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7" r:id="rId1"/>
  </p:sldMasterIdLst>
  <p:notesMasterIdLst>
    <p:notesMasterId r:id="rId37"/>
  </p:notesMasterIdLst>
  <p:sldIdLst>
    <p:sldId id="311" r:id="rId2"/>
    <p:sldId id="312" r:id="rId3"/>
    <p:sldId id="313" r:id="rId4"/>
    <p:sldId id="362" r:id="rId5"/>
    <p:sldId id="361" r:id="rId6"/>
    <p:sldId id="309" r:id="rId7"/>
    <p:sldId id="314" r:id="rId8"/>
    <p:sldId id="316" r:id="rId9"/>
    <p:sldId id="317" r:id="rId10"/>
    <p:sldId id="338" r:id="rId11"/>
    <p:sldId id="324" r:id="rId12"/>
    <p:sldId id="325" r:id="rId13"/>
    <p:sldId id="339" r:id="rId14"/>
    <p:sldId id="340" r:id="rId15"/>
    <p:sldId id="326" r:id="rId16"/>
    <p:sldId id="341" r:id="rId17"/>
    <p:sldId id="343" r:id="rId18"/>
    <p:sldId id="342" r:id="rId19"/>
    <p:sldId id="321" r:id="rId20"/>
    <p:sldId id="349" r:id="rId21"/>
    <p:sldId id="329" r:id="rId22"/>
    <p:sldId id="330" r:id="rId23"/>
    <p:sldId id="353" r:id="rId24"/>
    <p:sldId id="354" r:id="rId25"/>
    <p:sldId id="350" r:id="rId26"/>
    <p:sldId id="355" r:id="rId27"/>
    <p:sldId id="356" r:id="rId28"/>
    <p:sldId id="351" r:id="rId29"/>
    <p:sldId id="358" r:id="rId30"/>
    <p:sldId id="357" r:id="rId31"/>
    <p:sldId id="352" r:id="rId32"/>
    <p:sldId id="359" r:id="rId33"/>
    <p:sldId id="360" r:id="rId34"/>
    <p:sldId id="260" r:id="rId35"/>
    <p:sldId id="336" r:id="rId36"/>
  </p:sldIdLst>
  <p:sldSz cx="9144000" cy="5143500" type="screen16x9"/>
  <p:notesSz cx="6858000" cy="9144000"/>
  <p:embeddedFontLst>
    <p:embeddedFont>
      <p:font typeface="Prompt" panose="020B0604020202020204" charset="-34"/>
      <p:regular r:id="rId38"/>
      <p:bold r:id="rId39"/>
      <p:italic r:id="rId40"/>
    </p:embeddedFont>
    <p:embeddedFont>
      <p:font typeface="Raleway" panose="020B0604020202020204" charset="0"/>
      <p:regular r:id="rId41"/>
      <p:bold r:id="rId42"/>
    </p:embeddedFont>
    <p:embeddedFont>
      <p:font typeface="Signika" panose="020B0604020202020204" charset="0"/>
      <p:regular r:id="rId43"/>
      <p:bold r:id="rId44"/>
    </p:embeddedFont>
    <p:embeddedFont>
      <p:font typeface="TH Sarabun New" panose="020B0604020202020204" charset="-34"/>
      <p:regular r:id="rId45"/>
      <p:bold r:id="rId46"/>
      <p:italic r:id="rId47"/>
      <p:boldItalic r:id="rId48"/>
    </p:embeddedFont>
    <p:embeddedFont>
      <p:font typeface="TH SarabunPSK" panose="020B0500040200020003" pitchFamily="34" charset="-34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24564E"/>
    <a:srgbClr val="AB3C2A"/>
    <a:srgbClr val="DD6A57"/>
    <a:srgbClr val="F1C3BC"/>
    <a:srgbClr val="D85640"/>
    <a:srgbClr val="112925"/>
    <a:srgbClr val="F1B00D"/>
    <a:srgbClr val="F4BF3A"/>
    <a:srgbClr val="2A64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E0C991-2212-4E4D-B389-F1C86D71DCA1}">
  <a:tblStyle styleId="{16E0C991-2212-4E4D-B389-F1C86D71DC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44" autoAdjust="0"/>
    <p:restoredTop sz="94660"/>
  </p:normalViewPr>
  <p:slideViewPr>
    <p:cSldViewPr snapToGrid="0">
      <p:cViewPr>
        <p:scale>
          <a:sx n="50" d="100"/>
          <a:sy n="50" d="100"/>
        </p:scale>
        <p:origin x="2118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20006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18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02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1658175" y="539496"/>
            <a:ext cx="6761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21064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52263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 flipH="1">
            <a:off x="-21600" y="-2482737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21600" y="1810463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362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62;p8">
            <a:extLst>
              <a:ext uri="{FF2B5EF4-FFF2-40B4-BE49-F238E27FC236}">
                <a16:creationId xmlns:a16="http://schemas.microsoft.com/office/drawing/2014/main" id="{0819B6F7-8454-4B3F-9283-3A05F3818817}"/>
              </a:ext>
            </a:extLst>
          </p:cNvPr>
          <p:cNvSpPr/>
          <p:nvPr userDrawn="1"/>
        </p:nvSpPr>
        <p:spPr>
          <a:xfrm>
            <a:off x="7854622" y="4533698"/>
            <a:ext cx="1444318" cy="609802"/>
          </a:xfrm>
          <a:custGeom>
            <a:avLst/>
            <a:gdLst/>
            <a:ahLst/>
            <a:cxnLst/>
            <a:rect l="l" t="t" r="r" b="b"/>
            <a:pathLst>
              <a:path w="41407" h="17495" extrusionOk="0">
                <a:moveTo>
                  <a:pt x="15858" y="1"/>
                </a:moveTo>
                <a:lnTo>
                  <a:pt x="14977" y="127"/>
                </a:lnTo>
                <a:lnTo>
                  <a:pt x="14222" y="378"/>
                </a:lnTo>
                <a:lnTo>
                  <a:pt x="13467" y="882"/>
                </a:lnTo>
                <a:lnTo>
                  <a:pt x="12712" y="1637"/>
                </a:lnTo>
                <a:lnTo>
                  <a:pt x="12083" y="2392"/>
                </a:lnTo>
                <a:lnTo>
                  <a:pt x="11453" y="3273"/>
                </a:lnTo>
                <a:lnTo>
                  <a:pt x="10446" y="5161"/>
                </a:lnTo>
                <a:lnTo>
                  <a:pt x="9691" y="7049"/>
                </a:lnTo>
                <a:lnTo>
                  <a:pt x="9062" y="8685"/>
                </a:lnTo>
                <a:lnTo>
                  <a:pt x="8684" y="10195"/>
                </a:lnTo>
                <a:lnTo>
                  <a:pt x="8181" y="9817"/>
                </a:lnTo>
                <a:lnTo>
                  <a:pt x="7552" y="9314"/>
                </a:lnTo>
                <a:lnTo>
                  <a:pt x="6922" y="8936"/>
                </a:lnTo>
                <a:lnTo>
                  <a:pt x="6041" y="8559"/>
                </a:lnTo>
                <a:lnTo>
                  <a:pt x="5035" y="8433"/>
                </a:lnTo>
                <a:lnTo>
                  <a:pt x="4028" y="8433"/>
                </a:lnTo>
                <a:lnTo>
                  <a:pt x="3399" y="8685"/>
                </a:lnTo>
                <a:lnTo>
                  <a:pt x="2895" y="8936"/>
                </a:lnTo>
                <a:lnTo>
                  <a:pt x="2392" y="9314"/>
                </a:lnTo>
                <a:lnTo>
                  <a:pt x="1888" y="9817"/>
                </a:lnTo>
                <a:lnTo>
                  <a:pt x="1511" y="10321"/>
                </a:lnTo>
                <a:lnTo>
                  <a:pt x="1259" y="10950"/>
                </a:lnTo>
                <a:lnTo>
                  <a:pt x="630" y="12460"/>
                </a:lnTo>
                <a:lnTo>
                  <a:pt x="378" y="13845"/>
                </a:lnTo>
                <a:lnTo>
                  <a:pt x="126" y="15229"/>
                </a:lnTo>
                <a:lnTo>
                  <a:pt x="0" y="16362"/>
                </a:lnTo>
                <a:lnTo>
                  <a:pt x="0" y="17495"/>
                </a:lnTo>
                <a:lnTo>
                  <a:pt x="41407" y="17369"/>
                </a:lnTo>
                <a:lnTo>
                  <a:pt x="41155" y="16488"/>
                </a:lnTo>
                <a:lnTo>
                  <a:pt x="40400" y="14474"/>
                </a:lnTo>
                <a:lnTo>
                  <a:pt x="39897" y="13216"/>
                </a:lnTo>
                <a:lnTo>
                  <a:pt x="39267" y="12209"/>
                </a:lnTo>
                <a:lnTo>
                  <a:pt x="38512" y="11328"/>
                </a:lnTo>
                <a:lnTo>
                  <a:pt x="38135" y="10950"/>
                </a:lnTo>
                <a:lnTo>
                  <a:pt x="37631" y="10698"/>
                </a:lnTo>
                <a:lnTo>
                  <a:pt x="36750" y="10573"/>
                </a:lnTo>
                <a:lnTo>
                  <a:pt x="35995" y="10573"/>
                </a:lnTo>
                <a:lnTo>
                  <a:pt x="35366" y="10824"/>
                </a:lnTo>
                <a:lnTo>
                  <a:pt x="34736" y="11202"/>
                </a:lnTo>
                <a:lnTo>
                  <a:pt x="34233" y="11705"/>
                </a:lnTo>
                <a:lnTo>
                  <a:pt x="33981" y="12083"/>
                </a:lnTo>
                <a:lnTo>
                  <a:pt x="33730" y="12460"/>
                </a:lnTo>
                <a:lnTo>
                  <a:pt x="33478" y="11579"/>
                </a:lnTo>
                <a:lnTo>
                  <a:pt x="33352" y="10573"/>
                </a:lnTo>
                <a:lnTo>
                  <a:pt x="32975" y="9440"/>
                </a:lnTo>
                <a:lnTo>
                  <a:pt x="32471" y="8307"/>
                </a:lnTo>
                <a:lnTo>
                  <a:pt x="31716" y="7049"/>
                </a:lnTo>
                <a:lnTo>
                  <a:pt x="31213" y="6545"/>
                </a:lnTo>
                <a:lnTo>
                  <a:pt x="30709" y="6042"/>
                </a:lnTo>
                <a:lnTo>
                  <a:pt x="30206" y="5664"/>
                </a:lnTo>
                <a:lnTo>
                  <a:pt x="29576" y="5287"/>
                </a:lnTo>
                <a:lnTo>
                  <a:pt x="28947" y="5035"/>
                </a:lnTo>
                <a:lnTo>
                  <a:pt x="28318" y="4909"/>
                </a:lnTo>
                <a:lnTo>
                  <a:pt x="27689" y="4783"/>
                </a:lnTo>
                <a:lnTo>
                  <a:pt x="27185" y="4783"/>
                </a:lnTo>
                <a:lnTo>
                  <a:pt x="26052" y="5035"/>
                </a:lnTo>
                <a:lnTo>
                  <a:pt x="25171" y="5538"/>
                </a:lnTo>
                <a:lnTo>
                  <a:pt x="24416" y="6042"/>
                </a:lnTo>
                <a:lnTo>
                  <a:pt x="23913" y="6545"/>
                </a:lnTo>
                <a:lnTo>
                  <a:pt x="23410" y="7049"/>
                </a:lnTo>
                <a:lnTo>
                  <a:pt x="22906" y="5916"/>
                </a:lnTo>
                <a:lnTo>
                  <a:pt x="22277" y="4783"/>
                </a:lnTo>
                <a:lnTo>
                  <a:pt x="21522" y="3525"/>
                </a:lnTo>
                <a:lnTo>
                  <a:pt x="20389" y="2140"/>
                </a:lnTo>
                <a:lnTo>
                  <a:pt x="19760" y="1637"/>
                </a:lnTo>
                <a:lnTo>
                  <a:pt x="19130" y="1008"/>
                </a:lnTo>
                <a:lnTo>
                  <a:pt x="18375" y="630"/>
                </a:lnTo>
                <a:lnTo>
                  <a:pt x="17620" y="252"/>
                </a:lnTo>
                <a:lnTo>
                  <a:pt x="16739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3;p8">
            <a:extLst>
              <a:ext uri="{FF2B5EF4-FFF2-40B4-BE49-F238E27FC236}">
                <a16:creationId xmlns:a16="http://schemas.microsoft.com/office/drawing/2014/main" id="{E1764990-D24E-49E2-9291-0F8BF316FA48}"/>
              </a:ext>
            </a:extLst>
          </p:cNvPr>
          <p:cNvSpPr/>
          <p:nvPr userDrawn="1"/>
        </p:nvSpPr>
        <p:spPr>
          <a:xfrm>
            <a:off x="7586250" y="4805680"/>
            <a:ext cx="799020" cy="337820"/>
          </a:xfrm>
          <a:custGeom>
            <a:avLst/>
            <a:gdLst/>
            <a:ahLst/>
            <a:cxnLst/>
            <a:rect l="l" t="t" r="r" b="b"/>
            <a:pathLst>
              <a:path w="22907" h="9692" extrusionOk="0">
                <a:moveTo>
                  <a:pt x="11076" y="1"/>
                </a:moveTo>
                <a:lnTo>
                  <a:pt x="10321" y="127"/>
                </a:lnTo>
                <a:lnTo>
                  <a:pt x="9566" y="253"/>
                </a:lnTo>
                <a:lnTo>
                  <a:pt x="8936" y="630"/>
                </a:lnTo>
                <a:lnTo>
                  <a:pt x="8433" y="1008"/>
                </a:lnTo>
                <a:lnTo>
                  <a:pt x="7930" y="1511"/>
                </a:lnTo>
                <a:lnTo>
                  <a:pt x="7552" y="2015"/>
                </a:lnTo>
                <a:lnTo>
                  <a:pt x="6923" y="3147"/>
                </a:lnTo>
                <a:lnTo>
                  <a:pt x="6419" y="4280"/>
                </a:lnTo>
                <a:lnTo>
                  <a:pt x="6168" y="5287"/>
                </a:lnTo>
                <a:lnTo>
                  <a:pt x="5916" y="6294"/>
                </a:lnTo>
                <a:lnTo>
                  <a:pt x="5538" y="5916"/>
                </a:lnTo>
                <a:lnTo>
                  <a:pt x="5161" y="5664"/>
                </a:lnTo>
                <a:lnTo>
                  <a:pt x="4657" y="5413"/>
                </a:lnTo>
                <a:lnTo>
                  <a:pt x="4280" y="5287"/>
                </a:lnTo>
                <a:lnTo>
                  <a:pt x="3776" y="5161"/>
                </a:lnTo>
                <a:lnTo>
                  <a:pt x="3273" y="5161"/>
                </a:lnTo>
                <a:lnTo>
                  <a:pt x="2770" y="5287"/>
                </a:lnTo>
                <a:lnTo>
                  <a:pt x="2266" y="5413"/>
                </a:lnTo>
                <a:lnTo>
                  <a:pt x="1511" y="5916"/>
                </a:lnTo>
                <a:lnTo>
                  <a:pt x="1008" y="6420"/>
                </a:lnTo>
                <a:lnTo>
                  <a:pt x="630" y="7175"/>
                </a:lnTo>
                <a:lnTo>
                  <a:pt x="252" y="7930"/>
                </a:lnTo>
                <a:lnTo>
                  <a:pt x="1" y="9188"/>
                </a:lnTo>
                <a:lnTo>
                  <a:pt x="1" y="9692"/>
                </a:lnTo>
                <a:lnTo>
                  <a:pt x="22906" y="9692"/>
                </a:lnTo>
                <a:lnTo>
                  <a:pt x="22906" y="8937"/>
                </a:lnTo>
                <a:lnTo>
                  <a:pt x="22781" y="8056"/>
                </a:lnTo>
                <a:lnTo>
                  <a:pt x="22655" y="7049"/>
                </a:lnTo>
                <a:lnTo>
                  <a:pt x="22277" y="6042"/>
                </a:lnTo>
                <a:lnTo>
                  <a:pt x="21900" y="5161"/>
                </a:lnTo>
                <a:lnTo>
                  <a:pt x="21648" y="4783"/>
                </a:lnTo>
                <a:lnTo>
                  <a:pt x="21270" y="4406"/>
                </a:lnTo>
                <a:lnTo>
                  <a:pt x="20893" y="4154"/>
                </a:lnTo>
                <a:lnTo>
                  <a:pt x="20515" y="4028"/>
                </a:lnTo>
                <a:lnTo>
                  <a:pt x="19508" y="4028"/>
                </a:lnTo>
                <a:lnTo>
                  <a:pt x="18627" y="4280"/>
                </a:lnTo>
                <a:lnTo>
                  <a:pt x="17872" y="4783"/>
                </a:lnTo>
                <a:lnTo>
                  <a:pt x="17243" y="5413"/>
                </a:lnTo>
                <a:lnTo>
                  <a:pt x="16865" y="4532"/>
                </a:lnTo>
                <a:lnTo>
                  <a:pt x="16362" y="3651"/>
                </a:lnTo>
                <a:lnTo>
                  <a:pt x="15733" y="2770"/>
                </a:lnTo>
                <a:lnTo>
                  <a:pt x="14852" y="1763"/>
                </a:lnTo>
                <a:lnTo>
                  <a:pt x="13719" y="882"/>
                </a:lnTo>
                <a:lnTo>
                  <a:pt x="13216" y="504"/>
                </a:lnTo>
                <a:lnTo>
                  <a:pt x="12460" y="253"/>
                </a:lnTo>
                <a:lnTo>
                  <a:pt x="11831" y="127"/>
                </a:lnTo>
                <a:lnTo>
                  <a:pt x="11076" y="1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DC6000-72BC-4ACF-A165-862BBFECFBAB}"/>
              </a:ext>
            </a:extLst>
          </p:cNvPr>
          <p:cNvSpPr txBox="1"/>
          <p:nvPr userDrawn="1"/>
        </p:nvSpPr>
        <p:spPr>
          <a:xfrm>
            <a:off x="8001000" y="4782241"/>
            <a:ext cx="13131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Page | </a:t>
            </a:r>
            <a:fld id="{D2D9D047-FC3F-445D-9F35-8C808EEFC5E0}" type="slidenum">
              <a:rPr lang="en-US" sz="2200" b="1" smtClean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‹#›</a:t>
            </a:fld>
            <a:endParaRPr lang="en-US" sz="22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5038725" y="724075"/>
            <a:ext cx="33852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720000" y="1340475"/>
            <a:ext cx="2154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2"/>
          </p:nvPr>
        </p:nvSpPr>
        <p:spPr>
          <a:xfrm>
            <a:off x="720000" y="2321900"/>
            <a:ext cx="19947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2314668" y="539496"/>
            <a:ext cx="4514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6685300" y="936685"/>
            <a:ext cx="1235095" cy="334918"/>
          </a:xfrm>
          <a:custGeom>
            <a:avLst/>
            <a:gdLst/>
            <a:ahLst/>
            <a:cxnLst/>
            <a:rect l="l" t="t" r="r" b="b"/>
            <a:pathLst>
              <a:path w="68275" h="18514" extrusionOk="0">
                <a:moveTo>
                  <a:pt x="16281" y="0"/>
                </a:moveTo>
                <a:lnTo>
                  <a:pt x="15362" y="263"/>
                </a:lnTo>
                <a:lnTo>
                  <a:pt x="14443" y="525"/>
                </a:lnTo>
                <a:lnTo>
                  <a:pt x="13524" y="788"/>
                </a:lnTo>
                <a:lnTo>
                  <a:pt x="12605" y="1182"/>
                </a:lnTo>
                <a:lnTo>
                  <a:pt x="11817" y="1707"/>
                </a:lnTo>
                <a:lnTo>
                  <a:pt x="10110" y="2889"/>
                </a:lnTo>
                <a:lnTo>
                  <a:pt x="8666" y="4333"/>
                </a:lnTo>
                <a:lnTo>
                  <a:pt x="7222" y="5909"/>
                </a:lnTo>
                <a:lnTo>
                  <a:pt x="5909" y="7484"/>
                </a:lnTo>
                <a:lnTo>
                  <a:pt x="4727" y="9191"/>
                </a:lnTo>
                <a:lnTo>
                  <a:pt x="3677" y="10898"/>
                </a:lnTo>
                <a:lnTo>
                  <a:pt x="2758" y="12605"/>
                </a:lnTo>
                <a:lnTo>
                  <a:pt x="1314" y="15625"/>
                </a:lnTo>
                <a:lnTo>
                  <a:pt x="394" y="17725"/>
                </a:lnTo>
                <a:lnTo>
                  <a:pt x="1" y="18513"/>
                </a:lnTo>
                <a:lnTo>
                  <a:pt x="68275" y="18513"/>
                </a:lnTo>
                <a:lnTo>
                  <a:pt x="67093" y="17069"/>
                </a:lnTo>
                <a:lnTo>
                  <a:pt x="66043" y="15887"/>
                </a:lnTo>
                <a:lnTo>
                  <a:pt x="64861" y="14968"/>
                </a:lnTo>
                <a:lnTo>
                  <a:pt x="63679" y="14312"/>
                </a:lnTo>
                <a:lnTo>
                  <a:pt x="62498" y="13918"/>
                </a:lnTo>
                <a:lnTo>
                  <a:pt x="61447" y="13655"/>
                </a:lnTo>
                <a:lnTo>
                  <a:pt x="60266" y="13524"/>
                </a:lnTo>
                <a:lnTo>
                  <a:pt x="59215" y="13524"/>
                </a:lnTo>
                <a:lnTo>
                  <a:pt x="58165" y="13655"/>
                </a:lnTo>
                <a:lnTo>
                  <a:pt x="57377" y="13918"/>
                </a:lnTo>
                <a:lnTo>
                  <a:pt x="55802" y="14312"/>
                </a:lnTo>
                <a:lnTo>
                  <a:pt x="54751" y="14837"/>
                </a:lnTo>
                <a:lnTo>
                  <a:pt x="54489" y="14968"/>
                </a:lnTo>
                <a:lnTo>
                  <a:pt x="53570" y="13524"/>
                </a:lnTo>
                <a:lnTo>
                  <a:pt x="52519" y="12079"/>
                </a:lnTo>
                <a:lnTo>
                  <a:pt x="51206" y="10373"/>
                </a:lnTo>
                <a:lnTo>
                  <a:pt x="49631" y="8666"/>
                </a:lnTo>
                <a:lnTo>
                  <a:pt x="48712" y="8009"/>
                </a:lnTo>
                <a:lnTo>
                  <a:pt x="47793" y="7222"/>
                </a:lnTo>
                <a:lnTo>
                  <a:pt x="46742" y="6696"/>
                </a:lnTo>
                <a:lnTo>
                  <a:pt x="45823" y="6171"/>
                </a:lnTo>
                <a:lnTo>
                  <a:pt x="44773" y="5909"/>
                </a:lnTo>
                <a:lnTo>
                  <a:pt x="43591" y="5777"/>
                </a:lnTo>
                <a:lnTo>
                  <a:pt x="42541" y="5909"/>
                </a:lnTo>
                <a:lnTo>
                  <a:pt x="41490" y="6171"/>
                </a:lnTo>
                <a:lnTo>
                  <a:pt x="40309" y="6434"/>
                </a:lnTo>
                <a:lnTo>
                  <a:pt x="39258" y="6959"/>
                </a:lnTo>
                <a:lnTo>
                  <a:pt x="37026" y="8009"/>
                </a:lnTo>
                <a:lnTo>
                  <a:pt x="35057" y="9322"/>
                </a:lnTo>
                <a:lnTo>
                  <a:pt x="33350" y="10504"/>
                </a:lnTo>
                <a:lnTo>
                  <a:pt x="32037" y="11686"/>
                </a:lnTo>
                <a:lnTo>
                  <a:pt x="30855" y="12736"/>
                </a:lnTo>
                <a:lnTo>
                  <a:pt x="30724" y="12211"/>
                </a:lnTo>
                <a:lnTo>
                  <a:pt x="30199" y="10767"/>
                </a:lnTo>
                <a:lnTo>
                  <a:pt x="29280" y="8666"/>
                </a:lnTo>
                <a:lnTo>
                  <a:pt x="28623" y="7615"/>
                </a:lnTo>
                <a:lnTo>
                  <a:pt x="27967" y="6434"/>
                </a:lnTo>
                <a:lnTo>
                  <a:pt x="27048" y="5252"/>
                </a:lnTo>
                <a:lnTo>
                  <a:pt x="26129" y="4070"/>
                </a:lnTo>
                <a:lnTo>
                  <a:pt x="24947" y="3020"/>
                </a:lnTo>
                <a:lnTo>
                  <a:pt x="23765" y="1970"/>
                </a:lnTo>
                <a:lnTo>
                  <a:pt x="22321" y="1182"/>
                </a:lnTo>
                <a:lnTo>
                  <a:pt x="20745" y="525"/>
                </a:lnTo>
                <a:lnTo>
                  <a:pt x="19039" y="131"/>
                </a:lnTo>
                <a:lnTo>
                  <a:pt x="17200" y="0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846831" y="540000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5"/>
          <p:cNvGrpSpPr/>
          <p:nvPr/>
        </p:nvGrpSpPr>
        <p:grpSpPr>
          <a:xfrm>
            <a:off x="519429" y="3023292"/>
            <a:ext cx="1209180" cy="2227826"/>
            <a:chOff x="983825" y="1436200"/>
            <a:chExt cx="1562450" cy="2878700"/>
          </a:xfrm>
        </p:grpSpPr>
        <p:sp>
          <p:nvSpPr>
            <p:cNvPr id="136" name="Google Shape;136;p15"/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5"/>
          <p:cNvSpPr/>
          <p:nvPr/>
        </p:nvSpPr>
        <p:spPr>
          <a:xfrm flipH="1">
            <a:off x="2027056" y="1140075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279810" y="4265877"/>
            <a:ext cx="787550" cy="333116"/>
          </a:xfrm>
          <a:custGeom>
            <a:avLst/>
            <a:gdLst/>
            <a:ahLst/>
            <a:cxnLst/>
            <a:rect l="l" t="t" r="r" b="b"/>
            <a:pathLst>
              <a:path w="46123" h="19509" extrusionOk="0">
                <a:moveTo>
                  <a:pt x="17700" y="0"/>
                </a:moveTo>
                <a:lnTo>
                  <a:pt x="16796" y="129"/>
                </a:lnTo>
                <a:lnTo>
                  <a:pt x="15892" y="517"/>
                </a:lnTo>
                <a:lnTo>
                  <a:pt x="14987" y="1034"/>
                </a:lnTo>
                <a:lnTo>
                  <a:pt x="14212" y="1809"/>
                </a:lnTo>
                <a:lnTo>
                  <a:pt x="13437" y="2713"/>
                </a:lnTo>
                <a:lnTo>
                  <a:pt x="12791" y="3618"/>
                </a:lnTo>
                <a:lnTo>
                  <a:pt x="11757" y="5685"/>
                </a:lnTo>
                <a:lnTo>
                  <a:pt x="10853" y="7881"/>
                </a:lnTo>
                <a:lnTo>
                  <a:pt x="10207" y="9690"/>
                </a:lnTo>
                <a:lnTo>
                  <a:pt x="9690" y="11498"/>
                </a:lnTo>
                <a:lnTo>
                  <a:pt x="9174" y="10982"/>
                </a:lnTo>
                <a:lnTo>
                  <a:pt x="8528" y="10465"/>
                </a:lnTo>
                <a:lnTo>
                  <a:pt x="7752" y="9948"/>
                </a:lnTo>
                <a:lnTo>
                  <a:pt x="6719" y="9560"/>
                </a:lnTo>
                <a:lnTo>
                  <a:pt x="5685" y="9431"/>
                </a:lnTo>
                <a:lnTo>
                  <a:pt x="4523" y="9431"/>
                </a:lnTo>
                <a:lnTo>
                  <a:pt x="3877" y="9690"/>
                </a:lnTo>
                <a:lnTo>
                  <a:pt x="3231" y="9948"/>
                </a:lnTo>
                <a:lnTo>
                  <a:pt x="2714" y="10336"/>
                </a:lnTo>
                <a:lnTo>
                  <a:pt x="2197" y="10982"/>
                </a:lnTo>
                <a:lnTo>
                  <a:pt x="1810" y="11498"/>
                </a:lnTo>
                <a:lnTo>
                  <a:pt x="1422" y="12273"/>
                </a:lnTo>
                <a:lnTo>
                  <a:pt x="776" y="13824"/>
                </a:lnTo>
                <a:lnTo>
                  <a:pt x="389" y="15503"/>
                </a:lnTo>
                <a:lnTo>
                  <a:pt x="259" y="16924"/>
                </a:lnTo>
                <a:lnTo>
                  <a:pt x="130" y="18216"/>
                </a:lnTo>
                <a:lnTo>
                  <a:pt x="1" y="19508"/>
                </a:lnTo>
                <a:lnTo>
                  <a:pt x="46123" y="19508"/>
                </a:lnTo>
                <a:lnTo>
                  <a:pt x="45864" y="18475"/>
                </a:lnTo>
                <a:lnTo>
                  <a:pt x="45477" y="17441"/>
                </a:lnTo>
                <a:lnTo>
                  <a:pt x="45089" y="16149"/>
                </a:lnTo>
                <a:lnTo>
                  <a:pt x="44443" y="14857"/>
                </a:lnTo>
                <a:lnTo>
                  <a:pt x="43797" y="13565"/>
                </a:lnTo>
                <a:lnTo>
                  <a:pt x="42893" y="12661"/>
                </a:lnTo>
                <a:lnTo>
                  <a:pt x="42505" y="12273"/>
                </a:lnTo>
                <a:lnTo>
                  <a:pt x="41988" y="12015"/>
                </a:lnTo>
                <a:lnTo>
                  <a:pt x="41472" y="11886"/>
                </a:lnTo>
                <a:lnTo>
                  <a:pt x="40180" y="11886"/>
                </a:lnTo>
                <a:lnTo>
                  <a:pt x="39405" y="12273"/>
                </a:lnTo>
                <a:lnTo>
                  <a:pt x="38759" y="12661"/>
                </a:lnTo>
                <a:lnTo>
                  <a:pt x="38242" y="13049"/>
                </a:lnTo>
                <a:lnTo>
                  <a:pt x="37854" y="13565"/>
                </a:lnTo>
                <a:lnTo>
                  <a:pt x="37596" y="13953"/>
                </a:lnTo>
                <a:lnTo>
                  <a:pt x="37338" y="12919"/>
                </a:lnTo>
                <a:lnTo>
                  <a:pt x="37079" y="11886"/>
                </a:lnTo>
                <a:lnTo>
                  <a:pt x="36692" y="10594"/>
                </a:lnTo>
                <a:lnTo>
                  <a:pt x="36175" y="9302"/>
                </a:lnTo>
                <a:lnTo>
                  <a:pt x="35400" y="8010"/>
                </a:lnTo>
                <a:lnTo>
                  <a:pt x="34883" y="7364"/>
                </a:lnTo>
                <a:lnTo>
                  <a:pt x="34366" y="6847"/>
                </a:lnTo>
                <a:lnTo>
                  <a:pt x="33720" y="6331"/>
                </a:lnTo>
                <a:lnTo>
                  <a:pt x="32945" y="5943"/>
                </a:lnTo>
                <a:lnTo>
                  <a:pt x="32299" y="5685"/>
                </a:lnTo>
                <a:lnTo>
                  <a:pt x="31524" y="5555"/>
                </a:lnTo>
                <a:lnTo>
                  <a:pt x="30878" y="5426"/>
                </a:lnTo>
                <a:lnTo>
                  <a:pt x="30232" y="5426"/>
                </a:lnTo>
                <a:lnTo>
                  <a:pt x="29069" y="5685"/>
                </a:lnTo>
                <a:lnTo>
                  <a:pt x="28165" y="6201"/>
                </a:lnTo>
                <a:lnTo>
                  <a:pt x="27261" y="6718"/>
                </a:lnTo>
                <a:lnTo>
                  <a:pt x="26615" y="7235"/>
                </a:lnTo>
                <a:lnTo>
                  <a:pt x="26098" y="7881"/>
                </a:lnTo>
                <a:lnTo>
                  <a:pt x="25581" y="6589"/>
                </a:lnTo>
                <a:lnTo>
                  <a:pt x="24935" y="5426"/>
                </a:lnTo>
                <a:lnTo>
                  <a:pt x="23902" y="3876"/>
                </a:lnTo>
                <a:lnTo>
                  <a:pt x="22739" y="2455"/>
                </a:lnTo>
                <a:lnTo>
                  <a:pt x="22093" y="1809"/>
                </a:lnTo>
                <a:lnTo>
                  <a:pt x="21318" y="1292"/>
                </a:lnTo>
                <a:lnTo>
                  <a:pt x="20543" y="775"/>
                </a:lnTo>
                <a:lnTo>
                  <a:pt x="19638" y="388"/>
                </a:lnTo>
                <a:lnTo>
                  <a:pt x="18734" y="129"/>
                </a:lnTo>
                <a:lnTo>
                  <a:pt x="177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987193" y="4415496"/>
            <a:ext cx="436796" cy="185315"/>
          </a:xfrm>
          <a:custGeom>
            <a:avLst/>
            <a:gdLst/>
            <a:ahLst/>
            <a:cxnLst/>
            <a:rect l="l" t="t" r="r" b="b"/>
            <a:pathLst>
              <a:path w="25581" h="10853" extrusionOk="0">
                <a:moveTo>
                  <a:pt x="12403" y="0"/>
                </a:moveTo>
                <a:lnTo>
                  <a:pt x="11498" y="129"/>
                </a:lnTo>
                <a:lnTo>
                  <a:pt x="10723" y="388"/>
                </a:lnTo>
                <a:lnTo>
                  <a:pt x="10077" y="646"/>
                </a:lnTo>
                <a:lnTo>
                  <a:pt x="9560" y="1163"/>
                </a:lnTo>
                <a:lnTo>
                  <a:pt x="8915" y="1680"/>
                </a:lnTo>
                <a:lnTo>
                  <a:pt x="8527" y="2196"/>
                </a:lnTo>
                <a:lnTo>
                  <a:pt x="7752" y="3488"/>
                </a:lnTo>
                <a:lnTo>
                  <a:pt x="7235" y="4780"/>
                </a:lnTo>
                <a:lnTo>
                  <a:pt x="6847" y="5943"/>
                </a:lnTo>
                <a:lnTo>
                  <a:pt x="6718" y="6976"/>
                </a:lnTo>
                <a:lnTo>
                  <a:pt x="6331" y="6589"/>
                </a:lnTo>
                <a:lnTo>
                  <a:pt x="5814" y="6201"/>
                </a:lnTo>
                <a:lnTo>
                  <a:pt x="5297" y="5943"/>
                </a:lnTo>
                <a:lnTo>
                  <a:pt x="4780" y="5814"/>
                </a:lnTo>
                <a:lnTo>
                  <a:pt x="4264" y="5685"/>
                </a:lnTo>
                <a:lnTo>
                  <a:pt x="3747" y="5685"/>
                </a:lnTo>
                <a:lnTo>
                  <a:pt x="3230" y="5814"/>
                </a:lnTo>
                <a:lnTo>
                  <a:pt x="2584" y="6072"/>
                </a:lnTo>
                <a:lnTo>
                  <a:pt x="2197" y="6201"/>
                </a:lnTo>
                <a:lnTo>
                  <a:pt x="1809" y="6460"/>
                </a:lnTo>
                <a:lnTo>
                  <a:pt x="1163" y="7235"/>
                </a:lnTo>
                <a:lnTo>
                  <a:pt x="646" y="8010"/>
                </a:lnTo>
                <a:lnTo>
                  <a:pt x="388" y="8785"/>
                </a:lnTo>
                <a:lnTo>
                  <a:pt x="259" y="9560"/>
                </a:lnTo>
                <a:lnTo>
                  <a:pt x="129" y="10206"/>
                </a:lnTo>
                <a:lnTo>
                  <a:pt x="0" y="10852"/>
                </a:lnTo>
                <a:lnTo>
                  <a:pt x="25580" y="10852"/>
                </a:lnTo>
                <a:lnTo>
                  <a:pt x="25580" y="9948"/>
                </a:lnTo>
                <a:lnTo>
                  <a:pt x="25451" y="8914"/>
                </a:lnTo>
                <a:lnTo>
                  <a:pt x="25322" y="7881"/>
                </a:lnTo>
                <a:lnTo>
                  <a:pt x="24934" y="6718"/>
                </a:lnTo>
                <a:lnTo>
                  <a:pt x="24418" y="5685"/>
                </a:lnTo>
                <a:lnTo>
                  <a:pt x="24159" y="5297"/>
                </a:lnTo>
                <a:lnTo>
                  <a:pt x="23772" y="4909"/>
                </a:lnTo>
                <a:lnTo>
                  <a:pt x="23384" y="4651"/>
                </a:lnTo>
                <a:lnTo>
                  <a:pt x="22996" y="4522"/>
                </a:lnTo>
                <a:lnTo>
                  <a:pt x="22092" y="4522"/>
                </a:lnTo>
                <a:lnTo>
                  <a:pt x="21317" y="4651"/>
                </a:lnTo>
                <a:lnTo>
                  <a:pt x="20671" y="4909"/>
                </a:lnTo>
                <a:lnTo>
                  <a:pt x="20154" y="5168"/>
                </a:lnTo>
                <a:lnTo>
                  <a:pt x="19508" y="5814"/>
                </a:lnTo>
                <a:lnTo>
                  <a:pt x="19250" y="6072"/>
                </a:lnTo>
                <a:lnTo>
                  <a:pt x="18862" y="5168"/>
                </a:lnTo>
                <a:lnTo>
                  <a:pt x="18346" y="4134"/>
                </a:lnTo>
                <a:lnTo>
                  <a:pt x="17570" y="3101"/>
                </a:lnTo>
                <a:lnTo>
                  <a:pt x="16537" y="1938"/>
                </a:lnTo>
                <a:lnTo>
                  <a:pt x="16020" y="1421"/>
                </a:lnTo>
                <a:lnTo>
                  <a:pt x="15374" y="1034"/>
                </a:lnTo>
                <a:lnTo>
                  <a:pt x="14728" y="646"/>
                </a:lnTo>
                <a:lnTo>
                  <a:pt x="13953" y="258"/>
                </a:lnTo>
                <a:lnTo>
                  <a:pt x="13178" y="129"/>
                </a:lnTo>
                <a:lnTo>
                  <a:pt x="1240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AF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" name="Google Shape;8;p1"/>
          <p:cNvGrpSpPr/>
          <p:nvPr/>
        </p:nvGrpSpPr>
        <p:grpSpPr>
          <a:xfrm>
            <a:off x="344400" y="335189"/>
            <a:ext cx="279600" cy="279600"/>
            <a:chOff x="141925" y="223050"/>
            <a:chExt cx="279600" cy="279600"/>
          </a:xfrm>
        </p:grpSpPr>
        <p:sp>
          <p:nvSpPr>
            <p:cNvPr id="9" name="Google Shape;9;p1"/>
            <p:cNvSpPr/>
            <p:nvPr/>
          </p:nvSpPr>
          <p:spPr>
            <a:xfrm>
              <a:off x="141925" y="223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41925" y="466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141925" y="3445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6" r:id="rId4"/>
    <p:sldLayoutId id="2147483658" r:id="rId5"/>
    <p:sldLayoutId id="214748366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1047">
          <p15:clr>
            <a:srgbClr val="EA4335"/>
          </p15:clr>
        </p15:guide>
        <p15:guide id="6" pos="3174">
          <p15:clr>
            <a:srgbClr val="EA4335"/>
          </p15:clr>
        </p15:guide>
        <p15:guide id="7" orient="horz" pos="297">
          <p15:clr>
            <a:srgbClr val="EA4335"/>
          </p15:clr>
        </p15:guide>
        <p15:guide id="8" pos="30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5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slide" Target="slide10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5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slide" Target="slide10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9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5.png"/><Relationship Id="rId7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image" Target="../media/image17.png"/><Relationship Id="rId7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20.png"/><Relationship Id="rId10" Type="http://schemas.openxmlformats.org/officeDocument/2006/relationships/image" Target="../media/image6.png"/><Relationship Id="rId4" Type="http://schemas.openxmlformats.org/officeDocument/2006/relationships/image" Target="../media/image18.png"/><Relationship Id="rId9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9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image" Target="../media/image15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slide" Target="slide10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9.png"/><Relationship Id="rId9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1.png"/><Relationship Id="rId7" Type="http://schemas.openxmlformats.org/officeDocument/2006/relationships/slide" Target="slide10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2.png"/><Relationship Id="rId9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image" Target="../media/image21.png"/><Relationship Id="rId7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24.png"/><Relationship Id="rId4" Type="http://schemas.openxmlformats.org/officeDocument/2006/relationships/image" Target="../media/image22.png"/><Relationship Id="rId9" Type="http://schemas.openxmlformats.org/officeDocument/2006/relationships/slide" Target="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" Target="slide3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slide" Target="slide34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slide" Target="slide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slide" Target="slide10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slide" Target="slide10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jpg"/><Relationship Id="rId7" Type="http://schemas.openxmlformats.org/officeDocument/2006/relationships/image" Target="../media/image1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6.pn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slide" Target="slide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2.png"/><Relationship Id="rId7" Type="http://schemas.openxmlformats.org/officeDocument/2006/relationships/image" Target="../media/image5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slide" Target="slide10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6" Type="http://schemas.openxmlformats.org/officeDocument/2006/relationships/slide" Target="slide2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5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slide" Target="slide10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35;p15">
            <a:extLst>
              <a:ext uri="{FF2B5EF4-FFF2-40B4-BE49-F238E27FC236}">
                <a16:creationId xmlns:a16="http://schemas.microsoft.com/office/drawing/2014/main" id="{8D1E812B-BEBA-4A9D-8E32-E2DB1E131359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3" name="Google Shape;136;p15">
              <a:extLst>
                <a:ext uri="{FF2B5EF4-FFF2-40B4-BE49-F238E27FC236}">
                  <a16:creationId xmlns:a16="http://schemas.microsoft.com/office/drawing/2014/main" id="{5DB7CD97-7113-49A0-9299-4291B47A5C66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" name="Google Shape;137;p15">
              <a:extLst>
                <a:ext uri="{FF2B5EF4-FFF2-40B4-BE49-F238E27FC236}">
                  <a16:creationId xmlns:a16="http://schemas.microsoft.com/office/drawing/2014/main" id="{80C444FD-FEA7-49E4-8573-417354F470FF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" name="Google Shape;138;p15">
              <a:extLst>
                <a:ext uri="{FF2B5EF4-FFF2-40B4-BE49-F238E27FC236}">
                  <a16:creationId xmlns:a16="http://schemas.microsoft.com/office/drawing/2014/main" id="{786EE57C-5777-4218-858D-11C0606C6272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" name="Google Shape;139;p15">
              <a:extLst>
                <a:ext uri="{FF2B5EF4-FFF2-40B4-BE49-F238E27FC236}">
                  <a16:creationId xmlns:a16="http://schemas.microsoft.com/office/drawing/2014/main" id="{21C73788-C5B5-4F0E-A3FD-7049C7914A2B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" name="Google Shape;140;p15">
              <a:extLst>
                <a:ext uri="{FF2B5EF4-FFF2-40B4-BE49-F238E27FC236}">
                  <a16:creationId xmlns:a16="http://schemas.microsoft.com/office/drawing/2014/main" id="{5C57F3EA-9BE4-47E5-99BA-528C6E0A9FE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" name="Google Shape;141;p15">
              <a:extLst>
                <a:ext uri="{FF2B5EF4-FFF2-40B4-BE49-F238E27FC236}">
                  <a16:creationId xmlns:a16="http://schemas.microsoft.com/office/drawing/2014/main" id="{A00B375C-193F-48BB-B90D-EC1DDA26A53C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9A957630-D9F4-4141-898A-18FED0C2F57C}"/>
              </a:ext>
            </a:extLst>
          </p:cNvPr>
          <p:cNvSpPr txBox="1">
            <a:spLocks/>
          </p:cNvSpPr>
          <p:nvPr/>
        </p:nvSpPr>
        <p:spPr>
          <a:xfrm>
            <a:off x="2289544" y="2205713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DF2F2E1-5B34-4DA1-8A59-DDB6EF5ADDC3}"/>
              </a:ext>
            </a:extLst>
          </p:cNvPr>
          <p:cNvSpPr txBox="1">
            <a:spLocks/>
          </p:cNvSpPr>
          <p:nvPr/>
        </p:nvSpPr>
        <p:spPr>
          <a:xfrm>
            <a:off x="3069265" y="3883215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2" name="Google Shape;7623;p75">
            <a:extLst>
              <a:ext uri="{FF2B5EF4-FFF2-40B4-BE49-F238E27FC236}">
                <a16:creationId xmlns:a16="http://schemas.microsoft.com/office/drawing/2014/main" id="{674A4300-46FC-4642-A4C0-D48936F22FFD}"/>
              </a:ext>
            </a:extLst>
          </p:cNvPr>
          <p:cNvGrpSpPr/>
          <p:nvPr/>
        </p:nvGrpSpPr>
        <p:grpSpPr>
          <a:xfrm flipH="1">
            <a:off x="7360090" y="2172079"/>
            <a:ext cx="1781736" cy="2743791"/>
            <a:chOff x="720981" y="1740807"/>
            <a:chExt cx="1857210" cy="2860019"/>
          </a:xfrm>
        </p:grpSpPr>
        <p:sp>
          <p:nvSpPr>
            <p:cNvPr id="13" name="Google Shape;7624;p75">
              <a:extLst>
                <a:ext uri="{FF2B5EF4-FFF2-40B4-BE49-F238E27FC236}">
                  <a16:creationId xmlns:a16="http://schemas.microsoft.com/office/drawing/2014/main" id="{7F98ABBA-4976-453E-AEE3-851C4D6F2077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25;p75">
              <a:extLst>
                <a:ext uri="{FF2B5EF4-FFF2-40B4-BE49-F238E27FC236}">
                  <a16:creationId xmlns:a16="http://schemas.microsoft.com/office/drawing/2014/main" id="{C9F73A90-E06A-4870-9177-FABB8F9969BD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26;p75">
              <a:extLst>
                <a:ext uri="{FF2B5EF4-FFF2-40B4-BE49-F238E27FC236}">
                  <a16:creationId xmlns:a16="http://schemas.microsoft.com/office/drawing/2014/main" id="{2363180C-E980-4090-BC1B-2CAC099574C8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27;p75">
              <a:extLst>
                <a:ext uri="{FF2B5EF4-FFF2-40B4-BE49-F238E27FC236}">
                  <a16:creationId xmlns:a16="http://schemas.microsoft.com/office/drawing/2014/main" id="{F30B6CC9-2A55-4B96-8A8E-24CD417200B5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28;p75">
              <a:extLst>
                <a:ext uri="{FF2B5EF4-FFF2-40B4-BE49-F238E27FC236}">
                  <a16:creationId xmlns:a16="http://schemas.microsoft.com/office/drawing/2014/main" id="{AB84D255-AC23-4EEC-AE3F-5FF6B10986F0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29;p75">
              <a:extLst>
                <a:ext uri="{FF2B5EF4-FFF2-40B4-BE49-F238E27FC236}">
                  <a16:creationId xmlns:a16="http://schemas.microsoft.com/office/drawing/2014/main" id="{1B6CC28A-4F8F-4A9D-B042-72716F9F9425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30;p75">
              <a:extLst>
                <a:ext uri="{FF2B5EF4-FFF2-40B4-BE49-F238E27FC236}">
                  <a16:creationId xmlns:a16="http://schemas.microsoft.com/office/drawing/2014/main" id="{F76C4CCB-9876-4FE7-8EE9-AEAAD2CA2A66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31;p75">
              <a:extLst>
                <a:ext uri="{FF2B5EF4-FFF2-40B4-BE49-F238E27FC236}">
                  <a16:creationId xmlns:a16="http://schemas.microsoft.com/office/drawing/2014/main" id="{1B2AA3FF-076E-4A84-A5C0-47C303073D63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632;p75">
              <a:extLst>
                <a:ext uri="{FF2B5EF4-FFF2-40B4-BE49-F238E27FC236}">
                  <a16:creationId xmlns:a16="http://schemas.microsoft.com/office/drawing/2014/main" id="{E862EF39-7AC7-4BDC-98B6-55CC968CE6AC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633;p75">
              <a:extLst>
                <a:ext uri="{FF2B5EF4-FFF2-40B4-BE49-F238E27FC236}">
                  <a16:creationId xmlns:a16="http://schemas.microsoft.com/office/drawing/2014/main" id="{EA7E4E15-4DF4-445C-813C-0057618A15AF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634;p75">
              <a:extLst>
                <a:ext uri="{FF2B5EF4-FFF2-40B4-BE49-F238E27FC236}">
                  <a16:creationId xmlns:a16="http://schemas.microsoft.com/office/drawing/2014/main" id="{ACDFBEDC-7A79-4663-84B7-8E9F6D0B5FA6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35;p75">
              <a:extLst>
                <a:ext uri="{FF2B5EF4-FFF2-40B4-BE49-F238E27FC236}">
                  <a16:creationId xmlns:a16="http://schemas.microsoft.com/office/drawing/2014/main" id="{B20FC501-FE15-475E-B775-1CC6AAAF5F22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636;p75">
              <a:extLst>
                <a:ext uri="{FF2B5EF4-FFF2-40B4-BE49-F238E27FC236}">
                  <a16:creationId xmlns:a16="http://schemas.microsoft.com/office/drawing/2014/main" id="{696D203D-F746-44BD-A021-62FD40EBC0B9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637;p75">
              <a:extLst>
                <a:ext uri="{FF2B5EF4-FFF2-40B4-BE49-F238E27FC236}">
                  <a16:creationId xmlns:a16="http://schemas.microsoft.com/office/drawing/2014/main" id="{C0A7F449-0A4A-49EF-ADC0-2C31001D24F8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38;p75">
              <a:extLst>
                <a:ext uri="{FF2B5EF4-FFF2-40B4-BE49-F238E27FC236}">
                  <a16:creationId xmlns:a16="http://schemas.microsoft.com/office/drawing/2014/main" id="{B86040F0-3FCA-4648-9CA3-954439948E8F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39;p75">
              <a:extLst>
                <a:ext uri="{FF2B5EF4-FFF2-40B4-BE49-F238E27FC236}">
                  <a16:creationId xmlns:a16="http://schemas.microsoft.com/office/drawing/2014/main" id="{3777EA30-F8F0-4B71-9F3C-0C9DC93A3684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40;p75">
              <a:extLst>
                <a:ext uri="{FF2B5EF4-FFF2-40B4-BE49-F238E27FC236}">
                  <a16:creationId xmlns:a16="http://schemas.microsoft.com/office/drawing/2014/main" id="{F9CE6360-9257-4422-B0B0-D3D0A36F8610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41;p75">
              <a:extLst>
                <a:ext uri="{FF2B5EF4-FFF2-40B4-BE49-F238E27FC236}">
                  <a16:creationId xmlns:a16="http://schemas.microsoft.com/office/drawing/2014/main" id="{C9BA4FA1-EAC1-4253-BD50-DE403BAE7E5C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642;p75">
              <a:extLst>
                <a:ext uri="{FF2B5EF4-FFF2-40B4-BE49-F238E27FC236}">
                  <a16:creationId xmlns:a16="http://schemas.microsoft.com/office/drawing/2014/main" id="{A4E0E0E6-16BE-47A6-81A7-BFB79AF7B538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43;p75">
              <a:extLst>
                <a:ext uri="{FF2B5EF4-FFF2-40B4-BE49-F238E27FC236}">
                  <a16:creationId xmlns:a16="http://schemas.microsoft.com/office/drawing/2014/main" id="{BC83A2CF-38AB-4C36-9AD9-E8AA6AB8187C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44;p75">
              <a:extLst>
                <a:ext uri="{FF2B5EF4-FFF2-40B4-BE49-F238E27FC236}">
                  <a16:creationId xmlns:a16="http://schemas.microsoft.com/office/drawing/2014/main" id="{D21B5450-0520-4176-81C7-208EDFF021B9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645;p75">
              <a:extLst>
                <a:ext uri="{FF2B5EF4-FFF2-40B4-BE49-F238E27FC236}">
                  <a16:creationId xmlns:a16="http://schemas.microsoft.com/office/drawing/2014/main" id="{D888320A-7E63-418D-A4DA-5EBC93A8CAE6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646;p75">
              <a:extLst>
                <a:ext uri="{FF2B5EF4-FFF2-40B4-BE49-F238E27FC236}">
                  <a16:creationId xmlns:a16="http://schemas.microsoft.com/office/drawing/2014/main" id="{600E044D-41B3-468F-B3D3-4FE0934C733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647;p75">
              <a:extLst>
                <a:ext uri="{FF2B5EF4-FFF2-40B4-BE49-F238E27FC236}">
                  <a16:creationId xmlns:a16="http://schemas.microsoft.com/office/drawing/2014/main" id="{EFDF05E7-A748-4F06-98DE-66490AACD4F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648;p75">
              <a:extLst>
                <a:ext uri="{FF2B5EF4-FFF2-40B4-BE49-F238E27FC236}">
                  <a16:creationId xmlns:a16="http://schemas.microsoft.com/office/drawing/2014/main" id="{4652D6BA-591A-4F21-B7C0-0360A4F5BBEB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649;p75">
              <a:extLst>
                <a:ext uri="{FF2B5EF4-FFF2-40B4-BE49-F238E27FC236}">
                  <a16:creationId xmlns:a16="http://schemas.microsoft.com/office/drawing/2014/main" id="{EAB2DD29-6AA9-42EC-8981-69BE17AB7343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650;p75">
              <a:extLst>
                <a:ext uri="{FF2B5EF4-FFF2-40B4-BE49-F238E27FC236}">
                  <a16:creationId xmlns:a16="http://schemas.microsoft.com/office/drawing/2014/main" id="{3623D2D9-46CA-4D82-BF25-9DFF7CF89612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651;p75">
              <a:extLst>
                <a:ext uri="{FF2B5EF4-FFF2-40B4-BE49-F238E27FC236}">
                  <a16:creationId xmlns:a16="http://schemas.microsoft.com/office/drawing/2014/main" id="{75DC9F1C-6D7D-4804-808D-F1DCDB4066EA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652;p75">
              <a:extLst>
                <a:ext uri="{FF2B5EF4-FFF2-40B4-BE49-F238E27FC236}">
                  <a16:creationId xmlns:a16="http://schemas.microsoft.com/office/drawing/2014/main" id="{FD8C6FCD-F139-4752-B1D8-AEEEFB2B62C5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653;p75">
              <a:extLst>
                <a:ext uri="{FF2B5EF4-FFF2-40B4-BE49-F238E27FC236}">
                  <a16:creationId xmlns:a16="http://schemas.microsoft.com/office/drawing/2014/main" id="{6E8A406F-A6F4-4DA1-95A2-DE634ECA67A7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654;p75">
              <a:extLst>
                <a:ext uri="{FF2B5EF4-FFF2-40B4-BE49-F238E27FC236}">
                  <a16:creationId xmlns:a16="http://schemas.microsoft.com/office/drawing/2014/main" id="{C0A872A2-96C3-4CE1-91FB-2DB05C2A294C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655;p75">
              <a:extLst>
                <a:ext uri="{FF2B5EF4-FFF2-40B4-BE49-F238E27FC236}">
                  <a16:creationId xmlns:a16="http://schemas.microsoft.com/office/drawing/2014/main" id="{C73E0492-0294-4133-9CE8-E3DFA94BA98E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656;p75">
              <a:extLst>
                <a:ext uri="{FF2B5EF4-FFF2-40B4-BE49-F238E27FC236}">
                  <a16:creationId xmlns:a16="http://schemas.microsoft.com/office/drawing/2014/main" id="{C8D51370-1D50-4AA4-AEF4-064CA892D7F2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57;p75">
              <a:extLst>
                <a:ext uri="{FF2B5EF4-FFF2-40B4-BE49-F238E27FC236}">
                  <a16:creationId xmlns:a16="http://schemas.microsoft.com/office/drawing/2014/main" id="{79DDBFA6-EAEB-4E73-A71B-7548B3A5486D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58;p75">
              <a:extLst>
                <a:ext uri="{FF2B5EF4-FFF2-40B4-BE49-F238E27FC236}">
                  <a16:creationId xmlns:a16="http://schemas.microsoft.com/office/drawing/2014/main" id="{2B422179-6437-45E7-9DB6-236055B2D897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59;p75">
              <a:extLst>
                <a:ext uri="{FF2B5EF4-FFF2-40B4-BE49-F238E27FC236}">
                  <a16:creationId xmlns:a16="http://schemas.microsoft.com/office/drawing/2014/main" id="{FEFA96AD-87F3-4FCF-93C1-96931F8BDB4C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660;p75">
              <a:extLst>
                <a:ext uri="{FF2B5EF4-FFF2-40B4-BE49-F238E27FC236}">
                  <a16:creationId xmlns:a16="http://schemas.microsoft.com/office/drawing/2014/main" id="{71D164A9-54D7-4D90-80B4-984878E8EBA1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661;p75">
              <a:extLst>
                <a:ext uri="{FF2B5EF4-FFF2-40B4-BE49-F238E27FC236}">
                  <a16:creationId xmlns:a16="http://schemas.microsoft.com/office/drawing/2014/main" id="{8BEAF7DA-FA8E-4535-A43A-0062AD5AD481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662;p75">
              <a:extLst>
                <a:ext uri="{FF2B5EF4-FFF2-40B4-BE49-F238E27FC236}">
                  <a16:creationId xmlns:a16="http://schemas.microsoft.com/office/drawing/2014/main" id="{D5E71663-2BE3-4254-BC98-9389F157A4EA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663;p75">
              <a:extLst>
                <a:ext uri="{FF2B5EF4-FFF2-40B4-BE49-F238E27FC236}">
                  <a16:creationId xmlns:a16="http://schemas.microsoft.com/office/drawing/2014/main" id="{AEB5AE66-730A-48B6-93DB-658DEB808EBC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664;p75">
              <a:extLst>
                <a:ext uri="{FF2B5EF4-FFF2-40B4-BE49-F238E27FC236}">
                  <a16:creationId xmlns:a16="http://schemas.microsoft.com/office/drawing/2014/main" id="{B28E84FA-B8AE-4C87-89E0-5EB8179D4801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665;p75">
              <a:extLst>
                <a:ext uri="{FF2B5EF4-FFF2-40B4-BE49-F238E27FC236}">
                  <a16:creationId xmlns:a16="http://schemas.microsoft.com/office/drawing/2014/main" id="{6856D687-5619-4BFC-9CBC-245CD029D1E2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666;p75">
              <a:extLst>
                <a:ext uri="{FF2B5EF4-FFF2-40B4-BE49-F238E27FC236}">
                  <a16:creationId xmlns:a16="http://schemas.microsoft.com/office/drawing/2014/main" id="{8C1E15FB-45D7-4720-9140-CF900B909E61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667;p75">
              <a:extLst>
                <a:ext uri="{FF2B5EF4-FFF2-40B4-BE49-F238E27FC236}">
                  <a16:creationId xmlns:a16="http://schemas.microsoft.com/office/drawing/2014/main" id="{F52478BA-5818-44CA-94D6-E36E53ADA964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668;p75">
              <a:extLst>
                <a:ext uri="{FF2B5EF4-FFF2-40B4-BE49-F238E27FC236}">
                  <a16:creationId xmlns:a16="http://schemas.microsoft.com/office/drawing/2014/main" id="{EDEA437C-459E-4023-9330-3382B148D5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69;p75">
              <a:extLst>
                <a:ext uri="{FF2B5EF4-FFF2-40B4-BE49-F238E27FC236}">
                  <a16:creationId xmlns:a16="http://schemas.microsoft.com/office/drawing/2014/main" id="{6D82E1DC-B72E-4E65-A119-EEAB3AFE576B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670;p75">
              <a:extLst>
                <a:ext uri="{FF2B5EF4-FFF2-40B4-BE49-F238E27FC236}">
                  <a16:creationId xmlns:a16="http://schemas.microsoft.com/office/drawing/2014/main" id="{A1F8B03A-FC04-4966-AB83-A9208290C587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71;p75">
              <a:extLst>
                <a:ext uri="{FF2B5EF4-FFF2-40B4-BE49-F238E27FC236}">
                  <a16:creationId xmlns:a16="http://schemas.microsoft.com/office/drawing/2014/main" id="{70310088-8C4F-4E42-954A-EEB2B1CB9A8E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72;p75">
              <a:extLst>
                <a:ext uri="{FF2B5EF4-FFF2-40B4-BE49-F238E27FC236}">
                  <a16:creationId xmlns:a16="http://schemas.microsoft.com/office/drawing/2014/main" id="{814E0B68-9C2C-46CF-98D1-364C7A978DC8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673;p75">
              <a:extLst>
                <a:ext uri="{FF2B5EF4-FFF2-40B4-BE49-F238E27FC236}">
                  <a16:creationId xmlns:a16="http://schemas.microsoft.com/office/drawing/2014/main" id="{6F668033-16A9-44D6-AB90-FB3C2803DC48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674;p75">
              <a:extLst>
                <a:ext uri="{FF2B5EF4-FFF2-40B4-BE49-F238E27FC236}">
                  <a16:creationId xmlns:a16="http://schemas.microsoft.com/office/drawing/2014/main" id="{6EC4B189-6AE3-4D06-883E-8A65CF0BA8E3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675;p75">
              <a:extLst>
                <a:ext uri="{FF2B5EF4-FFF2-40B4-BE49-F238E27FC236}">
                  <a16:creationId xmlns:a16="http://schemas.microsoft.com/office/drawing/2014/main" id="{817F43C9-890C-49BE-AA31-D8A37E518590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676;p75">
              <a:extLst>
                <a:ext uri="{FF2B5EF4-FFF2-40B4-BE49-F238E27FC236}">
                  <a16:creationId xmlns:a16="http://schemas.microsoft.com/office/drawing/2014/main" id="{DE5E77D6-B0F7-4076-864B-798DCB361688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677;p75">
              <a:extLst>
                <a:ext uri="{FF2B5EF4-FFF2-40B4-BE49-F238E27FC236}">
                  <a16:creationId xmlns:a16="http://schemas.microsoft.com/office/drawing/2014/main" id="{C6E58234-9CC1-4E96-84C5-9CCE5A68A22B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678;p75">
              <a:extLst>
                <a:ext uri="{FF2B5EF4-FFF2-40B4-BE49-F238E27FC236}">
                  <a16:creationId xmlns:a16="http://schemas.microsoft.com/office/drawing/2014/main" id="{37723C75-BD9B-49EA-BFA2-697784279BC1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679;p75">
              <a:extLst>
                <a:ext uri="{FF2B5EF4-FFF2-40B4-BE49-F238E27FC236}">
                  <a16:creationId xmlns:a16="http://schemas.microsoft.com/office/drawing/2014/main" id="{0693DE5C-CD56-4174-9415-22FA81EA26AB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680;p75">
              <a:extLst>
                <a:ext uri="{FF2B5EF4-FFF2-40B4-BE49-F238E27FC236}">
                  <a16:creationId xmlns:a16="http://schemas.microsoft.com/office/drawing/2014/main" id="{40426E4B-DFD5-4D67-AE4D-A66E9BD7E3B7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681;p75">
              <a:extLst>
                <a:ext uri="{FF2B5EF4-FFF2-40B4-BE49-F238E27FC236}">
                  <a16:creationId xmlns:a16="http://schemas.microsoft.com/office/drawing/2014/main" id="{6B3E34DE-07D9-4236-B95F-2F473B10D434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682;p75">
              <a:extLst>
                <a:ext uri="{FF2B5EF4-FFF2-40B4-BE49-F238E27FC236}">
                  <a16:creationId xmlns:a16="http://schemas.microsoft.com/office/drawing/2014/main" id="{CCF972F1-D689-4034-8C19-89D909310EDE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683;p75">
              <a:extLst>
                <a:ext uri="{FF2B5EF4-FFF2-40B4-BE49-F238E27FC236}">
                  <a16:creationId xmlns:a16="http://schemas.microsoft.com/office/drawing/2014/main" id="{A0CFDA48-592B-467D-B152-5A2ECA0A5ACA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684;p75">
              <a:extLst>
                <a:ext uri="{FF2B5EF4-FFF2-40B4-BE49-F238E27FC236}">
                  <a16:creationId xmlns:a16="http://schemas.microsoft.com/office/drawing/2014/main" id="{FC334B7A-52DF-42EE-904B-48BED8C035C0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685;p75">
              <a:extLst>
                <a:ext uri="{FF2B5EF4-FFF2-40B4-BE49-F238E27FC236}">
                  <a16:creationId xmlns:a16="http://schemas.microsoft.com/office/drawing/2014/main" id="{555810B6-ED0E-439F-B0DD-99526C7A039A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86;p75">
              <a:extLst>
                <a:ext uri="{FF2B5EF4-FFF2-40B4-BE49-F238E27FC236}">
                  <a16:creationId xmlns:a16="http://schemas.microsoft.com/office/drawing/2014/main" id="{D271826B-E3E1-4D9A-B09A-5913984FC349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87;p75">
              <a:extLst>
                <a:ext uri="{FF2B5EF4-FFF2-40B4-BE49-F238E27FC236}">
                  <a16:creationId xmlns:a16="http://schemas.microsoft.com/office/drawing/2014/main" id="{E6D7BD45-88A8-4C13-B3FD-B0BCFDBEC12F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88;p75">
              <a:extLst>
                <a:ext uri="{FF2B5EF4-FFF2-40B4-BE49-F238E27FC236}">
                  <a16:creationId xmlns:a16="http://schemas.microsoft.com/office/drawing/2014/main" id="{95200D1B-11BC-4ADB-96BB-049F9E612085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89;p75">
              <a:extLst>
                <a:ext uri="{FF2B5EF4-FFF2-40B4-BE49-F238E27FC236}">
                  <a16:creationId xmlns:a16="http://schemas.microsoft.com/office/drawing/2014/main" id="{AF37C410-1600-494D-82A5-BFDF218922AE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90;p75">
              <a:extLst>
                <a:ext uri="{FF2B5EF4-FFF2-40B4-BE49-F238E27FC236}">
                  <a16:creationId xmlns:a16="http://schemas.microsoft.com/office/drawing/2014/main" id="{29F46905-EB80-4CDF-B6DD-2AD711BFAEB3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691;p75">
              <a:extLst>
                <a:ext uri="{FF2B5EF4-FFF2-40B4-BE49-F238E27FC236}">
                  <a16:creationId xmlns:a16="http://schemas.microsoft.com/office/drawing/2014/main" id="{DCB38427-5DD0-400F-9C34-0A57A8EC64EC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692;p75">
              <a:extLst>
                <a:ext uri="{FF2B5EF4-FFF2-40B4-BE49-F238E27FC236}">
                  <a16:creationId xmlns:a16="http://schemas.microsoft.com/office/drawing/2014/main" id="{52A152D3-C512-4365-A8CE-F4FBA319E156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693;p75">
              <a:extLst>
                <a:ext uri="{FF2B5EF4-FFF2-40B4-BE49-F238E27FC236}">
                  <a16:creationId xmlns:a16="http://schemas.microsoft.com/office/drawing/2014/main" id="{30F1FE29-B683-42BB-862A-40CBEF91C2D6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694;p75">
              <a:extLst>
                <a:ext uri="{FF2B5EF4-FFF2-40B4-BE49-F238E27FC236}">
                  <a16:creationId xmlns:a16="http://schemas.microsoft.com/office/drawing/2014/main" id="{7920F555-0DFF-483A-A8DF-13AF04E69336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695;p75">
              <a:extLst>
                <a:ext uri="{FF2B5EF4-FFF2-40B4-BE49-F238E27FC236}">
                  <a16:creationId xmlns:a16="http://schemas.microsoft.com/office/drawing/2014/main" id="{8BFF7470-B80B-4657-8648-407C4E196912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696;p75">
              <a:extLst>
                <a:ext uri="{FF2B5EF4-FFF2-40B4-BE49-F238E27FC236}">
                  <a16:creationId xmlns:a16="http://schemas.microsoft.com/office/drawing/2014/main" id="{5A66DE31-89C7-4163-AD8B-F3B67C8BD000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697;p75">
              <a:extLst>
                <a:ext uri="{FF2B5EF4-FFF2-40B4-BE49-F238E27FC236}">
                  <a16:creationId xmlns:a16="http://schemas.microsoft.com/office/drawing/2014/main" id="{753FFB12-1E44-4304-96F4-8E176B3B9A47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98;p75">
              <a:extLst>
                <a:ext uri="{FF2B5EF4-FFF2-40B4-BE49-F238E27FC236}">
                  <a16:creationId xmlns:a16="http://schemas.microsoft.com/office/drawing/2014/main" id="{58FD7876-7E81-4A22-BAA1-D6C441E13A40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699;p75">
              <a:extLst>
                <a:ext uri="{FF2B5EF4-FFF2-40B4-BE49-F238E27FC236}">
                  <a16:creationId xmlns:a16="http://schemas.microsoft.com/office/drawing/2014/main" id="{48DEF3AD-F33A-4B24-A335-6BEDB3E6C24C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00;p75">
              <a:extLst>
                <a:ext uri="{FF2B5EF4-FFF2-40B4-BE49-F238E27FC236}">
                  <a16:creationId xmlns:a16="http://schemas.microsoft.com/office/drawing/2014/main" id="{60DE2F31-A0F5-4FC6-B3FE-4C3359452BE6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01;p75">
              <a:extLst>
                <a:ext uri="{FF2B5EF4-FFF2-40B4-BE49-F238E27FC236}">
                  <a16:creationId xmlns:a16="http://schemas.microsoft.com/office/drawing/2014/main" id="{B36D1F01-6E12-4866-8CA9-41EE5B9A0936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702;p75">
              <a:extLst>
                <a:ext uri="{FF2B5EF4-FFF2-40B4-BE49-F238E27FC236}">
                  <a16:creationId xmlns:a16="http://schemas.microsoft.com/office/drawing/2014/main" id="{2722455B-9053-48D8-A44E-85C29D2B5457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703;p75">
              <a:extLst>
                <a:ext uri="{FF2B5EF4-FFF2-40B4-BE49-F238E27FC236}">
                  <a16:creationId xmlns:a16="http://schemas.microsoft.com/office/drawing/2014/main" id="{B8F22595-1DB7-4D9E-A2B3-7FB858977F6F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704;p75">
              <a:extLst>
                <a:ext uri="{FF2B5EF4-FFF2-40B4-BE49-F238E27FC236}">
                  <a16:creationId xmlns:a16="http://schemas.microsoft.com/office/drawing/2014/main" id="{7EBA5270-9FF2-4665-80A6-935C3D3C1843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705;p75">
              <a:extLst>
                <a:ext uri="{FF2B5EF4-FFF2-40B4-BE49-F238E27FC236}">
                  <a16:creationId xmlns:a16="http://schemas.microsoft.com/office/drawing/2014/main" id="{49FD51D7-FB95-401F-9FCF-643BA936505D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706;p75">
              <a:extLst>
                <a:ext uri="{FF2B5EF4-FFF2-40B4-BE49-F238E27FC236}">
                  <a16:creationId xmlns:a16="http://schemas.microsoft.com/office/drawing/2014/main" id="{83136E8B-0C13-43AE-BD44-B4F919E4AD70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707;p75">
              <a:extLst>
                <a:ext uri="{FF2B5EF4-FFF2-40B4-BE49-F238E27FC236}">
                  <a16:creationId xmlns:a16="http://schemas.microsoft.com/office/drawing/2014/main" id="{3DA4C5FA-E251-46A4-B149-3F97A2876A10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708;p75">
              <a:extLst>
                <a:ext uri="{FF2B5EF4-FFF2-40B4-BE49-F238E27FC236}">
                  <a16:creationId xmlns:a16="http://schemas.microsoft.com/office/drawing/2014/main" id="{5C9C6122-F7B2-40CE-8518-AA7D6F897034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709;p75">
              <a:extLst>
                <a:ext uri="{FF2B5EF4-FFF2-40B4-BE49-F238E27FC236}">
                  <a16:creationId xmlns:a16="http://schemas.microsoft.com/office/drawing/2014/main" id="{95A169C4-06B8-4092-A7FD-53A425266B8C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710;p75">
              <a:extLst>
                <a:ext uri="{FF2B5EF4-FFF2-40B4-BE49-F238E27FC236}">
                  <a16:creationId xmlns:a16="http://schemas.microsoft.com/office/drawing/2014/main" id="{F2471066-A82A-4708-A2D8-A92362CA9484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711;p75">
              <a:extLst>
                <a:ext uri="{FF2B5EF4-FFF2-40B4-BE49-F238E27FC236}">
                  <a16:creationId xmlns:a16="http://schemas.microsoft.com/office/drawing/2014/main" id="{1B5CF4F5-2C47-445E-B337-AE15991131DD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712;p75">
              <a:extLst>
                <a:ext uri="{FF2B5EF4-FFF2-40B4-BE49-F238E27FC236}">
                  <a16:creationId xmlns:a16="http://schemas.microsoft.com/office/drawing/2014/main" id="{1679FCE0-CD3D-4B30-93CC-4DAED1D18EC1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713;p75">
              <a:extLst>
                <a:ext uri="{FF2B5EF4-FFF2-40B4-BE49-F238E27FC236}">
                  <a16:creationId xmlns:a16="http://schemas.microsoft.com/office/drawing/2014/main" id="{2F3A766C-18A7-43A7-B508-E2772A8FB73D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714;p75">
              <a:extLst>
                <a:ext uri="{FF2B5EF4-FFF2-40B4-BE49-F238E27FC236}">
                  <a16:creationId xmlns:a16="http://schemas.microsoft.com/office/drawing/2014/main" id="{CC735AF5-F71D-442B-8F1D-26F0428B2AA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715;p75">
              <a:extLst>
                <a:ext uri="{FF2B5EF4-FFF2-40B4-BE49-F238E27FC236}">
                  <a16:creationId xmlns:a16="http://schemas.microsoft.com/office/drawing/2014/main" id="{90396D5D-8E9C-41BD-A409-FCC091DCFAFE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716;p75">
              <a:extLst>
                <a:ext uri="{FF2B5EF4-FFF2-40B4-BE49-F238E27FC236}">
                  <a16:creationId xmlns:a16="http://schemas.microsoft.com/office/drawing/2014/main" id="{DF73AF1A-EDC6-4593-B6AF-38BE521F153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717;p75">
              <a:extLst>
                <a:ext uri="{FF2B5EF4-FFF2-40B4-BE49-F238E27FC236}">
                  <a16:creationId xmlns:a16="http://schemas.microsoft.com/office/drawing/2014/main" id="{26E36BA3-4F3C-43AF-BC25-F42D40C2EF12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718;p75">
              <a:extLst>
                <a:ext uri="{FF2B5EF4-FFF2-40B4-BE49-F238E27FC236}">
                  <a16:creationId xmlns:a16="http://schemas.microsoft.com/office/drawing/2014/main" id="{291F8979-30CB-4D58-8C80-369EA36C938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719;p75">
              <a:extLst>
                <a:ext uri="{FF2B5EF4-FFF2-40B4-BE49-F238E27FC236}">
                  <a16:creationId xmlns:a16="http://schemas.microsoft.com/office/drawing/2014/main" id="{3229D94B-F29C-42DA-AB21-1D826A2BF72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720;p75">
              <a:extLst>
                <a:ext uri="{FF2B5EF4-FFF2-40B4-BE49-F238E27FC236}">
                  <a16:creationId xmlns:a16="http://schemas.microsoft.com/office/drawing/2014/main" id="{1CA0C50A-E147-46BB-8A9D-4AFE8D71CE68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721;p75">
              <a:extLst>
                <a:ext uri="{FF2B5EF4-FFF2-40B4-BE49-F238E27FC236}">
                  <a16:creationId xmlns:a16="http://schemas.microsoft.com/office/drawing/2014/main" id="{7CB075D9-9C77-450B-8053-7175B40C0BEF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7722;p75">
              <a:extLst>
                <a:ext uri="{FF2B5EF4-FFF2-40B4-BE49-F238E27FC236}">
                  <a16:creationId xmlns:a16="http://schemas.microsoft.com/office/drawing/2014/main" id="{0EF0D863-EBF7-4CD3-B357-CF966223B495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7723;p75">
              <a:extLst>
                <a:ext uri="{FF2B5EF4-FFF2-40B4-BE49-F238E27FC236}">
                  <a16:creationId xmlns:a16="http://schemas.microsoft.com/office/drawing/2014/main" id="{1A2179D2-9799-45EB-A59C-272964679DB9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7724;p75">
              <a:extLst>
                <a:ext uri="{FF2B5EF4-FFF2-40B4-BE49-F238E27FC236}">
                  <a16:creationId xmlns:a16="http://schemas.microsoft.com/office/drawing/2014/main" id="{8FABF036-2422-4128-A92D-E85BE9D851BE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725;p75">
              <a:extLst>
                <a:ext uri="{FF2B5EF4-FFF2-40B4-BE49-F238E27FC236}">
                  <a16:creationId xmlns:a16="http://schemas.microsoft.com/office/drawing/2014/main" id="{C3A52A0F-F68B-468B-A379-D465BF39A3A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726;p75">
              <a:extLst>
                <a:ext uri="{FF2B5EF4-FFF2-40B4-BE49-F238E27FC236}">
                  <a16:creationId xmlns:a16="http://schemas.microsoft.com/office/drawing/2014/main" id="{65078298-EF4F-41CB-85F1-D059A8C3F841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7727;p75">
              <a:extLst>
                <a:ext uri="{FF2B5EF4-FFF2-40B4-BE49-F238E27FC236}">
                  <a16:creationId xmlns:a16="http://schemas.microsoft.com/office/drawing/2014/main" id="{0A8DCDF4-0767-4731-9478-A4945494D8BB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7728;p75">
              <a:extLst>
                <a:ext uri="{FF2B5EF4-FFF2-40B4-BE49-F238E27FC236}">
                  <a16:creationId xmlns:a16="http://schemas.microsoft.com/office/drawing/2014/main" id="{CE33ED10-A896-4F74-A371-15F7A3F8A649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7729;p75">
              <a:extLst>
                <a:ext uri="{FF2B5EF4-FFF2-40B4-BE49-F238E27FC236}">
                  <a16:creationId xmlns:a16="http://schemas.microsoft.com/office/drawing/2014/main" id="{B97C9C27-CD92-4094-B4C5-9713BD171E2A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7730;p75">
              <a:extLst>
                <a:ext uri="{FF2B5EF4-FFF2-40B4-BE49-F238E27FC236}">
                  <a16:creationId xmlns:a16="http://schemas.microsoft.com/office/drawing/2014/main" id="{52C3C1A5-F664-44B4-BA50-305484EAEA9F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731;p75">
              <a:extLst>
                <a:ext uri="{FF2B5EF4-FFF2-40B4-BE49-F238E27FC236}">
                  <a16:creationId xmlns:a16="http://schemas.microsoft.com/office/drawing/2014/main" id="{91D7519E-D6CC-488E-98CD-4DF1E1EABB29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732;p75">
              <a:extLst>
                <a:ext uri="{FF2B5EF4-FFF2-40B4-BE49-F238E27FC236}">
                  <a16:creationId xmlns:a16="http://schemas.microsoft.com/office/drawing/2014/main" id="{3D31044C-4D28-4332-8877-AFE7A70BCCC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733;p75">
              <a:extLst>
                <a:ext uri="{FF2B5EF4-FFF2-40B4-BE49-F238E27FC236}">
                  <a16:creationId xmlns:a16="http://schemas.microsoft.com/office/drawing/2014/main" id="{F281E1AC-A32F-4306-9F18-C9E7ACF3D68C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734;p75">
              <a:extLst>
                <a:ext uri="{FF2B5EF4-FFF2-40B4-BE49-F238E27FC236}">
                  <a16:creationId xmlns:a16="http://schemas.microsoft.com/office/drawing/2014/main" id="{D41D903D-83DE-4505-9D6E-2F9726435FF1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735;p75">
              <a:extLst>
                <a:ext uri="{FF2B5EF4-FFF2-40B4-BE49-F238E27FC236}">
                  <a16:creationId xmlns:a16="http://schemas.microsoft.com/office/drawing/2014/main" id="{97E15E9E-E151-4771-BA7F-DCCE3B4A6B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736;p75">
              <a:extLst>
                <a:ext uri="{FF2B5EF4-FFF2-40B4-BE49-F238E27FC236}">
                  <a16:creationId xmlns:a16="http://schemas.microsoft.com/office/drawing/2014/main" id="{16EE1912-140D-41F8-82FA-F43CC386F0A2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737;p75">
              <a:extLst>
                <a:ext uri="{FF2B5EF4-FFF2-40B4-BE49-F238E27FC236}">
                  <a16:creationId xmlns:a16="http://schemas.microsoft.com/office/drawing/2014/main" id="{AFD4965A-C316-4785-99FE-E733FE65443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7738;p75">
              <a:extLst>
                <a:ext uri="{FF2B5EF4-FFF2-40B4-BE49-F238E27FC236}">
                  <a16:creationId xmlns:a16="http://schemas.microsoft.com/office/drawing/2014/main" id="{31E72C9F-5937-44BF-B48A-71DC91953258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739;p75">
              <a:extLst>
                <a:ext uri="{FF2B5EF4-FFF2-40B4-BE49-F238E27FC236}">
                  <a16:creationId xmlns:a16="http://schemas.microsoft.com/office/drawing/2014/main" id="{7030968F-11CE-4264-A7B9-EB4DA0029A84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740;p75">
              <a:extLst>
                <a:ext uri="{FF2B5EF4-FFF2-40B4-BE49-F238E27FC236}">
                  <a16:creationId xmlns:a16="http://schemas.microsoft.com/office/drawing/2014/main" id="{69E935F6-D733-4D31-B36B-6864D8853B7C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741;p75">
              <a:extLst>
                <a:ext uri="{FF2B5EF4-FFF2-40B4-BE49-F238E27FC236}">
                  <a16:creationId xmlns:a16="http://schemas.microsoft.com/office/drawing/2014/main" id="{4F94FBE2-6ADD-4CD5-8716-4DA916656FE4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742;p75">
              <a:extLst>
                <a:ext uri="{FF2B5EF4-FFF2-40B4-BE49-F238E27FC236}">
                  <a16:creationId xmlns:a16="http://schemas.microsoft.com/office/drawing/2014/main" id="{F0D90344-C060-4813-B27B-2141A7062FD2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743;p75">
              <a:extLst>
                <a:ext uri="{FF2B5EF4-FFF2-40B4-BE49-F238E27FC236}">
                  <a16:creationId xmlns:a16="http://schemas.microsoft.com/office/drawing/2014/main" id="{B312C993-8E7D-4678-9CEF-4F76684F6C1B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744;p75">
              <a:extLst>
                <a:ext uri="{FF2B5EF4-FFF2-40B4-BE49-F238E27FC236}">
                  <a16:creationId xmlns:a16="http://schemas.microsoft.com/office/drawing/2014/main" id="{948B87B1-9CB0-4E6E-8753-BF517C34E52B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745;p75">
              <a:extLst>
                <a:ext uri="{FF2B5EF4-FFF2-40B4-BE49-F238E27FC236}">
                  <a16:creationId xmlns:a16="http://schemas.microsoft.com/office/drawing/2014/main" id="{A8372108-CD8C-48DB-B693-12B2A0548264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746;p75">
              <a:extLst>
                <a:ext uri="{FF2B5EF4-FFF2-40B4-BE49-F238E27FC236}">
                  <a16:creationId xmlns:a16="http://schemas.microsoft.com/office/drawing/2014/main" id="{6D6B9434-9A06-4197-983E-9EF5DEE8076F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747;p75">
              <a:extLst>
                <a:ext uri="{FF2B5EF4-FFF2-40B4-BE49-F238E27FC236}">
                  <a16:creationId xmlns:a16="http://schemas.microsoft.com/office/drawing/2014/main" id="{A93D05AE-F01E-4E9C-A5CB-FDA5E2357FD9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748;p75">
              <a:extLst>
                <a:ext uri="{FF2B5EF4-FFF2-40B4-BE49-F238E27FC236}">
                  <a16:creationId xmlns:a16="http://schemas.microsoft.com/office/drawing/2014/main" id="{2C62135A-546C-45B7-B641-2DB5FE938D33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749;p75">
              <a:extLst>
                <a:ext uri="{FF2B5EF4-FFF2-40B4-BE49-F238E27FC236}">
                  <a16:creationId xmlns:a16="http://schemas.microsoft.com/office/drawing/2014/main" id="{3BA37557-8AF7-47C9-AA9E-BF7D56515456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750;p75">
              <a:extLst>
                <a:ext uri="{FF2B5EF4-FFF2-40B4-BE49-F238E27FC236}">
                  <a16:creationId xmlns:a16="http://schemas.microsoft.com/office/drawing/2014/main" id="{06168E28-DCB1-42B6-A6FE-7C8334C6EA89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751;p75">
              <a:extLst>
                <a:ext uri="{FF2B5EF4-FFF2-40B4-BE49-F238E27FC236}">
                  <a16:creationId xmlns:a16="http://schemas.microsoft.com/office/drawing/2014/main" id="{BC508018-FB17-469A-B04C-0AC021D46B42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752;p75">
              <a:extLst>
                <a:ext uri="{FF2B5EF4-FFF2-40B4-BE49-F238E27FC236}">
                  <a16:creationId xmlns:a16="http://schemas.microsoft.com/office/drawing/2014/main" id="{E21E95D6-BA3E-49CF-805A-5DB6A4FD490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753;p75">
              <a:extLst>
                <a:ext uri="{FF2B5EF4-FFF2-40B4-BE49-F238E27FC236}">
                  <a16:creationId xmlns:a16="http://schemas.microsoft.com/office/drawing/2014/main" id="{74988F5B-8E63-46FC-BEF8-7DD76879CFC9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754;p75">
              <a:extLst>
                <a:ext uri="{FF2B5EF4-FFF2-40B4-BE49-F238E27FC236}">
                  <a16:creationId xmlns:a16="http://schemas.microsoft.com/office/drawing/2014/main" id="{708BE26A-4D9D-45E9-A012-40E7FD84D291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755;p75">
              <a:extLst>
                <a:ext uri="{FF2B5EF4-FFF2-40B4-BE49-F238E27FC236}">
                  <a16:creationId xmlns:a16="http://schemas.microsoft.com/office/drawing/2014/main" id="{ECFC6268-1253-4A30-ADEF-C97948C22893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756;p75">
              <a:extLst>
                <a:ext uri="{FF2B5EF4-FFF2-40B4-BE49-F238E27FC236}">
                  <a16:creationId xmlns:a16="http://schemas.microsoft.com/office/drawing/2014/main" id="{B0E0FD12-2B55-46E3-B218-7A0050FAE5BF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757;p75">
              <a:extLst>
                <a:ext uri="{FF2B5EF4-FFF2-40B4-BE49-F238E27FC236}">
                  <a16:creationId xmlns:a16="http://schemas.microsoft.com/office/drawing/2014/main" id="{FB7B3BA0-14F1-4CBD-B528-A5F11E5CC17A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758;p75">
              <a:extLst>
                <a:ext uri="{FF2B5EF4-FFF2-40B4-BE49-F238E27FC236}">
                  <a16:creationId xmlns:a16="http://schemas.microsoft.com/office/drawing/2014/main" id="{B71A087A-ED1B-4209-BA2B-A89ABD825C3C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759;p75">
              <a:extLst>
                <a:ext uri="{FF2B5EF4-FFF2-40B4-BE49-F238E27FC236}">
                  <a16:creationId xmlns:a16="http://schemas.microsoft.com/office/drawing/2014/main" id="{93A6DB84-3EBC-48BB-86E9-802CCFF1AF2D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760;p75">
              <a:extLst>
                <a:ext uri="{FF2B5EF4-FFF2-40B4-BE49-F238E27FC236}">
                  <a16:creationId xmlns:a16="http://schemas.microsoft.com/office/drawing/2014/main" id="{802798CE-54BB-4FF4-B4D1-42E1658B2C53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761;p75">
              <a:extLst>
                <a:ext uri="{FF2B5EF4-FFF2-40B4-BE49-F238E27FC236}">
                  <a16:creationId xmlns:a16="http://schemas.microsoft.com/office/drawing/2014/main" id="{8DE7D7A9-134E-436D-B63E-EFA7A83D54BA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762;p75">
              <a:extLst>
                <a:ext uri="{FF2B5EF4-FFF2-40B4-BE49-F238E27FC236}">
                  <a16:creationId xmlns:a16="http://schemas.microsoft.com/office/drawing/2014/main" id="{DA7A232F-76A1-4387-9C3C-CE54A0934707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763;p75">
              <a:extLst>
                <a:ext uri="{FF2B5EF4-FFF2-40B4-BE49-F238E27FC236}">
                  <a16:creationId xmlns:a16="http://schemas.microsoft.com/office/drawing/2014/main" id="{E9E7FBDA-5478-425C-AD7A-D3172E1D0F5E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764;p75">
              <a:extLst>
                <a:ext uri="{FF2B5EF4-FFF2-40B4-BE49-F238E27FC236}">
                  <a16:creationId xmlns:a16="http://schemas.microsoft.com/office/drawing/2014/main" id="{780BE80B-12EE-4C3D-B4B4-11770836C96F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765;p75">
              <a:extLst>
                <a:ext uri="{FF2B5EF4-FFF2-40B4-BE49-F238E27FC236}">
                  <a16:creationId xmlns:a16="http://schemas.microsoft.com/office/drawing/2014/main" id="{6184FEFD-522D-45DA-A85C-33FAB1272415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766;p75">
              <a:extLst>
                <a:ext uri="{FF2B5EF4-FFF2-40B4-BE49-F238E27FC236}">
                  <a16:creationId xmlns:a16="http://schemas.microsoft.com/office/drawing/2014/main" id="{5DABF153-7AE3-4659-97AA-609E7D931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767;p75">
              <a:extLst>
                <a:ext uri="{FF2B5EF4-FFF2-40B4-BE49-F238E27FC236}">
                  <a16:creationId xmlns:a16="http://schemas.microsoft.com/office/drawing/2014/main" id="{4DC08196-7F07-4ED5-9E04-62058EF4E8A7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768;p75">
              <a:extLst>
                <a:ext uri="{FF2B5EF4-FFF2-40B4-BE49-F238E27FC236}">
                  <a16:creationId xmlns:a16="http://schemas.microsoft.com/office/drawing/2014/main" id="{E0452CF4-0AB9-48F1-937C-AE9BB5A862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769;p75">
              <a:extLst>
                <a:ext uri="{FF2B5EF4-FFF2-40B4-BE49-F238E27FC236}">
                  <a16:creationId xmlns:a16="http://schemas.microsoft.com/office/drawing/2014/main" id="{F660DD8A-BC92-433B-A458-E809A30226AC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770;p75">
              <a:extLst>
                <a:ext uri="{FF2B5EF4-FFF2-40B4-BE49-F238E27FC236}">
                  <a16:creationId xmlns:a16="http://schemas.microsoft.com/office/drawing/2014/main" id="{26696BCF-CF55-4919-B05E-FC9F668E4CBE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771;p75">
              <a:extLst>
                <a:ext uri="{FF2B5EF4-FFF2-40B4-BE49-F238E27FC236}">
                  <a16:creationId xmlns:a16="http://schemas.microsoft.com/office/drawing/2014/main" id="{72EDD21E-8FC7-4B44-9E66-9141A9AA717E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772;p75">
              <a:extLst>
                <a:ext uri="{FF2B5EF4-FFF2-40B4-BE49-F238E27FC236}">
                  <a16:creationId xmlns:a16="http://schemas.microsoft.com/office/drawing/2014/main" id="{AC6AAF5C-0A1C-4CCA-8365-6138AEF3EED0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773;p75">
              <a:extLst>
                <a:ext uri="{FF2B5EF4-FFF2-40B4-BE49-F238E27FC236}">
                  <a16:creationId xmlns:a16="http://schemas.microsoft.com/office/drawing/2014/main" id="{101CD691-2CD0-4E63-95E0-8627455D0F28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774;p75">
              <a:extLst>
                <a:ext uri="{FF2B5EF4-FFF2-40B4-BE49-F238E27FC236}">
                  <a16:creationId xmlns:a16="http://schemas.microsoft.com/office/drawing/2014/main" id="{A0F1B0AA-CBA9-4060-BEEB-F0CC8547704B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775;p75">
              <a:extLst>
                <a:ext uri="{FF2B5EF4-FFF2-40B4-BE49-F238E27FC236}">
                  <a16:creationId xmlns:a16="http://schemas.microsoft.com/office/drawing/2014/main" id="{1780E20E-7B5F-4899-901A-32F5734BF321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776;p75">
              <a:extLst>
                <a:ext uri="{FF2B5EF4-FFF2-40B4-BE49-F238E27FC236}">
                  <a16:creationId xmlns:a16="http://schemas.microsoft.com/office/drawing/2014/main" id="{64E31EB0-E964-4D53-A59F-A47C417C5C6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777;p75">
              <a:extLst>
                <a:ext uri="{FF2B5EF4-FFF2-40B4-BE49-F238E27FC236}">
                  <a16:creationId xmlns:a16="http://schemas.microsoft.com/office/drawing/2014/main" id="{7FD1B03F-6998-4A27-9B7D-14DABB20C8C5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778;p75">
              <a:extLst>
                <a:ext uri="{FF2B5EF4-FFF2-40B4-BE49-F238E27FC236}">
                  <a16:creationId xmlns:a16="http://schemas.microsoft.com/office/drawing/2014/main" id="{A3E48F15-C5BE-4083-9286-7BF9302707E0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779;p75">
              <a:extLst>
                <a:ext uri="{FF2B5EF4-FFF2-40B4-BE49-F238E27FC236}">
                  <a16:creationId xmlns:a16="http://schemas.microsoft.com/office/drawing/2014/main" id="{BB98AD1F-3E26-4B7B-81A9-FE521AAE4CD2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780;p75">
              <a:extLst>
                <a:ext uri="{FF2B5EF4-FFF2-40B4-BE49-F238E27FC236}">
                  <a16:creationId xmlns:a16="http://schemas.microsoft.com/office/drawing/2014/main" id="{3F411253-454D-4531-A3F0-CC350FF0102F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781;p75">
              <a:extLst>
                <a:ext uri="{FF2B5EF4-FFF2-40B4-BE49-F238E27FC236}">
                  <a16:creationId xmlns:a16="http://schemas.microsoft.com/office/drawing/2014/main" id="{63420C9A-83DB-4883-934D-F9914798AEEE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782;p75">
              <a:extLst>
                <a:ext uri="{FF2B5EF4-FFF2-40B4-BE49-F238E27FC236}">
                  <a16:creationId xmlns:a16="http://schemas.microsoft.com/office/drawing/2014/main" id="{FBCAD194-388C-4B11-84A2-F818BFDE1C70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783;p75">
              <a:extLst>
                <a:ext uri="{FF2B5EF4-FFF2-40B4-BE49-F238E27FC236}">
                  <a16:creationId xmlns:a16="http://schemas.microsoft.com/office/drawing/2014/main" id="{DD790BFE-E438-4275-BEBE-75D42A94914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784;p75">
              <a:extLst>
                <a:ext uri="{FF2B5EF4-FFF2-40B4-BE49-F238E27FC236}">
                  <a16:creationId xmlns:a16="http://schemas.microsoft.com/office/drawing/2014/main" id="{720FD9EC-D3CE-4438-BE4B-2A08A23AA627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785;p75">
              <a:extLst>
                <a:ext uri="{FF2B5EF4-FFF2-40B4-BE49-F238E27FC236}">
                  <a16:creationId xmlns:a16="http://schemas.microsoft.com/office/drawing/2014/main" id="{E2AF5CD0-30FA-4A7D-8E09-A34D4E280D68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786;p75">
              <a:extLst>
                <a:ext uri="{FF2B5EF4-FFF2-40B4-BE49-F238E27FC236}">
                  <a16:creationId xmlns:a16="http://schemas.microsoft.com/office/drawing/2014/main" id="{D708FD5E-0233-4321-8A09-F748A8CADA2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787;p75">
              <a:extLst>
                <a:ext uri="{FF2B5EF4-FFF2-40B4-BE49-F238E27FC236}">
                  <a16:creationId xmlns:a16="http://schemas.microsoft.com/office/drawing/2014/main" id="{0F3D13D2-3EE4-4C4A-85C1-9E1010000B74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788;p75">
              <a:extLst>
                <a:ext uri="{FF2B5EF4-FFF2-40B4-BE49-F238E27FC236}">
                  <a16:creationId xmlns:a16="http://schemas.microsoft.com/office/drawing/2014/main" id="{FC53C31E-3D23-4353-8921-DFA71ACB555D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789;p75">
              <a:extLst>
                <a:ext uri="{FF2B5EF4-FFF2-40B4-BE49-F238E27FC236}">
                  <a16:creationId xmlns:a16="http://schemas.microsoft.com/office/drawing/2014/main" id="{E0949FA7-87DA-4839-B6B1-306A02A1CD78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790;p75">
              <a:extLst>
                <a:ext uri="{FF2B5EF4-FFF2-40B4-BE49-F238E27FC236}">
                  <a16:creationId xmlns:a16="http://schemas.microsoft.com/office/drawing/2014/main" id="{0D996988-8044-4C64-98EF-ACB733E48C7C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7791;p75">
              <a:extLst>
                <a:ext uri="{FF2B5EF4-FFF2-40B4-BE49-F238E27FC236}">
                  <a16:creationId xmlns:a16="http://schemas.microsoft.com/office/drawing/2014/main" id="{D65F9EF4-41B3-44AE-992A-1CC8D830F61B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7792;p75">
              <a:extLst>
                <a:ext uri="{FF2B5EF4-FFF2-40B4-BE49-F238E27FC236}">
                  <a16:creationId xmlns:a16="http://schemas.microsoft.com/office/drawing/2014/main" id="{764018ED-40D5-4294-A59D-85763B5953B9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7793;p75">
              <a:extLst>
                <a:ext uri="{FF2B5EF4-FFF2-40B4-BE49-F238E27FC236}">
                  <a16:creationId xmlns:a16="http://schemas.microsoft.com/office/drawing/2014/main" id="{A1F99D8D-6625-40F7-A89A-CD1A967CD012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7794;p75">
              <a:extLst>
                <a:ext uri="{FF2B5EF4-FFF2-40B4-BE49-F238E27FC236}">
                  <a16:creationId xmlns:a16="http://schemas.microsoft.com/office/drawing/2014/main" id="{D4FDC806-84CC-4FE9-950E-EE2C8F4916CD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795;p75">
              <a:extLst>
                <a:ext uri="{FF2B5EF4-FFF2-40B4-BE49-F238E27FC236}">
                  <a16:creationId xmlns:a16="http://schemas.microsoft.com/office/drawing/2014/main" id="{08F7DF01-0A04-42C0-AF01-93DCF1357B25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796;p75">
              <a:extLst>
                <a:ext uri="{FF2B5EF4-FFF2-40B4-BE49-F238E27FC236}">
                  <a16:creationId xmlns:a16="http://schemas.microsoft.com/office/drawing/2014/main" id="{F151C9BE-B937-4818-B62E-27C7E7F178FA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797;p75">
              <a:extLst>
                <a:ext uri="{FF2B5EF4-FFF2-40B4-BE49-F238E27FC236}">
                  <a16:creationId xmlns:a16="http://schemas.microsoft.com/office/drawing/2014/main" id="{44D57827-B1E2-4785-A5E0-764D09DD9632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798;p75">
              <a:extLst>
                <a:ext uri="{FF2B5EF4-FFF2-40B4-BE49-F238E27FC236}">
                  <a16:creationId xmlns:a16="http://schemas.microsoft.com/office/drawing/2014/main" id="{D33F877B-BB51-4ED5-A68C-A16B643A4FEA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799;p75">
              <a:extLst>
                <a:ext uri="{FF2B5EF4-FFF2-40B4-BE49-F238E27FC236}">
                  <a16:creationId xmlns:a16="http://schemas.microsoft.com/office/drawing/2014/main" id="{1DD9F61F-D2D2-42AC-B0AC-95F3E38EEF3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800;p75">
              <a:extLst>
                <a:ext uri="{FF2B5EF4-FFF2-40B4-BE49-F238E27FC236}">
                  <a16:creationId xmlns:a16="http://schemas.microsoft.com/office/drawing/2014/main" id="{2B991F73-9501-46CC-9DDE-37EBF8C6C134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801;p75">
              <a:extLst>
                <a:ext uri="{FF2B5EF4-FFF2-40B4-BE49-F238E27FC236}">
                  <a16:creationId xmlns:a16="http://schemas.microsoft.com/office/drawing/2014/main" id="{F4732E68-7830-423A-8D6F-7C6418DDE4CD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802;p75">
              <a:extLst>
                <a:ext uri="{FF2B5EF4-FFF2-40B4-BE49-F238E27FC236}">
                  <a16:creationId xmlns:a16="http://schemas.microsoft.com/office/drawing/2014/main" id="{C5C14BBC-46A8-43A4-BF76-584DE1838935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803;p75">
              <a:extLst>
                <a:ext uri="{FF2B5EF4-FFF2-40B4-BE49-F238E27FC236}">
                  <a16:creationId xmlns:a16="http://schemas.microsoft.com/office/drawing/2014/main" id="{54A4BECD-9344-4D44-B663-94DAF271E500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804;p75">
              <a:extLst>
                <a:ext uri="{FF2B5EF4-FFF2-40B4-BE49-F238E27FC236}">
                  <a16:creationId xmlns:a16="http://schemas.microsoft.com/office/drawing/2014/main" id="{69ED3322-7F09-4D5E-906B-14F5E4692B23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805;p75">
              <a:extLst>
                <a:ext uri="{FF2B5EF4-FFF2-40B4-BE49-F238E27FC236}">
                  <a16:creationId xmlns:a16="http://schemas.microsoft.com/office/drawing/2014/main" id="{0E4DD6A3-363A-4820-A125-1F06BAF68F8B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806;p75">
              <a:extLst>
                <a:ext uri="{FF2B5EF4-FFF2-40B4-BE49-F238E27FC236}">
                  <a16:creationId xmlns:a16="http://schemas.microsoft.com/office/drawing/2014/main" id="{A0AC3846-0EED-40C1-AE24-FE633D695CD0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807;p75">
              <a:extLst>
                <a:ext uri="{FF2B5EF4-FFF2-40B4-BE49-F238E27FC236}">
                  <a16:creationId xmlns:a16="http://schemas.microsoft.com/office/drawing/2014/main" id="{60D6B200-613B-4F48-B615-128286551DF5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808;p75">
              <a:extLst>
                <a:ext uri="{FF2B5EF4-FFF2-40B4-BE49-F238E27FC236}">
                  <a16:creationId xmlns:a16="http://schemas.microsoft.com/office/drawing/2014/main" id="{255D430E-61CB-4E88-B826-EB52059A03D3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809;p75">
              <a:extLst>
                <a:ext uri="{FF2B5EF4-FFF2-40B4-BE49-F238E27FC236}">
                  <a16:creationId xmlns:a16="http://schemas.microsoft.com/office/drawing/2014/main" id="{9D863DB9-7F94-4EFB-B9C6-88C485928CEC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810;p75">
              <a:extLst>
                <a:ext uri="{FF2B5EF4-FFF2-40B4-BE49-F238E27FC236}">
                  <a16:creationId xmlns:a16="http://schemas.microsoft.com/office/drawing/2014/main" id="{8F026019-5B4D-4978-81FE-C073873CAA20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811;p75">
              <a:extLst>
                <a:ext uri="{FF2B5EF4-FFF2-40B4-BE49-F238E27FC236}">
                  <a16:creationId xmlns:a16="http://schemas.microsoft.com/office/drawing/2014/main" id="{265835B4-0997-42C4-B0CE-387CE1773073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812;p75">
              <a:extLst>
                <a:ext uri="{FF2B5EF4-FFF2-40B4-BE49-F238E27FC236}">
                  <a16:creationId xmlns:a16="http://schemas.microsoft.com/office/drawing/2014/main" id="{1456CA0C-35B5-466E-AE47-C89CE10F1F3D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813;p75">
              <a:extLst>
                <a:ext uri="{FF2B5EF4-FFF2-40B4-BE49-F238E27FC236}">
                  <a16:creationId xmlns:a16="http://schemas.microsoft.com/office/drawing/2014/main" id="{ED35FC7F-A705-4649-B920-9B0C86E5840D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814;p75">
              <a:extLst>
                <a:ext uri="{FF2B5EF4-FFF2-40B4-BE49-F238E27FC236}">
                  <a16:creationId xmlns:a16="http://schemas.microsoft.com/office/drawing/2014/main" id="{94154061-FE04-4952-B28E-542C5020683E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815;p75">
              <a:extLst>
                <a:ext uri="{FF2B5EF4-FFF2-40B4-BE49-F238E27FC236}">
                  <a16:creationId xmlns:a16="http://schemas.microsoft.com/office/drawing/2014/main" id="{56C0DD32-133C-4029-8238-71F3B147FC9B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816;p75">
              <a:extLst>
                <a:ext uri="{FF2B5EF4-FFF2-40B4-BE49-F238E27FC236}">
                  <a16:creationId xmlns:a16="http://schemas.microsoft.com/office/drawing/2014/main" id="{AB49688A-58DA-4B14-819F-A14BCD176D41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817;p75">
              <a:extLst>
                <a:ext uri="{FF2B5EF4-FFF2-40B4-BE49-F238E27FC236}">
                  <a16:creationId xmlns:a16="http://schemas.microsoft.com/office/drawing/2014/main" id="{2A3B3AB2-8D88-468D-8272-7D2F643F2691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818;p75">
              <a:extLst>
                <a:ext uri="{FF2B5EF4-FFF2-40B4-BE49-F238E27FC236}">
                  <a16:creationId xmlns:a16="http://schemas.microsoft.com/office/drawing/2014/main" id="{6933EE25-255E-4B41-9778-B04D6674E430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819;p75">
              <a:extLst>
                <a:ext uri="{FF2B5EF4-FFF2-40B4-BE49-F238E27FC236}">
                  <a16:creationId xmlns:a16="http://schemas.microsoft.com/office/drawing/2014/main" id="{593E227D-887D-4D6E-AC7A-9542A7BFB930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820;p75">
              <a:extLst>
                <a:ext uri="{FF2B5EF4-FFF2-40B4-BE49-F238E27FC236}">
                  <a16:creationId xmlns:a16="http://schemas.microsoft.com/office/drawing/2014/main" id="{0D1ACEA6-3E10-414D-B8AE-A6DD2CC28682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821;p75">
              <a:extLst>
                <a:ext uri="{FF2B5EF4-FFF2-40B4-BE49-F238E27FC236}">
                  <a16:creationId xmlns:a16="http://schemas.microsoft.com/office/drawing/2014/main" id="{53D18687-F3D9-4AC5-98C9-B3F8E35D4089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822;p75">
              <a:extLst>
                <a:ext uri="{FF2B5EF4-FFF2-40B4-BE49-F238E27FC236}">
                  <a16:creationId xmlns:a16="http://schemas.microsoft.com/office/drawing/2014/main" id="{A7F62885-9296-442E-A84F-4678ADA5B9B8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823;p75">
              <a:extLst>
                <a:ext uri="{FF2B5EF4-FFF2-40B4-BE49-F238E27FC236}">
                  <a16:creationId xmlns:a16="http://schemas.microsoft.com/office/drawing/2014/main" id="{3EFB283C-3479-4693-909A-502895DB42E0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824;p75">
              <a:extLst>
                <a:ext uri="{FF2B5EF4-FFF2-40B4-BE49-F238E27FC236}">
                  <a16:creationId xmlns:a16="http://schemas.microsoft.com/office/drawing/2014/main" id="{DF760506-8252-451C-B096-B4D6B8DEBCA9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825;p75">
              <a:extLst>
                <a:ext uri="{FF2B5EF4-FFF2-40B4-BE49-F238E27FC236}">
                  <a16:creationId xmlns:a16="http://schemas.microsoft.com/office/drawing/2014/main" id="{90FD64BE-9B86-459F-862D-98E293BB87BC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826;p75">
              <a:extLst>
                <a:ext uri="{FF2B5EF4-FFF2-40B4-BE49-F238E27FC236}">
                  <a16:creationId xmlns:a16="http://schemas.microsoft.com/office/drawing/2014/main" id="{4DB6E422-CC47-4620-93D2-B01D4D17623E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827;p75">
              <a:extLst>
                <a:ext uri="{FF2B5EF4-FFF2-40B4-BE49-F238E27FC236}">
                  <a16:creationId xmlns:a16="http://schemas.microsoft.com/office/drawing/2014/main" id="{EEBD4D3F-54EF-481F-832A-D830ABD8972B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828;p75">
              <a:extLst>
                <a:ext uri="{FF2B5EF4-FFF2-40B4-BE49-F238E27FC236}">
                  <a16:creationId xmlns:a16="http://schemas.microsoft.com/office/drawing/2014/main" id="{C91B8E5F-FC2B-4B33-B899-0C33B3656AED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829;p75">
              <a:extLst>
                <a:ext uri="{FF2B5EF4-FFF2-40B4-BE49-F238E27FC236}">
                  <a16:creationId xmlns:a16="http://schemas.microsoft.com/office/drawing/2014/main" id="{6E6330F3-FB60-48F7-912A-475A0D93BFCC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830;p75">
              <a:extLst>
                <a:ext uri="{FF2B5EF4-FFF2-40B4-BE49-F238E27FC236}">
                  <a16:creationId xmlns:a16="http://schemas.microsoft.com/office/drawing/2014/main" id="{887BE25E-8872-4A1F-B383-EB5A3975C7A0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831;p75">
              <a:extLst>
                <a:ext uri="{FF2B5EF4-FFF2-40B4-BE49-F238E27FC236}">
                  <a16:creationId xmlns:a16="http://schemas.microsoft.com/office/drawing/2014/main" id="{DD257A0B-5289-4710-8377-450815FFC19F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832;p75">
              <a:extLst>
                <a:ext uri="{FF2B5EF4-FFF2-40B4-BE49-F238E27FC236}">
                  <a16:creationId xmlns:a16="http://schemas.microsoft.com/office/drawing/2014/main" id="{96A72902-05D6-4B51-979B-3E47539EA0CB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833;p75">
              <a:extLst>
                <a:ext uri="{FF2B5EF4-FFF2-40B4-BE49-F238E27FC236}">
                  <a16:creationId xmlns:a16="http://schemas.microsoft.com/office/drawing/2014/main" id="{AE6519E3-0DEE-4B91-902A-D9E34A81819D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834;p75">
              <a:extLst>
                <a:ext uri="{FF2B5EF4-FFF2-40B4-BE49-F238E27FC236}">
                  <a16:creationId xmlns:a16="http://schemas.microsoft.com/office/drawing/2014/main" id="{FA9D30F6-6478-47D1-9F5F-D533492EDF77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835;p75">
              <a:extLst>
                <a:ext uri="{FF2B5EF4-FFF2-40B4-BE49-F238E27FC236}">
                  <a16:creationId xmlns:a16="http://schemas.microsoft.com/office/drawing/2014/main" id="{CE13A0EF-B33C-4455-B3D5-34AD4246A219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836;p75">
              <a:extLst>
                <a:ext uri="{FF2B5EF4-FFF2-40B4-BE49-F238E27FC236}">
                  <a16:creationId xmlns:a16="http://schemas.microsoft.com/office/drawing/2014/main" id="{2A6E6EFC-5C35-496F-830E-34ABF692A256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837;p75">
              <a:extLst>
                <a:ext uri="{FF2B5EF4-FFF2-40B4-BE49-F238E27FC236}">
                  <a16:creationId xmlns:a16="http://schemas.microsoft.com/office/drawing/2014/main" id="{92EED248-48D4-4216-A8FB-5E7636586C1E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838;p75">
              <a:extLst>
                <a:ext uri="{FF2B5EF4-FFF2-40B4-BE49-F238E27FC236}">
                  <a16:creationId xmlns:a16="http://schemas.microsoft.com/office/drawing/2014/main" id="{67F5A30C-BB73-4F65-8DD4-2F8929B78CCC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839;p75">
              <a:extLst>
                <a:ext uri="{FF2B5EF4-FFF2-40B4-BE49-F238E27FC236}">
                  <a16:creationId xmlns:a16="http://schemas.microsoft.com/office/drawing/2014/main" id="{60216098-129D-4C73-B5B8-6317CDC8E690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840;p75">
              <a:extLst>
                <a:ext uri="{FF2B5EF4-FFF2-40B4-BE49-F238E27FC236}">
                  <a16:creationId xmlns:a16="http://schemas.microsoft.com/office/drawing/2014/main" id="{308513D2-96B2-471D-9B7A-8252A3CF42FF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841;p75">
              <a:extLst>
                <a:ext uri="{FF2B5EF4-FFF2-40B4-BE49-F238E27FC236}">
                  <a16:creationId xmlns:a16="http://schemas.microsoft.com/office/drawing/2014/main" id="{4C1A59EC-4822-4088-9C90-803F3C16CD1E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842;p75">
              <a:extLst>
                <a:ext uri="{FF2B5EF4-FFF2-40B4-BE49-F238E27FC236}">
                  <a16:creationId xmlns:a16="http://schemas.microsoft.com/office/drawing/2014/main" id="{1F4C7D08-B78A-4BD0-B1F7-7B67EDBA252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843;p75">
              <a:extLst>
                <a:ext uri="{FF2B5EF4-FFF2-40B4-BE49-F238E27FC236}">
                  <a16:creationId xmlns:a16="http://schemas.microsoft.com/office/drawing/2014/main" id="{27ACD4B8-07C0-4D19-85D2-425ADDC9C493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844;p75">
              <a:extLst>
                <a:ext uri="{FF2B5EF4-FFF2-40B4-BE49-F238E27FC236}">
                  <a16:creationId xmlns:a16="http://schemas.microsoft.com/office/drawing/2014/main" id="{63E521A4-0BB1-44F0-88AB-422FDCBD61E8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845;p75">
              <a:extLst>
                <a:ext uri="{FF2B5EF4-FFF2-40B4-BE49-F238E27FC236}">
                  <a16:creationId xmlns:a16="http://schemas.microsoft.com/office/drawing/2014/main" id="{2B03ACB2-983E-4C7F-870E-DB5708C07B36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846;p75">
              <a:extLst>
                <a:ext uri="{FF2B5EF4-FFF2-40B4-BE49-F238E27FC236}">
                  <a16:creationId xmlns:a16="http://schemas.microsoft.com/office/drawing/2014/main" id="{BE504D3A-C753-4B21-A25E-52FE97BD96B0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847;p75">
              <a:extLst>
                <a:ext uri="{FF2B5EF4-FFF2-40B4-BE49-F238E27FC236}">
                  <a16:creationId xmlns:a16="http://schemas.microsoft.com/office/drawing/2014/main" id="{1F1CA7CC-0672-4ADA-AD87-460E1C00AB92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848;p75">
              <a:extLst>
                <a:ext uri="{FF2B5EF4-FFF2-40B4-BE49-F238E27FC236}">
                  <a16:creationId xmlns:a16="http://schemas.microsoft.com/office/drawing/2014/main" id="{DADFA9AE-1458-426D-A376-F0345316EF45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849;p75">
              <a:extLst>
                <a:ext uri="{FF2B5EF4-FFF2-40B4-BE49-F238E27FC236}">
                  <a16:creationId xmlns:a16="http://schemas.microsoft.com/office/drawing/2014/main" id="{421CAB1D-7AF0-46CB-9548-0FFEF3F6560E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850;p75">
              <a:extLst>
                <a:ext uri="{FF2B5EF4-FFF2-40B4-BE49-F238E27FC236}">
                  <a16:creationId xmlns:a16="http://schemas.microsoft.com/office/drawing/2014/main" id="{EF6894EB-028A-47DF-8CF4-2CBF3E04083B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851;p75">
              <a:extLst>
                <a:ext uri="{FF2B5EF4-FFF2-40B4-BE49-F238E27FC236}">
                  <a16:creationId xmlns:a16="http://schemas.microsoft.com/office/drawing/2014/main" id="{DBB1E62E-7C16-407D-A048-A1970B997F37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852;p75">
              <a:extLst>
                <a:ext uri="{FF2B5EF4-FFF2-40B4-BE49-F238E27FC236}">
                  <a16:creationId xmlns:a16="http://schemas.microsoft.com/office/drawing/2014/main" id="{969C46F9-9C60-4CE0-A2BA-673B9E20E07A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853;p75">
              <a:extLst>
                <a:ext uri="{FF2B5EF4-FFF2-40B4-BE49-F238E27FC236}">
                  <a16:creationId xmlns:a16="http://schemas.microsoft.com/office/drawing/2014/main" id="{1797B4F3-EDDD-4AFD-AABA-CAAA022E69E1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854;p75">
              <a:extLst>
                <a:ext uri="{FF2B5EF4-FFF2-40B4-BE49-F238E27FC236}">
                  <a16:creationId xmlns:a16="http://schemas.microsoft.com/office/drawing/2014/main" id="{35F35B92-A735-4D61-9C67-C687DF6DC48D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855;p75">
              <a:extLst>
                <a:ext uri="{FF2B5EF4-FFF2-40B4-BE49-F238E27FC236}">
                  <a16:creationId xmlns:a16="http://schemas.microsoft.com/office/drawing/2014/main" id="{CF07F2D5-769F-4906-8800-D86E3389FBCB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856;p75">
              <a:extLst>
                <a:ext uri="{FF2B5EF4-FFF2-40B4-BE49-F238E27FC236}">
                  <a16:creationId xmlns:a16="http://schemas.microsoft.com/office/drawing/2014/main" id="{5ED436C3-209C-4A1A-B182-0451D6E6C2BD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857;p75">
              <a:extLst>
                <a:ext uri="{FF2B5EF4-FFF2-40B4-BE49-F238E27FC236}">
                  <a16:creationId xmlns:a16="http://schemas.microsoft.com/office/drawing/2014/main" id="{1F1906B7-C179-4539-A372-F24BFBE1C9DA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858;p75">
              <a:extLst>
                <a:ext uri="{FF2B5EF4-FFF2-40B4-BE49-F238E27FC236}">
                  <a16:creationId xmlns:a16="http://schemas.microsoft.com/office/drawing/2014/main" id="{EF871E9C-D669-4E71-944E-C1D2A035A133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859;p75">
              <a:extLst>
                <a:ext uri="{FF2B5EF4-FFF2-40B4-BE49-F238E27FC236}">
                  <a16:creationId xmlns:a16="http://schemas.microsoft.com/office/drawing/2014/main" id="{7C4D75D0-18AF-47F2-B57E-BEFC31D3FAD1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860;p75">
              <a:extLst>
                <a:ext uri="{FF2B5EF4-FFF2-40B4-BE49-F238E27FC236}">
                  <a16:creationId xmlns:a16="http://schemas.microsoft.com/office/drawing/2014/main" id="{7740FD4A-6D39-47ED-8CE8-A1C4B161BF49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861;p75">
              <a:extLst>
                <a:ext uri="{FF2B5EF4-FFF2-40B4-BE49-F238E27FC236}">
                  <a16:creationId xmlns:a16="http://schemas.microsoft.com/office/drawing/2014/main" id="{2D711BCC-0D0F-4072-8F89-DB6B1DEB4577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862;p75">
              <a:extLst>
                <a:ext uri="{FF2B5EF4-FFF2-40B4-BE49-F238E27FC236}">
                  <a16:creationId xmlns:a16="http://schemas.microsoft.com/office/drawing/2014/main" id="{43FD28A3-9385-4EB0-BF0A-017AEB3EAA09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863;p75">
              <a:extLst>
                <a:ext uri="{FF2B5EF4-FFF2-40B4-BE49-F238E27FC236}">
                  <a16:creationId xmlns:a16="http://schemas.microsoft.com/office/drawing/2014/main" id="{0897D896-7788-45B0-9110-B4E0D846443F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864;p75">
              <a:extLst>
                <a:ext uri="{FF2B5EF4-FFF2-40B4-BE49-F238E27FC236}">
                  <a16:creationId xmlns:a16="http://schemas.microsoft.com/office/drawing/2014/main" id="{C54139FD-7E46-4DDF-85B9-BA99654A08A7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865;p75">
              <a:extLst>
                <a:ext uri="{FF2B5EF4-FFF2-40B4-BE49-F238E27FC236}">
                  <a16:creationId xmlns:a16="http://schemas.microsoft.com/office/drawing/2014/main" id="{47062E24-73A5-45A0-9C97-FCFDF54B6B5B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866;p75">
              <a:extLst>
                <a:ext uri="{FF2B5EF4-FFF2-40B4-BE49-F238E27FC236}">
                  <a16:creationId xmlns:a16="http://schemas.microsoft.com/office/drawing/2014/main" id="{94FE3D18-CC29-47F9-BFD9-96147186AFD1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867;p75">
              <a:extLst>
                <a:ext uri="{FF2B5EF4-FFF2-40B4-BE49-F238E27FC236}">
                  <a16:creationId xmlns:a16="http://schemas.microsoft.com/office/drawing/2014/main" id="{9E22FEAF-AA2B-45CA-A1FD-5E99F988DBFE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868;p75">
              <a:extLst>
                <a:ext uri="{FF2B5EF4-FFF2-40B4-BE49-F238E27FC236}">
                  <a16:creationId xmlns:a16="http://schemas.microsoft.com/office/drawing/2014/main" id="{7EE25368-1CB4-4FE3-83F9-F0F86E54CAF6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869;p75">
              <a:extLst>
                <a:ext uri="{FF2B5EF4-FFF2-40B4-BE49-F238E27FC236}">
                  <a16:creationId xmlns:a16="http://schemas.microsoft.com/office/drawing/2014/main" id="{DF19BB3F-E662-49E6-8F8B-A835E98BC164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7870;p75">
              <a:extLst>
                <a:ext uri="{FF2B5EF4-FFF2-40B4-BE49-F238E27FC236}">
                  <a16:creationId xmlns:a16="http://schemas.microsoft.com/office/drawing/2014/main" id="{7E076740-8A25-4969-95B9-AB005A55E1B5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7871;p75">
              <a:extLst>
                <a:ext uri="{FF2B5EF4-FFF2-40B4-BE49-F238E27FC236}">
                  <a16:creationId xmlns:a16="http://schemas.microsoft.com/office/drawing/2014/main" id="{580BB887-87B9-418B-A3B3-C26DEF477563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7872;p75">
              <a:extLst>
                <a:ext uri="{FF2B5EF4-FFF2-40B4-BE49-F238E27FC236}">
                  <a16:creationId xmlns:a16="http://schemas.microsoft.com/office/drawing/2014/main" id="{EC50E9A4-51AA-45EC-BECA-9392BF3924C6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7873;p75">
              <a:extLst>
                <a:ext uri="{FF2B5EF4-FFF2-40B4-BE49-F238E27FC236}">
                  <a16:creationId xmlns:a16="http://schemas.microsoft.com/office/drawing/2014/main" id="{16541BF7-62CE-4FC4-8075-3BF724F1EC37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7874;p75">
              <a:extLst>
                <a:ext uri="{FF2B5EF4-FFF2-40B4-BE49-F238E27FC236}">
                  <a16:creationId xmlns:a16="http://schemas.microsoft.com/office/drawing/2014/main" id="{9AC636A3-61AE-4341-A929-D4E98275B714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7875;p75">
              <a:extLst>
                <a:ext uri="{FF2B5EF4-FFF2-40B4-BE49-F238E27FC236}">
                  <a16:creationId xmlns:a16="http://schemas.microsoft.com/office/drawing/2014/main" id="{5A7040C3-AB4F-4D6A-96F8-79E089685010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7876;p75">
              <a:extLst>
                <a:ext uri="{FF2B5EF4-FFF2-40B4-BE49-F238E27FC236}">
                  <a16:creationId xmlns:a16="http://schemas.microsoft.com/office/drawing/2014/main" id="{6FF769B8-3A66-4B6B-BA45-4C410EED0EDE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7877;p75">
              <a:extLst>
                <a:ext uri="{FF2B5EF4-FFF2-40B4-BE49-F238E27FC236}">
                  <a16:creationId xmlns:a16="http://schemas.microsoft.com/office/drawing/2014/main" id="{B221BA6D-8C89-4373-9EF5-5394D2E4C9FD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7878;p75">
              <a:extLst>
                <a:ext uri="{FF2B5EF4-FFF2-40B4-BE49-F238E27FC236}">
                  <a16:creationId xmlns:a16="http://schemas.microsoft.com/office/drawing/2014/main" id="{595E0FCB-5464-470A-8118-E277A616CF64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7879;p75">
              <a:extLst>
                <a:ext uri="{FF2B5EF4-FFF2-40B4-BE49-F238E27FC236}">
                  <a16:creationId xmlns:a16="http://schemas.microsoft.com/office/drawing/2014/main" id="{7A04D839-BBFC-4944-9A86-35BEFF8E1799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7880;p75">
              <a:extLst>
                <a:ext uri="{FF2B5EF4-FFF2-40B4-BE49-F238E27FC236}">
                  <a16:creationId xmlns:a16="http://schemas.microsoft.com/office/drawing/2014/main" id="{19790A65-788B-431B-8FF1-149F10FFC0C9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7881;p75">
              <a:extLst>
                <a:ext uri="{FF2B5EF4-FFF2-40B4-BE49-F238E27FC236}">
                  <a16:creationId xmlns:a16="http://schemas.microsoft.com/office/drawing/2014/main" id="{DBAFAB5C-1361-431F-B942-A0F1B385304B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7882;p75">
              <a:extLst>
                <a:ext uri="{FF2B5EF4-FFF2-40B4-BE49-F238E27FC236}">
                  <a16:creationId xmlns:a16="http://schemas.microsoft.com/office/drawing/2014/main" id="{F79B1608-B933-4B30-A600-A1A4A1E658D8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7883;p75">
              <a:extLst>
                <a:ext uri="{FF2B5EF4-FFF2-40B4-BE49-F238E27FC236}">
                  <a16:creationId xmlns:a16="http://schemas.microsoft.com/office/drawing/2014/main" id="{4CF3846A-2A3E-45D4-A1F7-C6241C864BFA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884;p75">
              <a:extLst>
                <a:ext uri="{FF2B5EF4-FFF2-40B4-BE49-F238E27FC236}">
                  <a16:creationId xmlns:a16="http://schemas.microsoft.com/office/drawing/2014/main" id="{A8EB5594-463E-4351-8218-69051A35CFD3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885;p75">
              <a:extLst>
                <a:ext uri="{FF2B5EF4-FFF2-40B4-BE49-F238E27FC236}">
                  <a16:creationId xmlns:a16="http://schemas.microsoft.com/office/drawing/2014/main" id="{53279A24-7825-49C2-B069-A84280B19F8A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886;p75">
              <a:extLst>
                <a:ext uri="{FF2B5EF4-FFF2-40B4-BE49-F238E27FC236}">
                  <a16:creationId xmlns:a16="http://schemas.microsoft.com/office/drawing/2014/main" id="{33920FF0-B3C5-469F-9F23-F73134995C2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887;p75">
              <a:extLst>
                <a:ext uri="{FF2B5EF4-FFF2-40B4-BE49-F238E27FC236}">
                  <a16:creationId xmlns:a16="http://schemas.microsoft.com/office/drawing/2014/main" id="{3ED20E1C-BF04-4B15-839D-7AF8C63AEDD6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888;p75">
              <a:extLst>
                <a:ext uri="{FF2B5EF4-FFF2-40B4-BE49-F238E27FC236}">
                  <a16:creationId xmlns:a16="http://schemas.microsoft.com/office/drawing/2014/main" id="{5924CE77-18A7-4F16-B678-0449A21A3DE0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889;p75">
              <a:extLst>
                <a:ext uri="{FF2B5EF4-FFF2-40B4-BE49-F238E27FC236}">
                  <a16:creationId xmlns:a16="http://schemas.microsoft.com/office/drawing/2014/main" id="{C9A815C8-766F-4640-BDA8-24F4EB379126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890;p75">
              <a:extLst>
                <a:ext uri="{FF2B5EF4-FFF2-40B4-BE49-F238E27FC236}">
                  <a16:creationId xmlns:a16="http://schemas.microsoft.com/office/drawing/2014/main" id="{43B4A959-36F1-4317-A388-047175BF0AAD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891;p75">
              <a:extLst>
                <a:ext uri="{FF2B5EF4-FFF2-40B4-BE49-F238E27FC236}">
                  <a16:creationId xmlns:a16="http://schemas.microsoft.com/office/drawing/2014/main" id="{4FB8DE89-6236-4A39-BB9F-E450F66B41E7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892;p75">
              <a:extLst>
                <a:ext uri="{FF2B5EF4-FFF2-40B4-BE49-F238E27FC236}">
                  <a16:creationId xmlns:a16="http://schemas.microsoft.com/office/drawing/2014/main" id="{5B997050-4FF6-4D20-A17C-70E9C866B412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893;p75">
              <a:extLst>
                <a:ext uri="{FF2B5EF4-FFF2-40B4-BE49-F238E27FC236}">
                  <a16:creationId xmlns:a16="http://schemas.microsoft.com/office/drawing/2014/main" id="{BA6A7BA1-1B9C-4E7E-8BA7-CA4F88AC47C3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7894;p75">
              <a:extLst>
                <a:ext uri="{FF2B5EF4-FFF2-40B4-BE49-F238E27FC236}">
                  <a16:creationId xmlns:a16="http://schemas.microsoft.com/office/drawing/2014/main" id="{A50DD9FF-587E-4540-9DF6-97E74270429D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7895;p75">
              <a:extLst>
                <a:ext uri="{FF2B5EF4-FFF2-40B4-BE49-F238E27FC236}">
                  <a16:creationId xmlns:a16="http://schemas.microsoft.com/office/drawing/2014/main" id="{7618BB69-C806-4388-BFC6-EB36429302D5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7896;p75">
              <a:extLst>
                <a:ext uri="{FF2B5EF4-FFF2-40B4-BE49-F238E27FC236}">
                  <a16:creationId xmlns:a16="http://schemas.microsoft.com/office/drawing/2014/main" id="{085783FD-02A2-4231-963C-FFD189A7A078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7897;p75">
              <a:extLst>
                <a:ext uri="{FF2B5EF4-FFF2-40B4-BE49-F238E27FC236}">
                  <a16:creationId xmlns:a16="http://schemas.microsoft.com/office/drawing/2014/main" id="{8AF8E50D-BA88-4F2A-8390-92033195FAA7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7898;p75">
              <a:extLst>
                <a:ext uri="{FF2B5EF4-FFF2-40B4-BE49-F238E27FC236}">
                  <a16:creationId xmlns:a16="http://schemas.microsoft.com/office/drawing/2014/main" id="{AF1C6176-F7C0-433E-9D52-FDE0C57E8929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7899;p75">
              <a:extLst>
                <a:ext uri="{FF2B5EF4-FFF2-40B4-BE49-F238E27FC236}">
                  <a16:creationId xmlns:a16="http://schemas.microsoft.com/office/drawing/2014/main" id="{394FE1DF-549B-4BD2-953A-FD617E5B5596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7900;p75">
              <a:extLst>
                <a:ext uri="{FF2B5EF4-FFF2-40B4-BE49-F238E27FC236}">
                  <a16:creationId xmlns:a16="http://schemas.microsoft.com/office/drawing/2014/main" id="{851952EE-E8A0-4056-B9F1-736A8035642B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7901;p75">
              <a:extLst>
                <a:ext uri="{FF2B5EF4-FFF2-40B4-BE49-F238E27FC236}">
                  <a16:creationId xmlns:a16="http://schemas.microsoft.com/office/drawing/2014/main" id="{31DC6B4D-4DD5-46AA-A071-85C6B6419778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7902;p75">
              <a:extLst>
                <a:ext uri="{FF2B5EF4-FFF2-40B4-BE49-F238E27FC236}">
                  <a16:creationId xmlns:a16="http://schemas.microsoft.com/office/drawing/2014/main" id="{2B6A483C-29DA-4311-9226-0D219D1C2A2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7903;p75">
              <a:extLst>
                <a:ext uri="{FF2B5EF4-FFF2-40B4-BE49-F238E27FC236}">
                  <a16:creationId xmlns:a16="http://schemas.microsoft.com/office/drawing/2014/main" id="{56C8977F-2D05-4C44-8D74-5425E88ED146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7904;p75">
              <a:extLst>
                <a:ext uri="{FF2B5EF4-FFF2-40B4-BE49-F238E27FC236}">
                  <a16:creationId xmlns:a16="http://schemas.microsoft.com/office/drawing/2014/main" id="{80724437-0C02-4A8A-9090-25FE0E8F951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7905;p75">
              <a:extLst>
                <a:ext uri="{FF2B5EF4-FFF2-40B4-BE49-F238E27FC236}">
                  <a16:creationId xmlns:a16="http://schemas.microsoft.com/office/drawing/2014/main" id="{4E5CBE61-9B06-4B78-9782-72F59290BFF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7906;p75">
              <a:extLst>
                <a:ext uri="{FF2B5EF4-FFF2-40B4-BE49-F238E27FC236}">
                  <a16:creationId xmlns:a16="http://schemas.microsoft.com/office/drawing/2014/main" id="{6465A745-5B7A-42B9-90C6-00CAAA699AEA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7907;p75">
              <a:extLst>
                <a:ext uri="{FF2B5EF4-FFF2-40B4-BE49-F238E27FC236}">
                  <a16:creationId xmlns:a16="http://schemas.microsoft.com/office/drawing/2014/main" id="{506B9EF0-3509-4618-9FBD-633A6A625C8C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7908;p75">
              <a:extLst>
                <a:ext uri="{FF2B5EF4-FFF2-40B4-BE49-F238E27FC236}">
                  <a16:creationId xmlns:a16="http://schemas.microsoft.com/office/drawing/2014/main" id="{AFC40452-7418-4252-9288-794C4A2BFF8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7909;p75">
              <a:extLst>
                <a:ext uri="{FF2B5EF4-FFF2-40B4-BE49-F238E27FC236}">
                  <a16:creationId xmlns:a16="http://schemas.microsoft.com/office/drawing/2014/main" id="{B16820B6-BD4D-4C14-B989-4E024EF31776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7910;p75">
              <a:extLst>
                <a:ext uri="{FF2B5EF4-FFF2-40B4-BE49-F238E27FC236}">
                  <a16:creationId xmlns:a16="http://schemas.microsoft.com/office/drawing/2014/main" id="{105D32D3-5B56-48DA-B281-B104AC82ABD0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7911;p75">
              <a:extLst>
                <a:ext uri="{FF2B5EF4-FFF2-40B4-BE49-F238E27FC236}">
                  <a16:creationId xmlns:a16="http://schemas.microsoft.com/office/drawing/2014/main" id="{86B85709-5F02-4A18-89F1-64E1448859AF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7912;p75">
              <a:extLst>
                <a:ext uri="{FF2B5EF4-FFF2-40B4-BE49-F238E27FC236}">
                  <a16:creationId xmlns:a16="http://schemas.microsoft.com/office/drawing/2014/main" id="{94FBCD63-0294-4C01-BAE4-ABA652C733EC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7913;p75">
              <a:extLst>
                <a:ext uri="{FF2B5EF4-FFF2-40B4-BE49-F238E27FC236}">
                  <a16:creationId xmlns:a16="http://schemas.microsoft.com/office/drawing/2014/main" id="{112DB759-E41B-4F68-9B18-78C3FBFE389F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7914;p75">
              <a:extLst>
                <a:ext uri="{FF2B5EF4-FFF2-40B4-BE49-F238E27FC236}">
                  <a16:creationId xmlns:a16="http://schemas.microsoft.com/office/drawing/2014/main" id="{EE444F42-2F25-4D29-BB5E-07F86AAEC617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7915;p75">
              <a:extLst>
                <a:ext uri="{FF2B5EF4-FFF2-40B4-BE49-F238E27FC236}">
                  <a16:creationId xmlns:a16="http://schemas.microsoft.com/office/drawing/2014/main" id="{9B9C4AB2-19D3-4463-B3C1-19E00D655286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7916;p75">
              <a:extLst>
                <a:ext uri="{FF2B5EF4-FFF2-40B4-BE49-F238E27FC236}">
                  <a16:creationId xmlns:a16="http://schemas.microsoft.com/office/drawing/2014/main" id="{7BD32DEB-DE23-4A2D-AD86-598DFC13512E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7917;p75">
              <a:extLst>
                <a:ext uri="{FF2B5EF4-FFF2-40B4-BE49-F238E27FC236}">
                  <a16:creationId xmlns:a16="http://schemas.microsoft.com/office/drawing/2014/main" id="{53000E59-630F-4E91-A22B-8047F6803B31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7918;p75">
              <a:extLst>
                <a:ext uri="{FF2B5EF4-FFF2-40B4-BE49-F238E27FC236}">
                  <a16:creationId xmlns:a16="http://schemas.microsoft.com/office/drawing/2014/main" id="{6983B548-7392-4B88-8C8C-80CE826CC548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7919;p75">
              <a:extLst>
                <a:ext uri="{FF2B5EF4-FFF2-40B4-BE49-F238E27FC236}">
                  <a16:creationId xmlns:a16="http://schemas.microsoft.com/office/drawing/2014/main" id="{8D0F9132-9CF3-452B-BDFA-349DC17430BE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7920;p75">
              <a:extLst>
                <a:ext uri="{FF2B5EF4-FFF2-40B4-BE49-F238E27FC236}">
                  <a16:creationId xmlns:a16="http://schemas.microsoft.com/office/drawing/2014/main" id="{6F6285CA-80F2-43D7-8E0E-6EBFCEF1F216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7921;p75">
              <a:extLst>
                <a:ext uri="{FF2B5EF4-FFF2-40B4-BE49-F238E27FC236}">
                  <a16:creationId xmlns:a16="http://schemas.microsoft.com/office/drawing/2014/main" id="{41064BC8-2AA6-441C-A837-44D1E95DE168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7922;p75">
              <a:extLst>
                <a:ext uri="{FF2B5EF4-FFF2-40B4-BE49-F238E27FC236}">
                  <a16:creationId xmlns:a16="http://schemas.microsoft.com/office/drawing/2014/main" id="{721586F5-D01D-4FAA-8EA8-695A460C752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7923;p75">
              <a:extLst>
                <a:ext uri="{FF2B5EF4-FFF2-40B4-BE49-F238E27FC236}">
                  <a16:creationId xmlns:a16="http://schemas.microsoft.com/office/drawing/2014/main" id="{17C1E205-D20B-4521-8CE4-670762099706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7924;p75">
              <a:extLst>
                <a:ext uri="{FF2B5EF4-FFF2-40B4-BE49-F238E27FC236}">
                  <a16:creationId xmlns:a16="http://schemas.microsoft.com/office/drawing/2014/main" id="{94A33A79-3925-44D7-A63A-F7D823EB9C22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7925;p75">
              <a:extLst>
                <a:ext uri="{FF2B5EF4-FFF2-40B4-BE49-F238E27FC236}">
                  <a16:creationId xmlns:a16="http://schemas.microsoft.com/office/drawing/2014/main" id="{F85DB35A-284E-4273-BA67-6726C5043CB9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7926;p75">
              <a:extLst>
                <a:ext uri="{FF2B5EF4-FFF2-40B4-BE49-F238E27FC236}">
                  <a16:creationId xmlns:a16="http://schemas.microsoft.com/office/drawing/2014/main" id="{19ECBC13-2970-4DE8-94FF-59D734833029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7927;p75">
              <a:extLst>
                <a:ext uri="{FF2B5EF4-FFF2-40B4-BE49-F238E27FC236}">
                  <a16:creationId xmlns:a16="http://schemas.microsoft.com/office/drawing/2014/main" id="{0B88CFA6-B32B-4233-8062-C5EFDB8BC19E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7928;p75">
              <a:extLst>
                <a:ext uri="{FF2B5EF4-FFF2-40B4-BE49-F238E27FC236}">
                  <a16:creationId xmlns:a16="http://schemas.microsoft.com/office/drawing/2014/main" id="{E9BF3077-231B-42DB-9494-CE8E022B4057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7929;p75">
              <a:extLst>
                <a:ext uri="{FF2B5EF4-FFF2-40B4-BE49-F238E27FC236}">
                  <a16:creationId xmlns:a16="http://schemas.microsoft.com/office/drawing/2014/main" id="{31A512A0-9E72-4F1E-81EC-7EB141E7933B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7930;p75">
              <a:extLst>
                <a:ext uri="{FF2B5EF4-FFF2-40B4-BE49-F238E27FC236}">
                  <a16:creationId xmlns:a16="http://schemas.microsoft.com/office/drawing/2014/main" id="{93681C11-3468-4B54-9D76-525016D94366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7931;p75">
              <a:extLst>
                <a:ext uri="{FF2B5EF4-FFF2-40B4-BE49-F238E27FC236}">
                  <a16:creationId xmlns:a16="http://schemas.microsoft.com/office/drawing/2014/main" id="{FE23C41E-0167-46E3-AD42-3197DAD3E2D1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7932;p75">
              <a:extLst>
                <a:ext uri="{FF2B5EF4-FFF2-40B4-BE49-F238E27FC236}">
                  <a16:creationId xmlns:a16="http://schemas.microsoft.com/office/drawing/2014/main" id="{36AE7658-FD21-4EFE-A5B5-71FCEF8D832B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7933;p75">
              <a:extLst>
                <a:ext uri="{FF2B5EF4-FFF2-40B4-BE49-F238E27FC236}">
                  <a16:creationId xmlns:a16="http://schemas.microsoft.com/office/drawing/2014/main" id="{A1082DD7-2BDF-41A9-B48E-25E2DA99D838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7934;p75">
              <a:extLst>
                <a:ext uri="{FF2B5EF4-FFF2-40B4-BE49-F238E27FC236}">
                  <a16:creationId xmlns:a16="http://schemas.microsoft.com/office/drawing/2014/main" id="{B7464F29-3563-48DB-8984-2FC65D173383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7935;p75">
              <a:extLst>
                <a:ext uri="{FF2B5EF4-FFF2-40B4-BE49-F238E27FC236}">
                  <a16:creationId xmlns:a16="http://schemas.microsoft.com/office/drawing/2014/main" id="{30C3A041-3568-4A02-AEEF-95935E5C7077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7936;p75">
              <a:extLst>
                <a:ext uri="{FF2B5EF4-FFF2-40B4-BE49-F238E27FC236}">
                  <a16:creationId xmlns:a16="http://schemas.microsoft.com/office/drawing/2014/main" id="{A5DAD761-5151-4B8F-AF60-632A2AE8BA16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7937;p75">
              <a:extLst>
                <a:ext uri="{FF2B5EF4-FFF2-40B4-BE49-F238E27FC236}">
                  <a16:creationId xmlns:a16="http://schemas.microsoft.com/office/drawing/2014/main" id="{68855505-4A0A-4EFE-AF64-542532EB496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7938;p75">
              <a:extLst>
                <a:ext uri="{FF2B5EF4-FFF2-40B4-BE49-F238E27FC236}">
                  <a16:creationId xmlns:a16="http://schemas.microsoft.com/office/drawing/2014/main" id="{DE969722-18E0-43E4-8A48-39A15F15A0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7939;p75">
              <a:extLst>
                <a:ext uri="{FF2B5EF4-FFF2-40B4-BE49-F238E27FC236}">
                  <a16:creationId xmlns:a16="http://schemas.microsoft.com/office/drawing/2014/main" id="{C2DF2C16-B88E-43F6-9904-FF67A9C35488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7940;p75">
              <a:extLst>
                <a:ext uri="{FF2B5EF4-FFF2-40B4-BE49-F238E27FC236}">
                  <a16:creationId xmlns:a16="http://schemas.microsoft.com/office/drawing/2014/main" id="{3003FF2E-ACEB-47F4-9974-CE468B439F74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7941;p75">
              <a:extLst>
                <a:ext uri="{FF2B5EF4-FFF2-40B4-BE49-F238E27FC236}">
                  <a16:creationId xmlns:a16="http://schemas.microsoft.com/office/drawing/2014/main" id="{2BDA6906-4904-40E5-B32C-152A43EE8856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942;p75">
              <a:extLst>
                <a:ext uri="{FF2B5EF4-FFF2-40B4-BE49-F238E27FC236}">
                  <a16:creationId xmlns:a16="http://schemas.microsoft.com/office/drawing/2014/main" id="{017C096D-B780-4ADF-A9A7-A6DFC9867E96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943;p75">
              <a:extLst>
                <a:ext uri="{FF2B5EF4-FFF2-40B4-BE49-F238E27FC236}">
                  <a16:creationId xmlns:a16="http://schemas.microsoft.com/office/drawing/2014/main" id="{9F578C89-A4DC-4791-9FC0-FE8E5BCE225F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944;p75">
              <a:extLst>
                <a:ext uri="{FF2B5EF4-FFF2-40B4-BE49-F238E27FC236}">
                  <a16:creationId xmlns:a16="http://schemas.microsoft.com/office/drawing/2014/main" id="{58EFE308-480B-45E1-9D82-3917E5A36EF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945;p75">
              <a:extLst>
                <a:ext uri="{FF2B5EF4-FFF2-40B4-BE49-F238E27FC236}">
                  <a16:creationId xmlns:a16="http://schemas.microsoft.com/office/drawing/2014/main" id="{319A61AB-D6E0-4E96-8502-8BACC98EB690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946;p75">
              <a:extLst>
                <a:ext uri="{FF2B5EF4-FFF2-40B4-BE49-F238E27FC236}">
                  <a16:creationId xmlns:a16="http://schemas.microsoft.com/office/drawing/2014/main" id="{FA532760-CD4A-4D4F-942C-102A413F85CF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947;p75">
              <a:extLst>
                <a:ext uri="{FF2B5EF4-FFF2-40B4-BE49-F238E27FC236}">
                  <a16:creationId xmlns:a16="http://schemas.microsoft.com/office/drawing/2014/main" id="{25086FF4-7D11-4409-8DB3-3A1C48503EB2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948;p75">
              <a:extLst>
                <a:ext uri="{FF2B5EF4-FFF2-40B4-BE49-F238E27FC236}">
                  <a16:creationId xmlns:a16="http://schemas.microsoft.com/office/drawing/2014/main" id="{5524F71F-3A7C-4F72-B980-BA31C4BD0AEA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949;p75">
              <a:extLst>
                <a:ext uri="{FF2B5EF4-FFF2-40B4-BE49-F238E27FC236}">
                  <a16:creationId xmlns:a16="http://schemas.microsoft.com/office/drawing/2014/main" id="{D50E74ED-803A-4B47-91CE-5FF6ED6C663D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950;p75">
              <a:extLst>
                <a:ext uri="{FF2B5EF4-FFF2-40B4-BE49-F238E27FC236}">
                  <a16:creationId xmlns:a16="http://schemas.microsoft.com/office/drawing/2014/main" id="{D1A3D5EE-442D-4A20-BB8D-68F2CAA96296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951;p75">
              <a:extLst>
                <a:ext uri="{FF2B5EF4-FFF2-40B4-BE49-F238E27FC236}">
                  <a16:creationId xmlns:a16="http://schemas.microsoft.com/office/drawing/2014/main" id="{A2E88057-533C-45F4-935B-7CFF94949B9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952;p75">
              <a:extLst>
                <a:ext uri="{FF2B5EF4-FFF2-40B4-BE49-F238E27FC236}">
                  <a16:creationId xmlns:a16="http://schemas.microsoft.com/office/drawing/2014/main" id="{152D5831-6B85-440D-94B1-3961BFCEE15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953;p75">
              <a:extLst>
                <a:ext uri="{FF2B5EF4-FFF2-40B4-BE49-F238E27FC236}">
                  <a16:creationId xmlns:a16="http://schemas.microsoft.com/office/drawing/2014/main" id="{942DAEA6-1205-4142-B329-5C2EFB696E7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954;p75">
              <a:extLst>
                <a:ext uri="{FF2B5EF4-FFF2-40B4-BE49-F238E27FC236}">
                  <a16:creationId xmlns:a16="http://schemas.microsoft.com/office/drawing/2014/main" id="{3DD78F46-8DA7-4617-9458-1A663E6A6EFD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955;p75">
              <a:extLst>
                <a:ext uri="{FF2B5EF4-FFF2-40B4-BE49-F238E27FC236}">
                  <a16:creationId xmlns:a16="http://schemas.microsoft.com/office/drawing/2014/main" id="{0C3E43DB-4786-4AFC-BDBE-A7F3EEA558F7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956;p75">
              <a:extLst>
                <a:ext uri="{FF2B5EF4-FFF2-40B4-BE49-F238E27FC236}">
                  <a16:creationId xmlns:a16="http://schemas.microsoft.com/office/drawing/2014/main" id="{FC8E4A72-4915-4F63-933D-82B7C7A4545B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957;p75">
              <a:extLst>
                <a:ext uri="{FF2B5EF4-FFF2-40B4-BE49-F238E27FC236}">
                  <a16:creationId xmlns:a16="http://schemas.microsoft.com/office/drawing/2014/main" id="{35F23147-1895-43B4-862E-1CF8F737AAAB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958;p75">
              <a:extLst>
                <a:ext uri="{FF2B5EF4-FFF2-40B4-BE49-F238E27FC236}">
                  <a16:creationId xmlns:a16="http://schemas.microsoft.com/office/drawing/2014/main" id="{44EE8661-099D-4E3B-A1CE-B235A2DC2F2F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959;p75">
              <a:extLst>
                <a:ext uri="{FF2B5EF4-FFF2-40B4-BE49-F238E27FC236}">
                  <a16:creationId xmlns:a16="http://schemas.microsoft.com/office/drawing/2014/main" id="{98597BEA-FFE6-4B99-AD59-FF20A4D6E07C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960;p75">
              <a:extLst>
                <a:ext uri="{FF2B5EF4-FFF2-40B4-BE49-F238E27FC236}">
                  <a16:creationId xmlns:a16="http://schemas.microsoft.com/office/drawing/2014/main" id="{F3052FDB-0144-4F75-914E-5506D7D86B4D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961;p75">
              <a:extLst>
                <a:ext uri="{FF2B5EF4-FFF2-40B4-BE49-F238E27FC236}">
                  <a16:creationId xmlns:a16="http://schemas.microsoft.com/office/drawing/2014/main" id="{2F7DA153-31E5-410A-93D6-18BC447332AF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962;p75">
              <a:extLst>
                <a:ext uri="{FF2B5EF4-FFF2-40B4-BE49-F238E27FC236}">
                  <a16:creationId xmlns:a16="http://schemas.microsoft.com/office/drawing/2014/main" id="{A964E623-F070-4F1F-80C8-4F71D53BA6C3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7963;p75">
              <a:extLst>
                <a:ext uri="{FF2B5EF4-FFF2-40B4-BE49-F238E27FC236}">
                  <a16:creationId xmlns:a16="http://schemas.microsoft.com/office/drawing/2014/main" id="{E1F1B41C-C28E-488D-843D-29A7AD5E950F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964;p75">
              <a:extLst>
                <a:ext uri="{FF2B5EF4-FFF2-40B4-BE49-F238E27FC236}">
                  <a16:creationId xmlns:a16="http://schemas.microsoft.com/office/drawing/2014/main" id="{9122D3BE-3EE2-43D2-8ACB-0AD00D706579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965;p75">
              <a:extLst>
                <a:ext uri="{FF2B5EF4-FFF2-40B4-BE49-F238E27FC236}">
                  <a16:creationId xmlns:a16="http://schemas.microsoft.com/office/drawing/2014/main" id="{E72CA440-9E3D-429A-989D-AB0305997F6E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966;p75">
              <a:extLst>
                <a:ext uri="{FF2B5EF4-FFF2-40B4-BE49-F238E27FC236}">
                  <a16:creationId xmlns:a16="http://schemas.microsoft.com/office/drawing/2014/main" id="{E3695F72-EF9D-4667-8C02-C88747E3C176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967;p75">
              <a:extLst>
                <a:ext uri="{FF2B5EF4-FFF2-40B4-BE49-F238E27FC236}">
                  <a16:creationId xmlns:a16="http://schemas.microsoft.com/office/drawing/2014/main" id="{10D162B1-9040-4787-829F-01070BD70000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968;p75">
              <a:extLst>
                <a:ext uri="{FF2B5EF4-FFF2-40B4-BE49-F238E27FC236}">
                  <a16:creationId xmlns:a16="http://schemas.microsoft.com/office/drawing/2014/main" id="{A7F64EDD-4CF9-400C-A4F3-C50B994BA6E6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7969;p75">
              <a:extLst>
                <a:ext uri="{FF2B5EF4-FFF2-40B4-BE49-F238E27FC236}">
                  <a16:creationId xmlns:a16="http://schemas.microsoft.com/office/drawing/2014/main" id="{C9E32297-AD9D-4387-B2A5-39D4DEE72BEB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970;p75">
              <a:extLst>
                <a:ext uri="{FF2B5EF4-FFF2-40B4-BE49-F238E27FC236}">
                  <a16:creationId xmlns:a16="http://schemas.microsoft.com/office/drawing/2014/main" id="{EE6702AF-5EA3-4240-9F36-EDFD9FB94503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971;p75">
              <a:extLst>
                <a:ext uri="{FF2B5EF4-FFF2-40B4-BE49-F238E27FC236}">
                  <a16:creationId xmlns:a16="http://schemas.microsoft.com/office/drawing/2014/main" id="{F2642743-D17D-42C3-93DF-CD9196DD52FE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972;p75">
              <a:extLst>
                <a:ext uri="{FF2B5EF4-FFF2-40B4-BE49-F238E27FC236}">
                  <a16:creationId xmlns:a16="http://schemas.microsoft.com/office/drawing/2014/main" id="{70AAF549-10AC-408E-81B1-DCDC88CAD58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973;p75">
              <a:extLst>
                <a:ext uri="{FF2B5EF4-FFF2-40B4-BE49-F238E27FC236}">
                  <a16:creationId xmlns:a16="http://schemas.microsoft.com/office/drawing/2014/main" id="{C055292F-70A3-42BA-8DDA-95AE7510522D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974;p75">
              <a:extLst>
                <a:ext uri="{FF2B5EF4-FFF2-40B4-BE49-F238E27FC236}">
                  <a16:creationId xmlns:a16="http://schemas.microsoft.com/office/drawing/2014/main" id="{E3C52A6B-3B6E-4F14-B9B8-2299E221D847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975;p75">
              <a:extLst>
                <a:ext uri="{FF2B5EF4-FFF2-40B4-BE49-F238E27FC236}">
                  <a16:creationId xmlns:a16="http://schemas.microsoft.com/office/drawing/2014/main" id="{7700CEF7-6E87-49BF-80B0-DB621D10221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976;p75">
              <a:extLst>
                <a:ext uri="{FF2B5EF4-FFF2-40B4-BE49-F238E27FC236}">
                  <a16:creationId xmlns:a16="http://schemas.microsoft.com/office/drawing/2014/main" id="{3C73FF79-2348-4E84-A54F-5A572002C9E4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977;p75">
              <a:extLst>
                <a:ext uri="{FF2B5EF4-FFF2-40B4-BE49-F238E27FC236}">
                  <a16:creationId xmlns:a16="http://schemas.microsoft.com/office/drawing/2014/main" id="{A5347EB1-D25D-43AC-84BF-AE61B6A99679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978;p75">
              <a:extLst>
                <a:ext uri="{FF2B5EF4-FFF2-40B4-BE49-F238E27FC236}">
                  <a16:creationId xmlns:a16="http://schemas.microsoft.com/office/drawing/2014/main" id="{432D8FDB-91E6-4245-90C3-AEF2145E827A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979;p75">
              <a:extLst>
                <a:ext uri="{FF2B5EF4-FFF2-40B4-BE49-F238E27FC236}">
                  <a16:creationId xmlns:a16="http://schemas.microsoft.com/office/drawing/2014/main" id="{369A3D6B-7F66-43B8-95F1-55EF52E20E3B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980;p75">
              <a:extLst>
                <a:ext uri="{FF2B5EF4-FFF2-40B4-BE49-F238E27FC236}">
                  <a16:creationId xmlns:a16="http://schemas.microsoft.com/office/drawing/2014/main" id="{5CE888DB-2AD7-4FBF-9305-5FAF5BD0A876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981;p75">
              <a:extLst>
                <a:ext uri="{FF2B5EF4-FFF2-40B4-BE49-F238E27FC236}">
                  <a16:creationId xmlns:a16="http://schemas.microsoft.com/office/drawing/2014/main" id="{BC579486-344F-4652-8366-973C183F076B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7982;p75">
              <a:extLst>
                <a:ext uri="{FF2B5EF4-FFF2-40B4-BE49-F238E27FC236}">
                  <a16:creationId xmlns:a16="http://schemas.microsoft.com/office/drawing/2014/main" id="{A6C99F8E-95B9-479B-8D9D-1C17BB3510DC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983;p75">
              <a:extLst>
                <a:ext uri="{FF2B5EF4-FFF2-40B4-BE49-F238E27FC236}">
                  <a16:creationId xmlns:a16="http://schemas.microsoft.com/office/drawing/2014/main" id="{A7ADA1AA-8B50-45B0-926D-DAA75835EEC2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984;p75">
              <a:extLst>
                <a:ext uri="{FF2B5EF4-FFF2-40B4-BE49-F238E27FC236}">
                  <a16:creationId xmlns:a16="http://schemas.microsoft.com/office/drawing/2014/main" id="{98CFA30B-6647-4674-873E-2EC59D8507B4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985;p75">
              <a:extLst>
                <a:ext uri="{FF2B5EF4-FFF2-40B4-BE49-F238E27FC236}">
                  <a16:creationId xmlns:a16="http://schemas.microsoft.com/office/drawing/2014/main" id="{C5167FFF-5ACD-4A55-836B-0D16DDA752BA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986;p75">
              <a:extLst>
                <a:ext uri="{FF2B5EF4-FFF2-40B4-BE49-F238E27FC236}">
                  <a16:creationId xmlns:a16="http://schemas.microsoft.com/office/drawing/2014/main" id="{E516E3E7-7E01-4647-9725-23D6C2CFF89B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987;p75">
              <a:extLst>
                <a:ext uri="{FF2B5EF4-FFF2-40B4-BE49-F238E27FC236}">
                  <a16:creationId xmlns:a16="http://schemas.microsoft.com/office/drawing/2014/main" id="{58D5E019-ED2A-47CF-BFD8-15B3C26D360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988;p75">
              <a:extLst>
                <a:ext uri="{FF2B5EF4-FFF2-40B4-BE49-F238E27FC236}">
                  <a16:creationId xmlns:a16="http://schemas.microsoft.com/office/drawing/2014/main" id="{48DA5988-4C03-49B3-A432-F185F7D26CC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989;p75">
              <a:extLst>
                <a:ext uri="{FF2B5EF4-FFF2-40B4-BE49-F238E27FC236}">
                  <a16:creationId xmlns:a16="http://schemas.microsoft.com/office/drawing/2014/main" id="{8500F653-428E-4F70-8BDC-D0C833197268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990;p75">
              <a:extLst>
                <a:ext uri="{FF2B5EF4-FFF2-40B4-BE49-F238E27FC236}">
                  <a16:creationId xmlns:a16="http://schemas.microsoft.com/office/drawing/2014/main" id="{35AE285B-3A05-453B-B208-95CAD2B28D28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991;p75">
              <a:extLst>
                <a:ext uri="{FF2B5EF4-FFF2-40B4-BE49-F238E27FC236}">
                  <a16:creationId xmlns:a16="http://schemas.microsoft.com/office/drawing/2014/main" id="{66B63D39-AB84-4141-A98A-AF17979FDC94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992;p75">
              <a:extLst>
                <a:ext uri="{FF2B5EF4-FFF2-40B4-BE49-F238E27FC236}">
                  <a16:creationId xmlns:a16="http://schemas.microsoft.com/office/drawing/2014/main" id="{48971568-D0CE-426B-B4CD-82FCD5EED79D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993;p75">
              <a:extLst>
                <a:ext uri="{FF2B5EF4-FFF2-40B4-BE49-F238E27FC236}">
                  <a16:creationId xmlns:a16="http://schemas.microsoft.com/office/drawing/2014/main" id="{6A256DB4-2A2C-4769-B5A6-5E8AAB62BA4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994;p75">
              <a:extLst>
                <a:ext uri="{FF2B5EF4-FFF2-40B4-BE49-F238E27FC236}">
                  <a16:creationId xmlns:a16="http://schemas.microsoft.com/office/drawing/2014/main" id="{000FDF61-7A8F-4084-81DE-4847A6851E68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995;p75">
              <a:extLst>
                <a:ext uri="{FF2B5EF4-FFF2-40B4-BE49-F238E27FC236}">
                  <a16:creationId xmlns:a16="http://schemas.microsoft.com/office/drawing/2014/main" id="{C7A9DE97-8FC8-4DDC-B924-E330A4E2C522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996;p75">
              <a:extLst>
                <a:ext uri="{FF2B5EF4-FFF2-40B4-BE49-F238E27FC236}">
                  <a16:creationId xmlns:a16="http://schemas.microsoft.com/office/drawing/2014/main" id="{98EA59E2-B884-49A2-986B-39A5D1C70FAE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7997;p75">
              <a:extLst>
                <a:ext uri="{FF2B5EF4-FFF2-40B4-BE49-F238E27FC236}">
                  <a16:creationId xmlns:a16="http://schemas.microsoft.com/office/drawing/2014/main" id="{40EF9FFE-FB55-43E9-9745-F094DC8D0B62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7998;p75">
              <a:extLst>
                <a:ext uri="{FF2B5EF4-FFF2-40B4-BE49-F238E27FC236}">
                  <a16:creationId xmlns:a16="http://schemas.microsoft.com/office/drawing/2014/main" id="{5669D180-4DDF-4168-B990-09E34E8B0C02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999;p75">
              <a:extLst>
                <a:ext uri="{FF2B5EF4-FFF2-40B4-BE49-F238E27FC236}">
                  <a16:creationId xmlns:a16="http://schemas.microsoft.com/office/drawing/2014/main" id="{853DABB8-D5D0-4347-B914-F4A36397FF19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000;p75">
              <a:extLst>
                <a:ext uri="{FF2B5EF4-FFF2-40B4-BE49-F238E27FC236}">
                  <a16:creationId xmlns:a16="http://schemas.microsoft.com/office/drawing/2014/main" id="{11B1AB28-D5C1-429C-B602-D72D1FEFBADA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001;p75">
              <a:extLst>
                <a:ext uri="{FF2B5EF4-FFF2-40B4-BE49-F238E27FC236}">
                  <a16:creationId xmlns:a16="http://schemas.microsoft.com/office/drawing/2014/main" id="{E18A333B-E696-490F-93FD-D6EEC35F83C3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002;p75">
              <a:extLst>
                <a:ext uri="{FF2B5EF4-FFF2-40B4-BE49-F238E27FC236}">
                  <a16:creationId xmlns:a16="http://schemas.microsoft.com/office/drawing/2014/main" id="{840BD859-EC9B-4ECD-87C9-C77B618185EF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003;p75">
              <a:extLst>
                <a:ext uri="{FF2B5EF4-FFF2-40B4-BE49-F238E27FC236}">
                  <a16:creationId xmlns:a16="http://schemas.microsoft.com/office/drawing/2014/main" id="{1ED33E88-F458-403B-982C-F514B9F343F2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004;p75">
              <a:extLst>
                <a:ext uri="{FF2B5EF4-FFF2-40B4-BE49-F238E27FC236}">
                  <a16:creationId xmlns:a16="http://schemas.microsoft.com/office/drawing/2014/main" id="{16582DD7-E4C9-4490-8F0A-EC59472B4190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005;p75">
              <a:extLst>
                <a:ext uri="{FF2B5EF4-FFF2-40B4-BE49-F238E27FC236}">
                  <a16:creationId xmlns:a16="http://schemas.microsoft.com/office/drawing/2014/main" id="{A90E00FA-1614-4E8D-AEF9-919F411426F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006;p75">
              <a:extLst>
                <a:ext uri="{FF2B5EF4-FFF2-40B4-BE49-F238E27FC236}">
                  <a16:creationId xmlns:a16="http://schemas.microsoft.com/office/drawing/2014/main" id="{A2C8CF46-1FF7-41AA-9EFF-27929CC9B262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007;p75">
              <a:extLst>
                <a:ext uri="{FF2B5EF4-FFF2-40B4-BE49-F238E27FC236}">
                  <a16:creationId xmlns:a16="http://schemas.microsoft.com/office/drawing/2014/main" id="{A1F771D8-77D0-4161-B7EE-09BF309DFC34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008;p75">
              <a:extLst>
                <a:ext uri="{FF2B5EF4-FFF2-40B4-BE49-F238E27FC236}">
                  <a16:creationId xmlns:a16="http://schemas.microsoft.com/office/drawing/2014/main" id="{75CCFF8E-7EB8-45EB-801B-6B033497733C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009;p75">
              <a:extLst>
                <a:ext uri="{FF2B5EF4-FFF2-40B4-BE49-F238E27FC236}">
                  <a16:creationId xmlns:a16="http://schemas.microsoft.com/office/drawing/2014/main" id="{42A2AE61-A06B-4D61-99BD-6F9C85D8C710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010;p75">
              <a:extLst>
                <a:ext uri="{FF2B5EF4-FFF2-40B4-BE49-F238E27FC236}">
                  <a16:creationId xmlns:a16="http://schemas.microsoft.com/office/drawing/2014/main" id="{2EB976E7-9323-4EC3-8C8E-D1A57130D69E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011;p75">
              <a:extLst>
                <a:ext uri="{FF2B5EF4-FFF2-40B4-BE49-F238E27FC236}">
                  <a16:creationId xmlns:a16="http://schemas.microsoft.com/office/drawing/2014/main" id="{562A4929-9212-440B-81AA-F614A16B03AF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012;p75">
              <a:extLst>
                <a:ext uri="{FF2B5EF4-FFF2-40B4-BE49-F238E27FC236}">
                  <a16:creationId xmlns:a16="http://schemas.microsoft.com/office/drawing/2014/main" id="{C501FC8C-658A-4262-AB9B-DFF20C40E95F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013;p75">
              <a:extLst>
                <a:ext uri="{FF2B5EF4-FFF2-40B4-BE49-F238E27FC236}">
                  <a16:creationId xmlns:a16="http://schemas.microsoft.com/office/drawing/2014/main" id="{14B39A16-9D5F-4BC5-B239-F8364B6A79E7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014;p75">
              <a:extLst>
                <a:ext uri="{FF2B5EF4-FFF2-40B4-BE49-F238E27FC236}">
                  <a16:creationId xmlns:a16="http://schemas.microsoft.com/office/drawing/2014/main" id="{DB1E2BC1-C1F1-41AE-95B6-9BBF978A535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015;p75">
              <a:extLst>
                <a:ext uri="{FF2B5EF4-FFF2-40B4-BE49-F238E27FC236}">
                  <a16:creationId xmlns:a16="http://schemas.microsoft.com/office/drawing/2014/main" id="{2B078D24-08F9-4A7F-B760-8955103366A1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016;p75">
              <a:extLst>
                <a:ext uri="{FF2B5EF4-FFF2-40B4-BE49-F238E27FC236}">
                  <a16:creationId xmlns:a16="http://schemas.microsoft.com/office/drawing/2014/main" id="{A84EF210-262C-45AB-8578-ABB2C1D2ED20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017;p75">
              <a:extLst>
                <a:ext uri="{FF2B5EF4-FFF2-40B4-BE49-F238E27FC236}">
                  <a16:creationId xmlns:a16="http://schemas.microsoft.com/office/drawing/2014/main" id="{94DB799A-8592-4EB6-8168-A59AD7EF1B32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018;p75">
              <a:extLst>
                <a:ext uri="{FF2B5EF4-FFF2-40B4-BE49-F238E27FC236}">
                  <a16:creationId xmlns:a16="http://schemas.microsoft.com/office/drawing/2014/main" id="{B487FF73-C733-4B1B-8227-5C8DC17DBC3D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019;p75">
              <a:extLst>
                <a:ext uri="{FF2B5EF4-FFF2-40B4-BE49-F238E27FC236}">
                  <a16:creationId xmlns:a16="http://schemas.microsoft.com/office/drawing/2014/main" id="{33B1E60B-CF13-4CB7-9E48-DD97293C99F5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020;p75">
              <a:extLst>
                <a:ext uri="{FF2B5EF4-FFF2-40B4-BE49-F238E27FC236}">
                  <a16:creationId xmlns:a16="http://schemas.microsoft.com/office/drawing/2014/main" id="{3CBAB053-FC60-4AC7-B465-5AB4753AB22E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021;p75">
              <a:extLst>
                <a:ext uri="{FF2B5EF4-FFF2-40B4-BE49-F238E27FC236}">
                  <a16:creationId xmlns:a16="http://schemas.microsoft.com/office/drawing/2014/main" id="{6DF12A0C-1B9A-4882-9161-6049A9889D1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022;p75">
              <a:extLst>
                <a:ext uri="{FF2B5EF4-FFF2-40B4-BE49-F238E27FC236}">
                  <a16:creationId xmlns:a16="http://schemas.microsoft.com/office/drawing/2014/main" id="{2FFE6E9D-122C-48D9-95E2-DB156784D310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023;p75">
              <a:extLst>
                <a:ext uri="{FF2B5EF4-FFF2-40B4-BE49-F238E27FC236}">
                  <a16:creationId xmlns:a16="http://schemas.microsoft.com/office/drawing/2014/main" id="{A15BD3B4-A4D1-49CA-8686-3C75AB7FD1B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024;p75">
              <a:extLst>
                <a:ext uri="{FF2B5EF4-FFF2-40B4-BE49-F238E27FC236}">
                  <a16:creationId xmlns:a16="http://schemas.microsoft.com/office/drawing/2014/main" id="{462DFE4C-F377-4F3F-832D-12B73BE9CEE5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025;p75">
              <a:extLst>
                <a:ext uri="{FF2B5EF4-FFF2-40B4-BE49-F238E27FC236}">
                  <a16:creationId xmlns:a16="http://schemas.microsoft.com/office/drawing/2014/main" id="{8A313E21-AF20-4914-9D76-ECA563E3A173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026;p75">
              <a:extLst>
                <a:ext uri="{FF2B5EF4-FFF2-40B4-BE49-F238E27FC236}">
                  <a16:creationId xmlns:a16="http://schemas.microsoft.com/office/drawing/2014/main" id="{C0290679-31B3-4468-9374-E0B981FA072F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027;p75">
              <a:extLst>
                <a:ext uri="{FF2B5EF4-FFF2-40B4-BE49-F238E27FC236}">
                  <a16:creationId xmlns:a16="http://schemas.microsoft.com/office/drawing/2014/main" id="{08198034-E687-434F-8285-9DC070202C91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028;p75">
              <a:extLst>
                <a:ext uri="{FF2B5EF4-FFF2-40B4-BE49-F238E27FC236}">
                  <a16:creationId xmlns:a16="http://schemas.microsoft.com/office/drawing/2014/main" id="{4D70D6EF-D5B8-47FD-981B-9368A82050E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029;p75">
              <a:extLst>
                <a:ext uri="{FF2B5EF4-FFF2-40B4-BE49-F238E27FC236}">
                  <a16:creationId xmlns:a16="http://schemas.microsoft.com/office/drawing/2014/main" id="{21083320-C09E-4597-8608-8C5C7B328CA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030;p75">
              <a:extLst>
                <a:ext uri="{FF2B5EF4-FFF2-40B4-BE49-F238E27FC236}">
                  <a16:creationId xmlns:a16="http://schemas.microsoft.com/office/drawing/2014/main" id="{E3B9D9E7-BAD8-4654-8A47-6FD5E46209C2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031;p75">
              <a:extLst>
                <a:ext uri="{FF2B5EF4-FFF2-40B4-BE49-F238E27FC236}">
                  <a16:creationId xmlns:a16="http://schemas.microsoft.com/office/drawing/2014/main" id="{A8CDBB3F-956C-4E9F-9F5B-76B502DE33BE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032;p75">
              <a:extLst>
                <a:ext uri="{FF2B5EF4-FFF2-40B4-BE49-F238E27FC236}">
                  <a16:creationId xmlns:a16="http://schemas.microsoft.com/office/drawing/2014/main" id="{C0C250F5-B9FF-45F3-B3AE-4D650DC720E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033;p75">
              <a:extLst>
                <a:ext uri="{FF2B5EF4-FFF2-40B4-BE49-F238E27FC236}">
                  <a16:creationId xmlns:a16="http://schemas.microsoft.com/office/drawing/2014/main" id="{839E720D-971C-42AE-BCD9-59453DEFC60D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034;p75">
              <a:extLst>
                <a:ext uri="{FF2B5EF4-FFF2-40B4-BE49-F238E27FC236}">
                  <a16:creationId xmlns:a16="http://schemas.microsoft.com/office/drawing/2014/main" id="{D95FD57E-C15E-4F40-82EC-EBA1CE63A423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035;p75">
              <a:extLst>
                <a:ext uri="{FF2B5EF4-FFF2-40B4-BE49-F238E27FC236}">
                  <a16:creationId xmlns:a16="http://schemas.microsoft.com/office/drawing/2014/main" id="{E690D044-ACC0-4512-A2E0-B63373839CC4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036;p75">
              <a:extLst>
                <a:ext uri="{FF2B5EF4-FFF2-40B4-BE49-F238E27FC236}">
                  <a16:creationId xmlns:a16="http://schemas.microsoft.com/office/drawing/2014/main" id="{141B2887-D7C8-4838-951C-D675635A15D7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037;p75">
              <a:extLst>
                <a:ext uri="{FF2B5EF4-FFF2-40B4-BE49-F238E27FC236}">
                  <a16:creationId xmlns:a16="http://schemas.microsoft.com/office/drawing/2014/main" id="{EC52CA75-8345-4D01-8F4B-54B68FDE7DD3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038;p75">
              <a:extLst>
                <a:ext uri="{FF2B5EF4-FFF2-40B4-BE49-F238E27FC236}">
                  <a16:creationId xmlns:a16="http://schemas.microsoft.com/office/drawing/2014/main" id="{923614F2-0181-406C-93F7-7803584FC6B9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039;p75">
              <a:extLst>
                <a:ext uri="{FF2B5EF4-FFF2-40B4-BE49-F238E27FC236}">
                  <a16:creationId xmlns:a16="http://schemas.microsoft.com/office/drawing/2014/main" id="{3F8DD9D4-7FEF-4B7F-A30C-EC2BA07D2656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040;p75">
              <a:extLst>
                <a:ext uri="{FF2B5EF4-FFF2-40B4-BE49-F238E27FC236}">
                  <a16:creationId xmlns:a16="http://schemas.microsoft.com/office/drawing/2014/main" id="{92ECD452-BC6A-4CA8-8243-9F1D22E4F7D1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041;p75">
              <a:extLst>
                <a:ext uri="{FF2B5EF4-FFF2-40B4-BE49-F238E27FC236}">
                  <a16:creationId xmlns:a16="http://schemas.microsoft.com/office/drawing/2014/main" id="{926F3EEC-B955-4E57-8029-485C3E92CC0B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42;p75">
              <a:extLst>
                <a:ext uri="{FF2B5EF4-FFF2-40B4-BE49-F238E27FC236}">
                  <a16:creationId xmlns:a16="http://schemas.microsoft.com/office/drawing/2014/main" id="{E09FA02A-CDF9-4A3F-A4E3-80D7945CE67C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43;p75">
              <a:extLst>
                <a:ext uri="{FF2B5EF4-FFF2-40B4-BE49-F238E27FC236}">
                  <a16:creationId xmlns:a16="http://schemas.microsoft.com/office/drawing/2014/main" id="{E64820BD-073C-4AB0-810A-291796F0D4F3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44;p75">
              <a:extLst>
                <a:ext uri="{FF2B5EF4-FFF2-40B4-BE49-F238E27FC236}">
                  <a16:creationId xmlns:a16="http://schemas.microsoft.com/office/drawing/2014/main" id="{CA7E64D6-3302-4DAD-BA76-94AF563A1B7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45;p75">
              <a:extLst>
                <a:ext uri="{FF2B5EF4-FFF2-40B4-BE49-F238E27FC236}">
                  <a16:creationId xmlns:a16="http://schemas.microsoft.com/office/drawing/2014/main" id="{0AB4CD7B-9DD1-46A5-A1A2-C93EBF17231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46;p75">
              <a:extLst>
                <a:ext uri="{FF2B5EF4-FFF2-40B4-BE49-F238E27FC236}">
                  <a16:creationId xmlns:a16="http://schemas.microsoft.com/office/drawing/2014/main" id="{8F92F638-AA79-434C-A9A4-33A879627EDF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47;p75">
              <a:extLst>
                <a:ext uri="{FF2B5EF4-FFF2-40B4-BE49-F238E27FC236}">
                  <a16:creationId xmlns:a16="http://schemas.microsoft.com/office/drawing/2014/main" id="{8D5CE2D6-C008-4F0A-BBC0-9F8BB61B9F27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48;p75">
              <a:extLst>
                <a:ext uri="{FF2B5EF4-FFF2-40B4-BE49-F238E27FC236}">
                  <a16:creationId xmlns:a16="http://schemas.microsoft.com/office/drawing/2014/main" id="{1120F67A-59B4-4E20-BBAC-B0767C55D77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49;p75">
              <a:extLst>
                <a:ext uri="{FF2B5EF4-FFF2-40B4-BE49-F238E27FC236}">
                  <a16:creationId xmlns:a16="http://schemas.microsoft.com/office/drawing/2014/main" id="{EE863B30-B112-45BA-9C59-3B7A92CF90F8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50;p75">
              <a:extLst>
                <a:ext uri="{FF2B5EF4-FFF2-40B4-BE49-F238E27FC236}">
                  <a16:creationId xmlns:a16="http://schemas.microsoft.com/office/drawing/2014/main" id="{670FF93B-E788-495D-A0B0-9D1B1BFFCD33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51;p75">
              <a:extLst>
                <a:ext uri="{FF2B5EF4-FFF2-40B4-BE49-F238E27FC236}">
                  <a16:creationId xmlns:a16="http://schemas.microsoft.com/office/drawing/2014/main" id="{ABE49444-D9B3-49E0-A25B-B775B9EAA945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052;p75">
              <a:extLst>
                <a:ext uri="{FF2B5EF4-FFF2-40B4-BE49-F238E27FC236}">
                  <a16:creationId xmlns:a16="http://schemas.microsoft.com/office/drawing/2014/main" id="{E1DAFA3F-55FC-4796-A331-0B554633FC49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053;p75">
              <a:extLst>
                <a:ext uri="{FF2B5EF4-FFF2-40B4-BE49-F238E27FC236}">
                  <a16:creationId xmlns:a16="http://schemas.microsoft.com/office/drawing/2014/main" id="{1E291BF0-0564-4C79-85DF-1B987DE9DA80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054;p75">
              <a:extLst>
                <a:ext uri="{FF2B5EF4-FFF2-40B4-BE49-F238E27FC236}">
                  <a16:creationId xmlns:a16="http://schemas.microsoft.com/office/drawing/2014/main" id="{183DC7B7-FEC2-4454-9A05-A80EB4F2E45E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055;p75">
              <a:extLst>
                <a:ext uri="{FF2B5EF4-FFF2-40B4-BE49-F238E27FC236}">
                  <a16:creationId xmlns:a16="http://schemas.microsoft.com/office/drawing/2014/main" id="{11E5F47A-E765-4F32-95DC-BFCE7D161C3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056;p75">
              <a:extLst>
                <a:ext uri="{FF2B5EF4-FFF2-40B4-BE49-F238E27FC236}">
                  <a16:creationId xmlns:a16="http://schemas.microsoft.com/office/drawing/2014/main" id="{E28EE532-66BE-41EC-8294-8ED9CFA6A2F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057;p75">
              <a:extLst>
                <a:ext uri="{FF2B5EF4-FFF2-40B4-BE49-F238E27FC236}">
                  <a16:creationId xmlns:a16="http://schemas.microsoft.com/office/drawing/2014/main" id="{67F8F220-81B8-4B3C-8636-B58C263CE6E2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058;p75">
              <a:extLst>
                <a:ext uri="{FF2B5EF4-FFF2-40B4-BE49-F238E27FC236}">
                  <a16:creationId xmlns:a16="http://schemas.microsoft.com/office/drawing/2014/main" id="{D226D771-9C2D-46AC-94BE-49F514924D83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059;p75">
              <a:extLst>
                <a:ext uri="{FF2B5EF4-FFF2-40B4-BE49-F238E27FC236}">
                  <a16:creationId xmlns:a16="http://schemas.microsoft.com/office/drawing/2014/main" id="{7EC667F4-D5BD-4255-A70A-717F2E95A12D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060;p75">
              <a:extLst>
                <a:ext uri="{FF2B5EF4-FFF2-40B4-BE49-F238E27FC236}">
                  <a16:creationId xmlns:a16="http://schemas.microsoft.com/office/drawing/2014/main" id="{7F1C3AA4-30A5-4DBA-BEF0-A7571DC885A1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061;p75">
              <a:extLst>
                <a:ext uri="{FF2B5EF4-FFF2-40B4-BE49-F238E27FC236}">
                  <a16:creationId xmlns:a16="http://schemas.microsoft.com/office/drawing/2014/main" id="{8930E97A-7F1D-4713-8EB7-15272C02F575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062;p75">
              <a:extLst>
                <a:ext uri="{FF2B5EF4-FFF2-40B4-BE49-F238E27FC236}">
                  <a16:creationId xmlns:a16="http://schemas.microsoft.com/office/drawing/2014/main" id="{898C05E2-96C3-451B-A718-F327BD32094C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063;p75">
              <a:extLst>
                <a:ext uri="{FF2B5EF4-FFF2-40B4-BE49-F238E27FC236}">
                  <a16:creationId xmlns:a16="http://schemas.microsoft.com/office/drawing/2014/main" id="{BA89747F-9F19-4858-BDBB-53E3B8BA2710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064;p75">
              <a:extLst>
                <a:ext uri="{FF2B5EF4-FFF2-40B4-BE49-F238E27FC236}">
                  <a16:creationId xmlns:a16="http://schemas.microsoft.com/office/drawing/2014/main" id="{5F643BB1-CD0C-4B4F-9D37-A1620F61750F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065;p75">
              <a:extLst>
                <a:ext uri="{FF2B5EF4-FFF2-40B4-BE49-F238E27FC236}">
                  <a16:creationId xmlns:a16="http://schemas.microsoft.com/office/drawing/2014/main" id="{198AB6B4-564D-4037-B85D-BEF76FE6BB53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066;p75">
              <a:extLst>
                <a:ext uri="{FF2B5EF4-FFF2-40B4-BE49-F238E27FC236}">
                  <a16:creationId xmlns:a16="http://schemas.microsoft.com/office/drawing/2014/main" id="{E427876D-6BD2-416C-A9A5-B61B1D1563BB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067;p75">
              <a:extLst>
                <a:ext uri="{FF2B5EF4-FFF2-40B4-BE49-F238E27FC236}">
                  <a16:creationId xmlns:a16="http://schemas.microsoft.com/office/drawing/2014/main" id="{82A84BC9-DB50-48A0-82CD-B79AFFF48AD4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068;p75">
              <a:extLst>
                <a:ext uri="{FF2B5EF4-FFF2-40B4-BE49-F238E27FC236}">
                  <a16:creationId xmlns:a16="http://schemas.microsoft.com/office/drawing/2014/main" id="{E71FDF74-FEE5-40D0-BE8D-15F2D0450A0F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069;p75">
              <a:extLst>
                <a:ext uri="{FF2B5EF4-FFF2-40B4-BE49-F238E27FC236}">
                  <a16:creationId xmlns:a16="http://schemas.microsoft.com/office/drawing/2014/main" id="{3DDB9A0E-9548-4164-8F60-0FA898FC229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070;p75">
              <a:extLst>
                <a:ext uri="{FF2B5EF4-FFF2-40B4-BE49-F238E27FC236}">
                  <a16:creationId xmlns:a16="http://schemas.microsoft.com/office/drawing/2014/main" id="{4C0A551F-F22D-41B5-AC76-04BBF9BFE2A1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071;p75">
              <a:extLst>
                <a:ext uri="{FF2B5EF4-FFF2-40B4-BE49-F238E27FC236}">
                  <a16:creationId xmlns:a16="http://schemas.microsoft.com/office/drawing/2014/main" id="{6A7DD408-F5AC-4A5E-A07E-C5B92D17940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072;p75">
              <a:extLst>
                <a:ext uri="{FF2B5EF4-FFF2-40B4-BE49-F238E27FC236}">
                  <a16:creationId xmlns:a16="http://schemas.microsoft.com/office/drawing/2014/main" id="{00F940A0-2E4B-4CD4-BFEA-5CA2A09E54C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073;p75">
              <a:extLst>
                <a:ext uri="{FF2B5EF4-FFF2-40B4-BE49-F238E27FC236}">
                  <a16:creationId xmlns:a16="http://schemas.microsoft.com/office/drawing/2014/main" id="{1D0B3FED-B705-4B9D-A0B9-80085631D70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074;p75">
              <a:extLst>
                <a:ext uri="{FF2B5EF4-FFF2-40B4-BE49-F238E27FC236}">
                  <a16:creationId xmlns:a16="http://schemas.microsoft.com/office/drawing/2014/main" id="{22AF6393-703D-4EFC-8DCD-FED13C579E31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75;p75">
              <a:extLst>
                <a:ext uri="{FF2B5EF4-FFF2-40B4-BE49-F238E27FC236}">
                  <a16:creationId xmlns:a16="http://schemas.microsoft.com/office/drawing/2014/main" id="{29618DFF-0ED9-4F1A-B14F-A3042235D18A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76;p75">
              <a:extLst>
                <a:ext uri="{FF2B5EF4-FFF2-40B4-BE49-F238E27FC236}">
                  <a16:creationId xmlns:a16="http://schemas.microsoft.com/office/drawing/2014/main" id="{7D9042D7-ECB1-4A22-A0C2-4F6423254A34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77;p75">
              <a:extLst>
                <a:ext uri="{FF2B5EF4-FFF2-40B4-BE49-F238E27FC236}">
                  <a16:creationId xmlns:a16="http://schemas.microsoft.com/office/drawing/2014/main" id="{55BDDE32-B0D4-4B6B-8099-50A9C960F99E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78;p75">
              <a:extLst>
                <a:ext uri="{FF2B5EF4-FFF2-40B4-BE49-F238E27FC236}">
                  <a16:creationId xmlns:a16="http://schemas.microsoft.com/office/drawing/2014/main" id="{64287851-7FA5-49AA-8862-C81CA80A01BD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79;p75">
              <a:extLst>
                <a:ext uri="{FF2B5EF4-FFF2-40B4-BE49-F238E27FC236}">
                  <a16:creationId xmlns:a16="http://schemas.microsoft.com/office/drawing/2014/main" id="{8188FC1F-F280-4259-B094-545ADDE093A3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80;p75">
              <a:extLst>
                <a:ext uri="{FF2B5EF4-FFF2-40B4-BE49-F238E27FC236}">
                  <a16:creationId xmlns:a16="http://schemas.microsoft.com/office/drawing/2014/main" id="{21BC0080-5AC9-4B96-BB50-E8B1EF3966E2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81;p75">
              <a:extLst>
                <a:ext uri="{FF2B5EF4-FFF2-40B4-BE49-F238E27FC236}">
                  <a16:creationId xmlns:a16="http://schemas.microsoft.com/office/drawing/2014/main" id="{8FC9720E-FF1D-4E9A-8602-893A3BCF20C0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82;p75">
              <a:extLst>
                <a:ext uri="{FF2B5EF4-FFF2-40B4-BE49-F238E27FC236}">
                  <a16:creationId xmlns:a16="http://schemas.microsoft.com/office/drawing/2014/main" id="{A551B29F-3113-432B-A406-E8B5ACBD4CD7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3;p75">
              <a:extLst>
                <a:ext uri="{FF2B5EF4-FFF2-40B4-BE49-F238E27FC236}">
                  <a16:creationId xmlns:a16="http://schemas.microsoft.com/office/drawing/2014/main" id="{F563334E-5AF4-4022-97AE-DD7972675484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84;p75">
              <a:extLst>
                <a:ext uri="{FF2B5EF4-FFF2-40B4-BE49-F238E27FC236}">
                  <a16:creationId xmlns:a16="http://schemas.microsoft.com/office/drawing/2014/main" id="{A35CF630-BF34-47AB-895C-20C4C0121DA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085;p75">
              <a:extLst>
                <a:ext uri="{FF2B5EF4-FFF2-40B4-BE49-F238E27FC236}">
                  <a16:creationId xmlns:a16="http://schemas.microsoft.com/office/drawing/2014/main" id="{C5E83F6D-EFA6-4ED7-8F18-B092A6E474CA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086;p75">
              <a:extLst>
                <a:ext uri="{FF2B5EF4-FFF2-40B4-BE49-F238E27FC236}">
                  <a16:creationId xmlns:a16="http://schemas.microsoft.com/office/drawing/2014/main" id="{02ACFA48-8736-4B13-9487-21B5CF170719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087;p75">
              <a:extLst>
                <a:ext uri="{FF2B5EF4-FFF2-40B4-BE49-F238E27FC236}">
                  <a16:creationId xmlns:a16="http://schemas.microsoft.com/office/drawing/2014/main" id="{B80BBCDF-AAF0-422A-8E31-D870E8E99C07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088;p75">
              <a:extLst>
                <a:ext uri="{FF2B5EF4-FFF2-40B4-BE49-F238E27FC236}">
                  <a16:creationId xmlns:a16="http://schemas.microsoft.com/office/drawing/2014/main" id="{AB1BF3D2-B3F9-44B6-80B8-A61C2F229E12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089;p75">
              <a:extLst>
                <a:ext uri="{FF2B5EF4-FFF2-40B4-BE49-F238E27FC236}">
                  <a16:creationId xmlns:a16="http://schemas.microsoft.com/office/drawing/2014/main" id="{03A604CD-F28A-46A5-B71F-F0B56B033DCF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090;p75">
              <a:extLst>
                <a:ext uri="{FF2B5EF4-FFF2-40B4-BE49-F238E27FC236}">
                  <a16:creationId xmlns:a16="http://schemas.microsoft.com/office/drawing/2014/main" id="{526528F3-FE55-4C96-AA29-6B39D1E75977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091;p75">
              <a:extLst>
                <a:ext uri="{FF2B5EF4-FFF2-40B4-BE49-F238E27FC236}">
                  <a16:creationId xmlns:a16="http://schemas.microsoft.com/office/drawing/2014/main" id="{2763F178-625B-4830-B11B-A1575AAB9FA2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092;p75">
              <a:extLst>
                <a:ext uri="{FF2B5EF4-FFF2-40B4-BE49-F238E27FC236}">
                  <a16:creationId xmlns:a16="http://schemas.microsoft.com/office/drawing/2014/main" id="{3E06CB93-F0D2-44C1-ABE3-61B9BC324691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093;p75">
              <a:extLst>
                <a:ext uri="{FF2B5EF4-FFF2-40B4-BE49-F238E27FC236}">
                  <a16:creationId xmlns:a16="http://schemas.microsoft.com/office/drawing/2014/main" id="{A9858F97-798E-4537-A16C-02AE56864C4E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094;p75">
              <a:extLst>
                <a:ext uri="{FF2B5EF4-FFF2-40B4-BE49-F238E27FC236}">
                  <a16:creationId xmlns:a16="http://schemas.microsoft.com/office/drawing/2014/main" id="{362A3817-D64A-4754-866E-18026B83F647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095;p75">
              <a:extLst>
                <a:ext uri="{FF2B5EF4-FFF2-40B4-BE49-F238E27FC236}">
                  <a16:creationId xmlns:a16="http://schemas.microsoft.com/office/drawing/2014/main" id="{90689FEF-5B20-4CD8-A526-0A4DB462A81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096;p75">
              <a:extLst>
                <a:ext uri="{FF2B5EF4-FFF2-40B4-BE49-F238E27FC236}">
                  <a16:creationId xmlns:a16="http://schemas.microsoft.com/office/drawing/2014/main" id="{25B4EB32-E516-495C-9E2D-0055ED96BB9C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097;p75">
              <a:extLst>
                <a:ext uri="{FF2B5EF4-FFF2-40B4-BE49-F238E27FC236}">
                  <a16:creationId xmlns:a16="http://schemas.microsoft.com/office/drawing/2014/main" id="{0A4E47DB-EFF4-424D-8F04-7386004BEF30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098;p75">
              <a:extLst>
                <a:ext uri="{FF2B5EF4-FFF2-40B4-BE49-F238E27FC236}">
                  <a16:creationId xmlns:a16="http://schemas.microsoft.com/office/drawing/2014/main" id="{6DCB118B-664A-4F15-9C37-90EFC8C4E974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099;p75">
              <a:extLst>
                <a:ext uri="{FF2B5EF4-FFF2-40B4-BE49-F238E27FC236}">
                  <a16:creationId xmlns:a16="http://schemas.microsoft.com/office/drawing/2014/main" id="{BCD8FDC0-65FE-4B8D-8163-9EF9229A74F9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100;p75">
              <a:extLst>
                <a:ext uri="{FF2B5EF4-FFF2-40B4-BE49-F238E27FC236}">
                  <a16:creationId xmlns:a16="http://schemas.microsoft.com/office/drawing/2014/main" id="{4B2EFFAF-6492-450E-B2F9-2EA412DD6F1D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101;p75">
              <a:extLst>
                <a:ext uri="{FF2B5EF4-FFF2-40B4-BE49-F238E27FC236}">
                  <a16:creationId xmlns:a16="http://schemas.microsoft.com/office/drawing/2014/main" id="{4D6C0C56-7CED-484D-B848-AF8A8ABDD29F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102;p75">
              <a:extLst>
                <a:ext uri="{FF2B5EF4-FFF2-40B4-BE49-F238E27FC236}">
                  <a16:creationId xmlns:a16="http://schemas.microsoft.com/office/drawing/2014/main" id="{EA67D303-4B70-4756-A26B-F49D5C23136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103;p75">
              <a:extLst>
                <a:ext uri="{FF2B5EF4-FFF2-40B4-BE49-F238E27FC236}">
                  <a16:creationId xmlns:a16="http://schemas.microsoft.com/office/drawing/2014/main" id="{296A38A2-F35C-4697-BD16-ABF08D0C3C90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104;p75">
              <a:extLst>
                <a:ext uri="{FF2B5EF4-FFF2-40B4-BE49-F238E27FC236}">
                  <a16:creationId xmlns:a16="http://schemas.microsoft.com/office/drawing/2014/main" id="{0B6548EB-2222-460B-940E-8C85A6D2DEC1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105;p75">
              <a:extLst>
                <a:ext uri="{FF2B5EF4-FFF2-40B4-BE49-F238E27FC236}">
                  <a16:creationId xmlns:a16="http://schemas.microsoft.com/office/drawing/2014/main" id="{80B1E443-962D-47EC-A5EA-F97C7FE388BD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106;p75">
              <a:extLst>
                <a:ext uri="{FF2B5EF4-FFF2-40B4-BE49-F238E27FC236}">
                  <a16:creationId xmlns:a16="http://schemas.microsoft.com/office/drawing/2014/main" id="{C5BC3823-61F4-487E-9100-730D152D3F81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107;p75">
              <a:extLst>
                <a:ext uri="{FF2B5EF4-FFF2-40B4-BE49-F238E27FC236}">
                  <a16:creationId xmlns:a16="http://schemas.microsoft.com/office/drawing/2014/main" id="{0FB94D00-EA3D-432F-8855-FF3684EED17F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108;p75">
              <a:extLst>
                <a:ext uri="{FF2B5EF4-FFF2-40B4-BE49-F238E27FC236}">
                  <a16:creationId xmlns:a16="http://schemas.microsoft.com/office/drawing/2014/main" id="{EFA32BBC-4CD7-4776-83FA-6EC5DBCF2DC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109;p75">
              <a:extLst>
                <a:ext uri="{FF2B5EF4-FFF2-40B4-BE49-F238E27FC236}">
                  <a16:creationId xmlns:a16="http://schemas.microsoft.com/office/drawing/2014/main" id="{DB2F53D5-AC8B-43C2-B15E-4FD20792162A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110;p75">
              <a:extLst>
                <a:ext uri="{FF2B5EF4-FFF2-40B4-BE49-F238E27FC236}">
                  <a16:creationId xmlns:a16="http://schemas.microsoft.com/office/drawing/2014/main" id="{B6DE5CC4-89E6-4D20-A9E7-1E321E903E5C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111;p75">
              <a:extLst>
                <a:ext uri="{FF2B5EF4-FFF2-40B4-BE49-F238E27FC236}">
                  <a16:creationId xmlns:a16="http://schemas.microsoft.com/office/drawing/2014/main" id="{9CA4C39E-BC7C-44DD-AB9F-F08DB00B9635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112;p75">
              <a:extLst>
                <a:ext uri="{FF2B5EF4-FFF2-40B4-BE49-F238E27FC236}">
                  <a16:creationId xmlns:a16="http://schemas.microsoft.com/office/drawing/2014/main" id="{7A4ED820-56D3-4B61-BC8B-2E0FEABECB17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113;p75">
              <a:extLst>
                <a:ext uri="{FF2B5EF4-FFF2-40B4-BE49-F238E27FC236}">
                  <a16:creationId xmlns:a16="http://schemas.microsoft.com/office/drawing/2014/main" id="{E3F41BB8-997D-45AE-B1DF-5B03D23AAD3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114;p75">
              <a:extLst>
                <a:ext uri="{FF2B5EF4-FFF2-40B4-BE49-F238E27FC236}">
                  <a16:creationId xmlns:a16="http://schemas.microsoft.com/office/drawing/2014/main" id="{BE395F4F-F857-4FB0-852A-19309670A777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115;p75">
              <a:extLst>
                <a:ext uri="{FF2B5EF4-FFF2-40B4-BE49-F238E27FC236}">
                  <a16:creationId xmlns:a16="http://schemas.microsoft.com/office/drawing/2014/main" id="{4D2E07A4-4691-436E-86EA-EFF18A146598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116;p75">
              <a:extLst>
                <a:ext uri="{FF2B5EF4-FFF2-40B4-BE49-F238E27FC236}">
                  <a16:creationId xmlns:a16="http://schemas.microsoft.com/office/drawing/2014/main" id="{FBC82173-0532-4C3A-9F8F-B2133E1078DA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117;p75">
              <a:extLst>
                <a:ext uri="{FF2B5EF4-FFF2-40B4-BE49-F238E27FC236}">
                  <a16:creationId xmlns:a16="http://schemas.microsoft.com/office/drawing/2014/main" id="{759379BB-CF6D-4FF6-BF89-70DDADF381E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118;p75">
              <a:extLst>
                <a:ext uri="{FF2B5EF4-FFF2-40B4-BE49-F238E27FC236}">
                  <a16:creationId xmlns:a16="http://schemas.microsoft.com/office/drawing/2014/main" id="{E674FA15-41FD-4052-A5E5-521731C8DC72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119;p75">
              <a:extLst>
                <a:ext uri="{FF2B5EF4-FFF2-40B4-BE49-F238E27FC236}">
                  <a16:creationId xmlns:a16="http://schemas.microsoft.com/office/drawing/2014/main" id="{0842B061-ECEB-47C8-92AA-ECBEB815454B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120;p75">
              <a:extLst>
                <a:ext uri="{FF2B5EF4-FFF2-40B4-BE49-F238E27FC236}">
                  <a16:creationId xmlns:a16="http://schemas.microsoft.com/office/drawing/2014/main" id="{E27DA146-7B9D-4FCA-9CB7-78C84A1025CF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121;p75">
              <a:extLst>
                <a:ext uri="{FF2B5EF4-FFF2-40B4-BE49-F238E27FC236}">
                  <a16:creationId xmlns:a16="http://schemas.microsoft.com/office/drawing/2014/main" id="{D41210AE-B999-4A36-AD35-B9E500544442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122;p75">
              <a:extLst>
                <a:ext uri="{FF2B5EF4-FFF2-40B4-BE49-F238E27FC236}">
                  <a16:creationId xmlns:a16="http://schemas.microsoft.com/office/drawing/2014/main" id="{6B7B8B69-03DE-43A6-BCC0-C3098B6DB956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123;p75">
              <a:extLst>
                <a:ext uri="{FF2B5EF4-FFF2-40B4-BE49-F238E27FC236}">
                  <a16:creationId xmlns:a16="http://schemas.microsoft.com/office/drawing/2014/main" id="{0FE2D354-5691-447B-8BC9-5B4335060638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124;p75">
              <a:extLst>
                <a:ext uri="{FF2B5EF4-FFF2-40B4-BE49-F238E27FC236}">
                  <a16:creationId xmlns:a16="http://schemas.microsoft.com/office/drawing/2014/main" id="{10306DA1-D37D-4F7D-A335-D32E483E06C5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125;p75">
              <a:extLst>
                <a:ext uri="{FF2B5EF4-FFF2-40B4-BE49-F238E27FC236}">
                  <a16:creationId xmlns:a16="http://schemas.microsoft.com/office/drawing/2014/main" id="{18C36D0E-D899-4D7D-A3F5-EB1E73BE4368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126;p75">
              <a:extLst>
                <a:ext uri="{FF2B5EF4-FFF2-40B4-BE49-F238E27FC236}">
                  <a16:creationId xmlns:a16="http://schemas.microsoft.com/office/drawing/2014/main" id="{24B718D2-1E0B-48CF-8F4C-91BACA3F2A02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127;p75">
              <a:extLst>
                <a:ext uri="{FF2B5EF4-FFF2-40B4-BE49-F238E27FC236}">
                  <a16:creationId xmlns:a16="http://schemas.microsoft.com/office/drawing/2014/main" id="{0083CD5B-EB0F-4A2A-BD38-5652B207850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128;p75">
              <a:extLst>
                <a:ext uri="{FF2B5EF4-FFF2-40B4-BE49-F238E27FC236}">
                  <a16:creationId xmlns:a16="http://schemas.microsoft.com/office/drawing/2014/main" id="{4BF7296A-7371-4ECD-A524-405C10D7927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129;p75">
              <a:extLst>
                <a:ext uri="{FF2B5EF4-FFF2-40B4-BE49-F238E27FC236}">
                  <a16:creationId xmlns:a16="http://schemas.microsoft.com/office/drawing/2014/main" id="{9031C73A-D7E4-491A-8800-7262EA67DACF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130;p75">
              <a:extLst>
                <a:ext uri="{FF2B5EF4-FFF2-40B4-BE49-F238E27FC236}">
                  <a16:creationId xmlns:a16="http://schemas.microsoft.com/office/drawing/2014/main" id="{2047BF41-A463-43F0-B8C6-B163738AA13B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131;p75">
              <a:extLst>
                <a:ext uri="{FF2B5EF4-FFF2-40B4-BE49-F238E27FC236}">
                  <a16:creationId xmlns:a16="http://schemas.microsoft.com/office/drawing/2014/main" id="{9A969004-9913-4EB8-A29D-B76CB26DFBA6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132;p75">
              <a:extLst>
                <a:ext uri="{FF2B5EF4-FFF2-40B4-BE49-F238E27FC236}">
                  <a16:creationId xmlns:a16="http://schemas.microsoft.com/office/drawing/2014/main" id="{50A95876-838E-409F-87E8-147873C58899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133;p75">
              <a:extLst>
                <a:ext uri="{FF2B5EF4-FFF2-40B4-BE49-F238E27FC236}">
                  <a16:creationId xmlns:a16="http://schemas.microsoft.com/office/drawing/2014/main" id="{A9461EFB-6D13-4591-9942-AABE5DE93F78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134;p75">
              <a:extLst>
                <a:ext uri="{FF2B5EF4-FFF2-40B4-BE49-F238E27FC236}">
                  <a16:creationId xmlns:a16="http://schemas.microsoft.com/office/drawing/2014/main" id="{831C9158-4723-4595-95AC-29F52180D99F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135;p75">
              <a:extLst>
                <a:ext uri="{FF2B5EF4-FFF2-40B4-BE49-F238E27FC236}">
                  <a16:creationId xmlns:a16="http://schemas.microsoft.com/office/drawing/2014/main" id="{F45DC1C6-812B-4D70-90C5-E928A9C47BB9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136;p75">
              <a:extLst>
                <a:ext uri="{FF2B5EF4-FFF2-40B4-BE49-F238E27FC236}">
                  <a16:creationId xmlns:a16="http://schemas.microsoft.com/office/drawing/2014/main" id="{1643F1C9-000D-4042-B16B-B131DF5331BF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137;p75">
              <a:extLst>
                <a:ext uri="{FF2B5EF4-FFF2-40B4-BE49-F238E27FC236}">
                  <a16:creationId xmlns:a16="http://schemas.microsoft.com/office/drawing/2014/main" id="{17D83C5E-DFD4-44E0-846F-A3D87D8D235E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138;p75">
              <a:extLst>
                <a:ext uri="{FF2B5EF4-FFF2-40B4-BE49-F238E27FC236}">
                  <a16:creationId xmlns:a16="http://schemas.microsoft.com/office/drawing/2014/main" id="{C70CF2FC-F2C0-42C9-9B8F-D1E3CE916BD8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139;p75">
              <a:extLst>
                <a:ext uri="{FF2B5EF4-FFF2-40B4-BE49-F238E27FC236}">
                  <a16:creationId xmlns:a16="http://schemas.microsoft.com/office/drawing/2014/main" id="{A7EC3CF9-A533-493F-A957-00071FC89967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140;p75">
              <a:extLst>
                <a:ext uri="{FF2B5EF4-FFF2-40B4-BE49-F238E27FC236}">
                  <a16:creationId xmlns:a16="http://schemas.microsoft.com/office/drawing/2014/main" id="{C3D12D31-7739-4FA4-89B7-E1E09DF89FC8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141;p75">
              <a:extLst>
                <a:ext uri="{FF2B5EF4-FFF2-40B4-BE49-F238E27FC236}">
                  <a16:creationId xmlns:a16="http://schemas.microsoft.com/office/drawing/2014/main" id="{3D104C92-5A0D-4A2A-AA25-3F09635D1BCC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142;p75">
              <a:extLst>
                <a:ext uri="{FF2B5EF4-FFF2-40B4-BE49-F238E27FC236}">
                  <a16:creationId xmlns:a16="http://schemas.microsoft.com/office/drawing/2014/main" id="{37C98149-51BB-433D-AFC5-667647D0C0D6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143;p75">
              <a:extLst>
                <a:ext uri="{FF2B5EF4-FFF2-40B4-BE49-F238E27FC236}">
                  <a16:creationId xmlns:a16="http://schemas.microsoft.com/office/drawing/2014/main" id="{C480B6BA-F738-4A5C-A3CB-F63B9CC277FB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144;p75">
              <a:extLst>
                <a:ext uri="{FF2B5EF4-FFF2-40B4-BE49-F238E27FC236}">
                  <a16:creationId xmlns:a16="http://schemas.microsoft.com/office/drawing/2014/main" id="{0D4E720B-2835-4689-B955-CC9A5168BFF0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145;p75">
              <a:extLst>
                <a:ext uri="{FF2B5EF4-FFF2-40B4-BE49-F238E27FC236}">
                  <a16:creationId xmlns:a16="http://schemas.microsoft.com/office/drawing/2014/main" id="{C8321225-2B2C-45EF-955C-A92F114C43B4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146;p75">
              <a:extLst>
                <a:ext uri="{FF2B5EF4-FFF2-40B4-BE49-F238E27FC236}">
                  <a16:creationId xmlns:a16="http://schemas.microsoft.com/office/drawing/2014/main" id="{5BF3A0F1-3624-4F8D-87C8-F1AC7AAA8449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147;p75">
              <a:extLst>
                <a:ext uri="{FF2B5EF4-FFF2-40B4-BE49-F238E27FC236}">
                  <a16:creationId xmlns:a16="http://schemas.microsoft.com/office/drawing/2014/main" id="{FF5D7B95-31E7-40A2-963F-C8F4D7B0DC8F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148;p75">
              <a:extLst>
                <a:ext uri="{FF2B5EF4-FFF2-40B4-BE49-F238E27FC236}">
                  <a16:creationId xmlns:a16="http://schemas.microsoft.com/office/drawing/2014/main" id="{4670B2C6-F6E7-430D-96D6-4E3B41F1B000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149;p75">
              <a:extLst>
                <a:ext uri="{FF2B5EF4-FFF2-40B4-BE49-F238E27FC236}">
                  <a16:creationId xmlns:a16="http://schemas.microsoft.com/office/drawing/2014/main" id="{5070E57F-9C97-4DCF-9329-019CB019D506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150;p75">
              <a:extLst>
                <a:ext uri="{FF2B5EF4-FFF2-40B4-BE49-F238E27FC236}">
                  <a16:creationId xmlns:a16="http://schemas.microsoft.com/office/drawing/2014/main" id="{9BDD8EFF-E22F-4ADE-8C2C-7956E2AA44CC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151;p75">
              <a:extLst>
                <a:ext uri="{FF2B5EF4-FFF2-40B4-BE49-F238E27FC236}">
                  <a16:creationId xmlns:a16="http://schemas.microsoft.com/office/drawing/2014/main" id="{B74E6453-1B0F-4A12-9A69-8C6A0F40FC49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152;p75">
              <a:extLst>
                <a:ext uri="{FF2B5EF4-FFF2-40B4-BE49-F238E27FC236}">
                  <a16:creationId xmlns:a16="http://schemas.microsoft.com/office/drawing/2014/main" id="{8A683ED6-CC18-431D-BA4E-9EFE845ECEE6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153;p75">
              <a:extLst>
                <a:ext uri="{FF2B5EF4-FFF2-40B4-BE49-F238E27FC236}">
                  <a16:creationId xmlns:a16="http://schemas.microsoft.com/office/drawing/2014/main" id="{95CC90DB-1425-4F2E-8D39-35DD88535E12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154;p75">
              <a:extLst>
                <a:ext uri="{FF2B5EF4-FFF2-40B4-BE49-F238E27FC236}">
                  <a16:creationId xmlns:a16="http://schemas.microsoft.com/office/drawing/2014/main" id="{82027922-1A6F-41F6-A78D-3424067B0975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155;p75">
              <a:extLst>
                <a:ext uri="{FF2B5EF4-FFF2-40B4-BE49-F238E27FC236}">
                  <a16:creationId xmlns:a16="http://schemas.microsoft.com/office/drawing/2014/main" id="{512CDEF0-EFD4-4D95-97E6-6495157F1EEA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156;p75">
              <a:extLst>
                <a:ext uri="{FF2B5EF4-FFF2-40B4-BE49-F238E27FC236}">
                  <a16:creationId xmlns:a16="http://schemas.microsoft.com/office/drawing/2014/main" id="{C38E6551-3ACC-4F91-8FB5-845E5CBEBEE6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157;p75">
              <a:extLst>
                <a:ext uri="{FF2B5EF4-FFF2-40B4-BE49-F238E27FC236}">
                  <a16:creationId xmlns:a16="http://schemas.microsoft.com/office/drawing/2014/main" id="{86ABFDAD-BE25-4005-8E32-E15A32C50250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158;p75">
              <a:extLst>
                <a:ext uri="{FF2B5EF4-FFF2-40B4-BE49-F238E27FC236}">
                  <a16:creationId xmlns:a16="http://schemas.microsoft.com/office/drawing/2014/main" id="{E23EEB22-00A8-44E8-8CC2-B79BB5CCCF19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159;p75">
              <a:extLst>
                <a:ext uri="{FF2B5EF4-FFF2-40B4-BE49-F238E27FC236}">
                  <a16:creationId xmlns:a16="http://schemas.microsoft.com/office/drawing/2014/main" id="{8665EAA9-18A0-448B-8000-F80DFA858391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160;p75">
              <a:extLst>
                <a:ext uri="{FF2B5EF4-FFF2-40B4-BE49-F238E27FC236}">
                  <a16:creationId xmlns:a16="http://schemas.microsoft.com/office/drawing/2014/main" id="{7DC7111A-1ACB-418D-A436-7020D8A6179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161;p75">
              <a:extLst>
                <a:ext uri="{FF2B5EF4-FFF2-40B4-BE49-F238E27FC236}">
                  <a16:creationId xmlns:a16="http://schemas.microsoft.com/office/drawing/2014/main" id="{BEA4E1F8-4C15-4893-A9CA-4885C6A33E4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162;p75">
              <a:extLst>
                <a:ext uri="{FF2B5EF4-FFF2-40B4-BE49-F238E27FC236}">
                  <a16:creationId xmlns:a16="http://schemas.microsoft.com/office/drawing/2014/main" id="{C74DBB90-C15B-460D-958F-3E58274E1943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163;p75">
              <a:extLst>
                <a:ext uri="{FF2B5EF4-FFF2-40B4-BE49-F238E27FC236}">
                  <a16:creationId xmlns:a16="http://schemas.microsoft.com/office/drawing/2014/main" id="{AA78F7CA-F7B0-481F-9D04-06B5C378EE90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164;p75">
              <a:extLst>
                <a:ext uri="{FF2B5EF4-FFF2-40B4-BE49-F238E27FC236}">
                  <a16:creationId xmlns:a16="http://schemas.microsoft.com/office/drawing/2014/main" id="{24209DEB-308D-43AE-A17C-84D0453EF04E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165;p75">
              <a:extLst>
                <a:ext uri="{FF2B5EF4-FFF2-40B4-BE49-F238E27FC236}">
                  <a16:creationId xmlns:a16="http://schemas.microsoft.com/office/drawing/2014/main" id="{694AC864-6B7A-4B9B-B754-72223E89CD90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166;p75">
              <a:extLst>
                <a:ext uri="{FF2B5EF4-FFF2-40B4-BE49-F238E27FC236}">
                  <a16:creationId xmlns:a16="http://schemas.microsoft.com/office/drawing/2014/main" id="{3750AFFA-7AC2-490E-8C05-902758567CB9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167;p75">
              <a:extLst>
                <a:ext uri="{FF2B5EF4-FFF2-40B4-BE49-F238E27FC236}">
                  <a16:creationId xmlns:a16="http://schemas.microsoft.com/office/drawing/2014/main" id="{16A2C623-FE69-4952-B863-B24DAF3D3A9D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168;p75">
              <a:extLst>
                <a:ext uri="{FF2B5EF4-FFF2-40B4-BE49-F238E27FC236}">
                  <a16:creationId xmlns:a16="http://schemas.microsoft.com/office/drawing/2014/main" id="{24605ECF-5160-46E7-90D1-3F5364DA4063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169;p75">
              <a:extLst>
                <a:ext uri="{FF2B5EF4-FFF2-40B4-BE49-F238E27FC236}">
                  <a16:creationId xmlns:a16="http://schemas.microsoft.com/office/drawing/2014/main" id="{35C92A20-FAC2-49E1-B2B8-64132170D54D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170;p75">
              <a:extLst>
                <a:ext uri="{FF2B5EF4-FFF2-40B4-BE49-F238E27FC236}">
                  <a16:creationId xmlns:a16="http://schemas.microsoft.com/office/drawing/2014/main" id="{2FAF11DB-0B6F-42F6-A602-6FA6732A6B24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171;p75">
              <a:extLst>
                <a:ext uri="{FF2B5EF4-FFF2-40B4-BE49-F238E27FC236}">
                  <a16:creationId xmlns:a16="http://schemas.microsoft.com/office/drawing/2014/main" id="{DF12A816-2EE8-44FF-B56C-5E034F1BA2EA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172;p75">
              <a:extLst>
                <a:ext uri="{FF2B5EF4-FFF2-40B4-BE49-F238E27FC236}">
                  <a16:creationId xmlns:a16="http://schemas.microsoft.com/office/drawing/2014/main" id="{B0D3F933-20C4-4AA8-88F1-116A014B6914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173;p75">
              <a:extLst>
                <a:ext uri="{FF2B5EF4-FFF2-40B4-BE49-F238E27FC236}">
                  <a16:creationId xmlns:a16="http://schemas.microsoft.com/office/drawing/2014/main" id="{E5ABFBCB-BFFB-404D-8930-A6543EA4A251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174;p75">
              <a:extLst>
                <a:ext uri="{FF2B5EF4-FFF2-40B4-BE49-F238E27FC236}">
                  <a16:creationId xmlns:a16="http://schemas.microsoft.com/office/drawing/2014/main" id="{3CB30B7A-5099-4BA9-A672-52EEF770F3F1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8175;p75">
              <a:extLst>
                <a:ext uri="{FF2B5EF4-FFF2-40B4-BE49-F238E27FC236}">
                  <a16:creationId xmlns:a16="http://schemas.microsoft.com/office/drawing/2014/main" id="{089FCB53-CD37-4A3C-8212-6610B68898C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8176;p75">
              <a:extLst>
                <a:ext uri="{FF2B5EF4-FFF2-40B4-BE49-F238E27FC236}">
                  <a16:creationId xmlns:a16="http://schemas.microsoft.com/office/drawing/2014/main" id="{010241AD-A59B-449F-9B51-4F98FD31DCA6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8177;p75">
              <a:extLst>
                <a:ext uri="{FF2B5EF4-FFF2-40B4-BE49-F238E27FC236}">
                  <a16:creationId xmlns:a16="http://schemas.microsoft.com/office/drawing/2014/main" id="{71D28711-64A0-4D72-AC1E-BA5CD449E85E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8178;p75">
              <a:extLst>
                <a:ext uri="{FF2B5EF4-FFF2-40B4-BE49-F238E27FC236}">
                  <a16:creationId xmlns:a16="http://schemas.microsoft.com/office/drawing/2014/main" id="{37E6637B-B755-4E75-8606-53E8A4A33828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8179;p75">
              <a:extLst>
                <a:ext uri="{FF2B5EF4-FFF2-40B4-BE49-F238E27FC236}">
                  <a16:creationId xmlns:a16="http://schemas.microsoft.com/office/drawing/2014/main" id="{A8E9E23A-6D33-44BC-861C-60340A815338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8180;p75">
              <a:extLst>
                <a:ext uri="{FF2B5EF4-FFF2-40B4-BE49-F238E27FC236}">
                  <a16:creationId xmlns:a16="http://schemas.microsoft.com/office/drawing/2014/main" id="{0B7B47D7-F4F5-4814-9D26-AE50E83C9A6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8181;p75">
              <a:extLst>
                <a:ext uri="{FF2B5EF4-FFF2-40B4-BE49-F238E27FC236}">
                  <a16:creationId xmlns:a16="http://schemas.microsoft.com/office/drawing/2014/main" id="{382320EA-419F-40D3-9BDB-1277D7058D9F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8182;p75">
              <a:extLst>
                <a:ext uri="{FF2B5EF4-FFF2-40B4-BE49-F238E27FC236}">
                  <a16:creationId xmlns:a16="http://schemas.microsoft.com/office/drawing/2014/main" id="{E006A48E-2E9E-48A9-92AC-2BBA3919F15A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8183;p75">
              <a:extLst>
                <a:ext uri="{FF2B5EF4-FFF2-40B4-BE49-F238E27FC236}">
                  <a16:creationId xmlns:a16="http://schemas.microsoft.com/office/drawing/2014/main" id="{B3AE5C8F-A228-442B-AF0D-C56684A4F4F1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8184;p75">
              <a:extLst>
                <a:ext uri="{FF2B5EF4-FFF2-40B4-BE49-F238E27FC236}">
                  <a16:creationId xmlns:a16="http://schemas.microsoft.com/office/drawing/2014/main" id="{C92940C2-094F-459F-BEE4-078DAD0B4C2B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8185;p75">
              <a:extLst>
                <a:ext uri="{FF2B5EF4-FFF2-40B4-BE49-F238E27FC236}">
                  <a16:creationId xmlns:a16="http://schemas.microsoft.com/office/drawing/2014/main" id="{00FCF314-5D8B-4BEA-AACD-414467E179BD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8186;p75">
              <a:extLst>
                <a:ext uri="{FF2B5EF4-FFF2-40B4-BE49-F238E27FC236}">
                  <a16:creationId xmlns:a16="http://schemas.microsoft.com/office/drawing/2014/main" id="{B77C9812-F944-4037-AF32-C7804BA51541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8187;p75">
              <a:extLst>
                <a:ext uri="{FF2B5EF4-FFF2-40B4-BE49-F238E27FC236}">
                  <a16:creationId xmlns:a16="http://schemas.microsoft.com/office/drawing/2014/main" id="{2B301FD3-13BD-4AC0-BF22-A1C4515300A6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8188;p75">
              <a:extLst>
                <a:ext uri="{FF2B5EF4-FFF2-40B4-BE49-F238E27FC236}">
                  <a16:creationId xmlns:a16="http://schemas.microsoft.com/office/drawing/2014/main" id="{E4E27624-CAF9-4CCC-A66E-CF28C9CC316B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8189;p75">
              <a:extLst>
                <a:ext uri="{FF2B5EF4-FFF2-40B4-BE49-F238E27FC236}">
                  <a16:creationId xmlns:a16="http://schemas.microsoft.com/office/drawing/2014/main" id="{0D8B7955-CA69-4F16-B4EF-F1F005DE2067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8190;p75">
              <a:extLst>
                <a:ext uri="{FF2B5EF4-FFF2-40B4-BE49-F238E27FC236}">
                  <a16:creationId xmlns:a16="http://schemas.microsoft.com/office/drawing/2014/main" id="{3E952A99-1778-40BF-967B-96BE8BCB95BA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8191;p75">
              <a:extLst>
                <a:ext uri="{FF2B5EF4-FFF2-40B4-BE49-F238E27FC236}">
                  <a16:creationId xmlns:a16="http://schemas.microsoft.com/office/drawing/2014/main" id="{C751284B-E1FF-4EA8-9CFB-D89DFF3E2492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8192;p75">
              <a:extLst>
                <a:ext uri="{FF2B5EF4-FFF2-40B4-BE49-F238E27FC236}">
                  <a16:creationId xmlns:a16="http://schemas.microsoft.com/office/drawing/2014/main" id="{C781C916-EAA6-4683-B80F-68B041510825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8193;p75">
              <a:extLst>
                <a:ext uri="{FF2B5EF4-FFF2-40B4-BE49-F238E27FC236}">
                  <a16:creationId xmlns:a16="http://schemas.microsoft.com/office/drawing/2014/main" id="{D49F97C2-EAC2-4F4C-ACC3-C8C0A67D3754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8194;p75">
              <a:extLst>
                <a:ext uri="{FF2B5EF4-FFF2-40B4-BE49-F238E27FC236}">
                  <a16:creationId xmlns:a16="http://schemas.microsoft.com/office/drawing/2014/main" id="{363D7543-5A90-464D-81A0-A178AB7FD5BC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8195;p75">
              <a:extLst>
                <a:ext uri="{FF2B5EF4-FFF2-40B4-BE49-F238E27FC236}">
                  <a16:creationId xmlns:a16="http://schemas.microsoft.com/office/drawing/2014/main" id="{59333C05-B8A3-420A-A9DA-3DBF654EFBE5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8196;p75">
              <a:extLst>
                <a:ext uri="{FF2B5EF4-FFF2-40B4-BE49-F238E27FC236}">
                  <a16:creationId xmlns:a16="http://schemas.microsoft.com/office/drawing/2014/main" id="{26482E87-9FEF-420F-9B6E-59B319B53264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197;p75">
              <a:extLst>
                <a:ext uri="{FF2B5EF4-FFF2-40B4-BE49-F238E27FC236}">
                  <a16:creationId xmlns:a16="http://schemas.microsoft.com/office/drawing/2014/main" id="{19ED859A-BF58-46AC-BD31-2CDF4D364496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198;p75">
              <a:extLst>
                <a:ext uri="{FF2B5EF4-FFF2-40B4-BE49-F238E27FC236}">
                  <a16:creationId xmlns:a16="http://schemas.microsoft.com/office/drawing/2014/main" id="{7FF5BFD8-86CC-4631-B32B-74C065B38226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199;p75">
              <a:extLst>
                <a:ext uri="{FF2B5EF4-FFF2-40B4-BE49-F238E27FC236}">
                  <a16:creationId xmlns:a16="http://schemas.microsoft.com/office/drawing/2014/main" id="{F06F26A4-65FB-4F1C-BAB2-CCF6ED46B6E8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200;p75">
              <a:extLst>
                <a:ext uri="{FF2B5EF4-FFF2-40B4-BE49-F238E27FC236}">
                  <a16:creationId xmlns:a16="http://schemas.microsoft.com/office/drawing/2014/main" id="{FA158E9D-29E4-4696-9100-6B982E5D8682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201;p75">
              <a:extLst>
                <a:ext uri="{FF2B5EF4-FFF2-40B4-BE49-F238E27FC236}">
                  <a16:creationId xmlns:a16="http://schemas.microsoft.com/office/drawing/2014/main" id="{F686521F-4CDB-4C28-B4CA-CEBD374F330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202;p75">
              <a:extLst>
                <a:ext uri="{FF2B5EF4-FFF2-40B4-BE49-F238E27FC236}">
                  <a16:creationId xmlns:a16="http://schemas.microsoft.com/office/drawing/2014/main" id="{A46C2F87-5973-4E84-AC75-9C75A24C480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203;p75">
              <a:extLst>
                <a:ext uri="{FF2B5EF4-FFF2-40B4-BE49-F238E27FC236}">
                  <a16:creationId xmlns:a16="http://schemas.microsoft.com/office/drawing/2014/main" id="{3C18A9A5-5203-4FB9-A16D-5CABB5FEAAF9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204;p75">
              <a:extLst>
                <a:ext uri="{FF2B5EF4-FFF2-40B4-BE49-F238E27FC236}">
                  <a16:creationId xmlns:a16="http://schemas.microsoft.com/office/drawing/2014/main" id="{B5205960-1DC2-4E8C-B4DF-C579BDD6EC3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205;p75">
              <a:extLst>
                <a:ext uri="{FF2B5EF4-FFF2-40B4-BE49-F238E27FC236}">
                  <a16:creationId xmlns:a16="http://schemas.microsoft.com/office/drawing/2014/main" id="{64A75141-B544-4E2A-A9F3-23114098B865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206;p75">
              <a:extLst>
                <a:ext uri="{FF2B5EF4-FFF2-40B4-BE49-F238E27FC236}">
                  <a16:creationId xmlns:a16="http://schemas.microsoft.com/office/drawing/2014/main" id="{8214A6FF-5E07-420D-9ACE-775AF976129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8207;p75">
              <a:extLst>
                <a:ext uri="{FF2B5EF4-FFF2-40B4-BE49-F238E27FC236}">
                  <a16:creationId xmlns:a16="http://schemas.microsoft.com/office/drawing/2014/main" id="{085323D0-2A72-4A9E-A546-464EFF174485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8208;p75">
              <a:extLst>
                <a:ext uri="{FF2B5EF4-FFF2-40B4-BE49-F238E27FC236}">
                  <a16:creationId xmlns:a16="http://schemas.microsoft.com/office/drawing/2014/main" id="{03CC3880-C00E-42D3-A4FD-1EBC012E08BA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8209;p75">
              <a:extLst>
                <a:ext uri="{FF2B5EF4-FFF2-40B4-BE49-F238E27FC236}">
                  <a16:creationId xmlns:a16="http://schemas.microsoft.com/office/drawing/2014/main" id="{53FCBF50-9BBB-4AA3-820D-E6CAB0E078F3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8210;p75">
              <a:extLst>
                <a:ext uri="{FF2B5EF4-FFF2-40B4-BE49-F238E27FC236}">
                  <a16:creationId xmlns:a16="http://schemas.microsoft.com/office/drawing/2014/main" id="{0E9C64C1-E59C-4EA9-8DE3-201A2717ABCB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8211;p75">
              <a:extLst>
                <a:ext uri="{FF2B5EF4-FFF2-40B4-BE49-F238E27FC236}">
                  <a16:creationId xmlns:a16="http://schemas.microsoft.com/office/drawing/2014/main" id="{16C84AFA-72AA-41B9-8FFE-A46CA1D2F488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8212;p75">
              <a:extLst>
                <a:ext uri="{FF2B5EF4-FFF2-40B4-BE49-F238E27FC236}">
                  <a16:creationId xmlns:a16="http://schemas.microsoft.com/office/drawing/2014/main" id="{3C97A6D9-9192-4121-A862-A6F84819CB4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8213;p75">
              <a:extLst>
                <a:ext uri="{FF2B5EF4-FFF2-40B4-BE49-F238E27FC236}">
                  <a16:creationId xmlns:a16="http://schemas.microsoft.com/office/drawing/2014/main" id="{40096D96-042B-4C93-9151-EBA9D5DE878F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8214;p75">
              <a:extLst>
                <a:ext uri="{FF2B5EF4-FFF2-40B4-BE49-F238E27FC236}">
                  <a16:creationId xmlns:a16="http://schemas.microsoft.com/office/drawing/2014/main" id="{1448D026-9CF1-443E-9E1A-D5CB66290237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8215;p75">
              <a:extLst>
                <a:ext uri="{FF2B5EF4-FFF2-40B4-BE49-F238E27FC236}">
                  <a16:creationId xmlns:a16="http://schemas.microsoft.com/office/drawing/2014/main" id="{3D25DA27-6F16-4CC0-B406-20C287F13A88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8216;p75">
              <a:extLst>
                <a:ext uri="{FF2B5EF4-FFF2-40B4-BE49-F238E27FC236}">
                  <a16:creationId xmlns:a16="http://schemas.microsoft.com/office/drawing/2014/main" id="{F987656C-C1AA-4980-922F-FAE887A2DAE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8217;p75">
              <a:extLst>
                <a:ext uri="{FF2B5EF4-FFF2-40B4-BE49-F238E27FC236}">
                  <a16:creationId xmlns:a16="http://schemas.microsoft.com/office/drawing/2014/main" id="{A2DA1354-B49C-40AA-9BE0-E5923249C400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8218;p75">
              <a:extLst>
                <a:ext uri="{FF2B5EF4-FFF2-40B4-BE49-F238E27FC236}">
                  <a16:creationId xmlns:a16="http://schemas.microsoft.com/office/drawing/2014/main" id="{DB97028E-12E4-43D6-BDAD-673D59ECB2DE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8219;p75">
              <a:extLst>
                <a:ext uri="{FF2B5EF4-FFF2-40B4-BE49-F238E27FC236}">
                  <a16:creationId xmlns:a16="http://schemas.microsoft.com/office/drawing/2014/main" id="{43DFD8DC-5DA3-480F-B20C-571E05C66876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8220;p75">
              <a:extLst>
                <a:ext uri="{FF2B5EF4-FFF2-40B4-BE49-F238E27FC236}">
                  <a16:creationId xmlns:a16="http://schemas.microsoft.com/office/drawing/2014/main" id="{661522EC-9FA1-4C1B-AC7A-9379A4426855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8221;p75">
              <a:extLst>
                <a:ext uri="{FF2B5EF4-FFF2-40B4-BE49-F238E27FC236}">
                  <a16:creationId xmlns:a16="http://schemas.microsoft.com/office/drawing/2014/main" id="{196677DB-8F9D-4148-A05B-45CA24D2261C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8222;p75">
              <a:extLst>
                <a:ext uri="{FF2B5EF4-FFF2-40B4-BE49-F238E27FC236}">
                  <a16:creationId xmlns:a16="http://schemas.microsoft.com/office/drawing/2014/main" id="{AC08DD97-9603-468F-8DE1-B45C3BEC3FDE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8223;p75">
              <a:extLst>
                <a:ext uri="{FF2B5EF4-FFF2-40B4-BE49-F238E27FC236}">
                  <a16:creationId xmlns:a16="http://schemas.microsoft.com/office/drawing/2014/main" id="{8F9DC193-8978-4787-A181-67CB60B878DC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8224;p75">
              <a:extLst>
                <a:ext uri="{FF2B5EF4-FFF2-40B4-BE49-F238E27FC236}">
                  <a16:creationId xmlns:a16="http://schemas.microsoft.com/office/drawing/2014/main" id="{44293A04-8B83-4DD5-93BF-00837AF793A2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8225;p75">
              <a:extLst>
                <a:ext uri="{FF2B5EF4-FFF2-40B4-BE49-F238E27FC236}">
                  <a16:creationId xmlns:a16="http://schemas.microsoft.com/office/drawing/2014/main" id="{EF733458-2B2E-4C87-B091-622FC2769B10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8226;p75">
              <a:extLst>
                <a:ext uri="{FF2B5EF4-FFF2-40B4-BE49-F238E27FC236}">
                  <a16:creationId xmlns:a16="http://schemas.microsoft.com/office/drawing/2014/main" id="{BF4273F5-FEF6-49C9-B880-679C291318D6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8227;p75">
              <a:extLst>
                <a:ext uri="{FF2B5EF4-FFF2-40B4-BE49-F238E27FC236}">
                  <a16:creationId xmlns:a16="http://schemas.microsoft.com/office/drawing/2014/main" id="{5875E7DA-24B7-4673-904C-7D59229CF083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8228;p75">
              <a:extLst>
                <a:ext uri="{FF2B5EF4-FFF2-40B4-BE49-F238E27FC236}">
                  <a16:creationId xmlns:a16="http://schemas.microsoft.com/office/drawing/2014/main" id="{6AFFC801-7915-4963-9BBE-CB28830548AF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8229;p75">
              <a:extLst>
                <a:ext uri="{FF2B5EF4-FFF2-40B4-BE49-F238E27FC236}">
                  <a16:creationId xmlns:a16="http://schemas.microsoft.com/office/drawing/2014/main" id="{96950BBE-2024-45D2-99BF-334E13B19A8A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8230;p75">
              <a:extLst>
                <a:ext uri="{FF2B5EF4-FFF2-40B4-BE49-F238E27FC236}">
                  <a16:creationId xmlns:a16="http://schemas.microsoft.com/office/drawing/2014/main" id="{597EDB7A-49F3-4A75-A7DC-0A20F02EFEF4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8231;p75">
              <a:extLst>
                <a:ext uri="{FF2B5EF4-FFF2-40B4-BE49-F238E27FC236}">
                  <a16:creationId xmlns:a16="http://schemas.microsoft.com/office/drawing/2014/main" id="{5DAEEADE-93CC-40B9-9388-1E730A7DF0F2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8232;p75">
              <a:extLst>
                <a:ext uri="{FF2B5EF4-FFF2-40B4-BE49-F238E27FC236}">
                  <a16:creationId xmlns:a16="http://schemas.microsoft.com/office/drawing/2014/main" id="{EC76A9F7-2021-4307-8173-01E8332C7DB7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8233;p75">
              <a:extLst>
                <a:ext uri="{FF2B5EF4-FFF2-40B4-BE49-F238E27FC236}">
                  <a16:creationId xmlns:a16="http://schemas.microsoft.com/office/drawing/2014/main" id="{DF7E4DBD-A4C5-4776-A460-82263FFB579D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8234;p75">
              <a:extLst>
                <a:ext uri="{FF2B5EF4-FFF2-40B4-BE49-F238E27FC236}">
                  <a16:creationId xmlns:a16="http://schemas.microsoft.com/office/drawing/2014/main" id="{82870B55-29AE-4604-B723-D1867B6A658D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8235;p75">
              <a:extLst>
                <a:ext uri="{FF2B5EF4-FFF2-40B4-BE49-F238E27FC236}">
                  <a16:creationId xmlns:a16="http://schemas.microsoft.com/office/drawing/2014/main" id="{2A668165-B603-442D-A06F-57F0D7D48CBE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8236;p75">
              <a:extLst>
                <a:ext uri="{FF2B5EF4-FFF2-40B4-BE49-F238E27FC236}">
                  <a16:creationId xmlns:a16="http://schemas.microsoft.com/office/drawing/2014/main" id="{E75357A8-1E41-46E0-994C-9DBFA0BD1954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8237;p75">
              <a:extLst>
                <a:ext uri="{FF2B5EF4-FFF2-40B4-BE49-F238E27FC236}">
                  <a16:creationId xmlns:a16="http://schemas.microsoft.com/office/drawing/2014/main" id="{23465EBE-3850-4D1D-B13C-88B5B4C9D86E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8238;p75">
              <a:extLst>
                <a:ext uri="{FF2B5EF4-FFF2-40B4-BE49-F238E27FC236}">
                  <a16:creationId xmlns:a16="http://schemas.microsoft.com/office/drawing/2014/main" id="{E6293637-E147-4291-BF0F-C829B6F4BCFC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8239;p75">
              <a:extLst>
                <a:ext uri="{FF2B5EF4-FFF2-40B4-BE49-F238E27FC236}">
                  <a16:creationId xmlns:a16="http://schemas.microsoft.com/office/drawing/2014/main" id="{38A124BC-694E-41A5-91FE-7E877D34847F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8240;p75">
              <a:extLst>
                <a:ext uri="{FF2B5EF4-FFF2-40B4-BE49-F238E27FC236}">
                  <a16:creationId xmlns:a16="http://schemas.microsoft.com/office/drawing/2014/main" id="{34E53A67-0095-4BED-B84E-97EE892E329B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8241;p75">
              <a:extLst>
                <a:ext uri="{FF2B5EF4-FFF2-40B4-BE49-F238E27FC236}">
                  <a16:creationId xmlns:a16="http://schemas.microsoft.com/office/drawing/2014/main" id="{DC5EAB44-1A2B-4764-8201-380CD299624C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8242;p75">
              <a:extLst>
                <a:ext uri="{FF2B5EF4-FFF2-40B4-BE49-F238E27FC236}">
                  <a16:creationId xmlns:a16="http://schemas.microsoft.com/office/drawing/2014/main" id="{BF331AD9-4EB1-4959-8734-419615496B80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8243;p75">
              <a:extLst>
                <a:ext uri="{FF2B5EF4-FFF2-40B4-BE49-F238E27FC236}">
                  <a16:creationId xmlns:a16="http://schemas.microsoft.com/office/drawing/2014/main" id="{E355058F-CF8D-4FBA-8539-17CC003070F1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8244;p75">
              <a:extLst>
                <a:ext uri="{FF2B5EF4-FFF2-40B4-BE49-F238E27FC236}">
                  <a16:creationId xmlns:a16="http://schemas.microsoft.com/office/drawing/2014/main" id="{B777178C-BB9E-439F-8DAC-04B8CDE47A59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8245;p75">
              <a:extLst>
                <a:ext uri="{FF2B5EF4-FFF2-40B4-BE49-F238E27FC236}">
                  <a16:creationId xmlns:a16="http://schemas.microsoft.com/office/drawing/2014/main" id="{60A4D3B4-BAF0-4ED2-9EF3-F61E0B2AEA5B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8246;p75">
              <a:extLst>
                <a:ext uri="{FF2B5EF4-FFF2-40B4-BE49-F238E27FC236}">
                  <a16:creationId xmlns:a16="http://schemas.microsoft.com/office/drawing/2014/main" id="{86D03C73-9907-4D4C-802C-EEA2261F813C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8247;p75">
              <a:extLst>
                <a:ext uri="{FF2B5EF4-FFF2-40B4-BE49-F238E27FC236}">
                  <a16:creationId xmlns:a16="http://schemas.microsoft.com/office/drawing/2014/main" id="{198C402D-5BD0-488D-81B7-C176FB8FF9A3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8248;p75">
              <a:extLst>
                <a:ext uri="{FF2B5EF4-FFF2-40B4-BE49-F238E27FC236}">
                  <a16:creationId xmlns:a16="http://schemas.microsoft.com/office/drawing/2014/main" id="{6F6CE6B4-4BAA-4FEA-BCBC-DDB50000117E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8249;p75">
              <a:extLst>
                <a:ext uri="{FF2B5EF4-FFF2-40B4-BE49-F238E27FC236}">
                  <a16:creationId xmlns:a16="http://schemas.microsoft.com/office/drawing/2014/main" id="{BDCC69C1-0863-4229-85B2-28A9D0619A2C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8250;p75">
              <a:extLst>
                <a:ext uri="{FF2B5EF4-FFF2-40B4-BE49-F238E27FC236}">
                  <a16:creationId xmlns:a16="http://schemas.microsoft.com/office/drawing/2014/main" id="{E9182CD8-FBD0-4A03-B2E4-18E4A65E40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8251;p75">
              <a:extLst>
                <a:ext uri="{FF2B5EF4-FFF2-40B4-BE49-F238E27FC236}">
                  <a16:creationId xmlns:a16="http://schemas.microsoft.com/office/drawing/2014/main" id="{EBF84EFB-9A12-43FA-A20C-A24F0FB14DC9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8252;p75">
              <a:extLst>
                <a:ext uri="{FF2B5EF4-FFF2-40B4-BE49-F238E27FC236}">
                  <a16:creationId xmlns:a16="http://schemas.microsoft.com/office/drawing/2014/main" id="{62CF4939-2091-4BBA-8B7F-97C834F4E1F2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8253;p75">
              <a:extLst>
                <a:ext uri="{FF2B5EF4-FFF2-40B4-BE49-F238E27FC236}">
                  <a16:creationId xmlns:a16="http://schemas.microsoft.com/office/drawing/2014/main" id="{4DD6B73D-BF96-43CF-935D-AC6436B589CC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8254;p75">
              <a:extLst>
                <a:ext uri="{FF2B5EF4-FFF2-40B4-BE49-F238E27FC236}">
                  <a16:creationId xmlns:a16="http://schemas.microsoft.com/office/drawing/2014/main" id="{DBC09217-BA61-4677-9DFB-A34217FDCC31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8255;p75">
              <a:extLst>
                <a:ext uri="{FF2B5EF4-FFF2-40B4-BE49-F238E27FC236}">
                  <a16:creationId xmlns:a16="http://schemas.microsoft.com/office/drawing/2014/main" id="{8D4782C7-D88E-4DDE-88C6-6EE790D7CBF0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8256;p75">
              <a:extLst>
                <a:ext uri="{FF2B5EF4-FFF2-40B4-BE49-F238E27FC236}">
                  <a16:creationId xmlns:a16="http://schemas.microsoft.com/office/drawing/2014/main" id="{E52639ED-29F8-43B0-A143-F2631712BDA0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8257;p75">
              <a:extLst>
                <a:ext uri="{FF2B5EF4-FFF2-40B4-BE49-F238E27FC236}">
                  <a16:creationId xmlns:a16="http://schemas.microsoft.com/office/drawing/2014/main" id="{6FF174E9-8465-4EAB-8ADA-896E8BD45194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8258;p75">
              <a:extLst>
                <a:ext uri="{FF2B5EF4-FFF2-40B4-BE49-F238E27FC236}">
                  <a16:creationId xmlns:a16="http://schemas.microsoft.com/office/drawing/2014/main" id="{416CCB0A-FFA3-4E29-9A02-1A9A21604BF6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8259;p75">
              <a:extLst>
                <a:ext uri="{FF2B5EF4-FFF2-40B4-BE49-F238E27FC236}">
                  <a16:creationId xmlns:a16="http://schemas.microsoft.com/office/drawing/2014/main" id="{93C4BACD-6CA7-4F93-AF7B-88A06B3A473E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8260;p75">
              <a:extLst>
                <a:ext uri="{FF2B5EF4-FFF2-40B4-BE49-F238E27FC236}">
                  <a16:creationId xmlns:a16="http://schemas.microsoft.com/office/drawing/2014/main" id="{8C7DC36F-0743-44FE-8028-E6482096E2AC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8261;p75">
              <a:extLst>
                <a:ext uri="{FF2B5EF4-FFF2-40B4-BE49-F238E27FC236}">
                  <a16:creationId xmlns:a16="http://schemas.microsoft.com/office/drawing/2014/main" id="{E63DD77C-0778-42EB-81EB-CDF00895133D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8262;p75">
              <a:extLst>
                <a:ext uri="{FF2B5EF4-FFF2-40B4-BE49-F238E27FC236}">
                  <a16:creationId xmlns:a16="http://schemas.microsoft.com/office/drawing/2014/main" id="{F39507E6-BFFE-4727-A524-43A67F4FC3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8263;p75">
              <a:extLst>
                <a:ext uri="{FF2B5EF4-FFF2-40B4-BE49-F238E27FC236}">
                  <a16:creationId xmlns:a16="http://schemas.microsoft.com/office/drawing/2014/main" id="{22BC0DA9-AD0D-4C0A-9AE5-5DB251C11A6B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8264;p75">
              <a:extLst>
                <a:ext uri="{FF2B5EF4-FFF2-40B4-BE49-F238E27FC236}">
                  <a16:creationId xmlns:a16="http://schemas.microsoft.com/office/drawing/2014/main" id="{9F3CA993-66D5-451F-8E6C-13A6E248DA73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8265;p75">
              <a:extLst>
                <a:ext uri="{FF2B5EF4-FFF2-40B4-BE49-F238E27FC236}">
                  <a16:creationId xmlns:a16="http://schemas.microsoft.com/office/drawing/2014/main" id="{E4CA38BB-0808-4ABF-901B-4ADF479602F5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8266;p75">
              <a:extLst>
                <a:ext uri="{FF2B5EF4-FFF2-40B4-BE49-F238E27FC236}">
                  <a16:creationId xmlns:a16="http://schemas.microsoft.com/office/drawing/2014/main" id="{FF2E5E25-0C60-4D30-A618-D2BEAD3FACB3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8267;p75">
              <a:extLst>
                <a:ext uri="{FF2B5EF4-FFF2-40B4-BE49-F238E27FC236}">
                  <a16:creationId xmlns:a16="http://schemas.microsoft.com/office/drawing/2014/main" id="{FB85AB48-62D9-4DD6-A673-FA56EF0FB82E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8268;p75">
              <a:extLst>
                <a:ext uri="{FF2B5EF4-FFF2-40B4-BE49-F238E27FC236}">
                  <a16:creationId xmlns:a16="http://schemas.microsoft.com/office/drawing/2014/main" id="{CAB821F6-0345-4626-852A-379478DEA764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8269;p75">
              <a:extLst>
                <a:ext uri="{FF2B5EF4-FFF2-40B4-BE49-F238E27FC236}">
                  <a16:creationId xmlns:a16="http://schemas.microsoft.com/office/drawing/2014/main" id="{D433DA23-7680-4405-834F-0587896E98BE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8270;p75">
              <a:extLst>
                <a:ext uri="{FF2B5EF4-FFF2-40B4-BE49-F238E27FC236}">
                  <a16:creationId xmlns:a16="http://schemas.microsoft.com/office/drawing/2014/main" id="{118F754C-0018-43AB-87A5-7A9A26406967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8271;p75">
              <a:extLst>
                <a:ext uri="{FF2B5EF4-FFF2-40B4-BE49-F238E27FC236}">
                  <a16:creationId xmlns:a16="http://schemas.microsoft.com/office/drawing/2014/main" id="{CEA53CC7-599E-44B2-9236-478A48BD1D40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8272;p75">
              <a:extLst>
                <a:ext uri="{FF2B5EF4-FFF2-40B4-BE49-F238E27FC236}">
                  <a16:creationId xmlns:a16="http://schemas.microsoft.com/office/drawing/2014/main" id="{42D1FDD7-9C49-4B4B-9BD2-54055EB40F15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8273;p75">
              <a:extLst>
                <a:ext uri="{FF2B5EF4-FFF2-40B4-BE49-F238E27FC236}">
                  <a16:creationId xmlns:a16="http://schemas.microsoft.com/office/drawing/2014/main" id="{B6FEF3CA-8A67-4303-BEC8-F16811235DC8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8274;p75">
              <a:extLst>
                <a:ext uri="{FF2B5EF4-FFF2-40B4-BE49-F238E27FC236}">
                  <a16:creationId xmlns:a16="http://schemas.microsoft.com/office/drawing/2014/main" id="{5611BC13-5168-4215-8DBF-F0AFFCBC4D47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8275;p75">
              <a:extLst>
                <a:ext uri="{FF2B5EF4-FFF2-40B4-BE49-F238E27FC236}">
                  <a16:creationId xmlns:a16="http://schemas.microsoft.com/office/drawing/2014/main" id="{1720A231-D5EC-4F00-8762-B629F4FF6350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8276;p75">
              <a:extLst>
                <a:ext uri="{FF2B5EF4-FFF2-40B4-BE49-F238E27FC236}">
                  <a16:creationId xmlns:a16="http://schemas.microsoft.com/office/drawing/2014/main" id="{F67F78E0-16E5-44A9-AAE5-FD9E42AA4E4A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8277;p75">
              <a:extLst>
                <a:ext uri="{FF2B5EF4-FFF2-40B4-BE49-F238E27FC236}">
                  <a16:creationId xmlns:a16="http://schemas.microsoft.com/office/drawing/2014/main" id="{B3C9D865-6EEB-44F3-81B3-4C8AE5E450D2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8278;p75">
              <a:extLst>
                <a:ext uri="{FF2B5EF4-FFF2-40B4-BE49-F238E27FC236}">
                  <a16:creationId xmlns:a16="http://schemas.microsoft.com/office/drawing/2014/main" id="{FA6D2635-1979-4A7B-8860-0531E8897CB4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8279;p75">
              <a:extLst>
                <a:ext uri="{FF2B5EF4-FFF2-40B4-BE49-F238E27FC236}">
                  <a16:creationId xmlns:a16="http://schemas.microsoft.com/office/drawing/2014/main" id="{3E470EF7-6546-43ED-AD83-138D7E3C3134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8280;p75">
              <a:extLst>
                <a:ext uri="{FF2B5EF4-FFF2-40B4-BE49-F238E27FC236}">
                  <a16:creationId xmlns:a16="http://schemas.microsoft.com/office/drawing/2014/main" id="{64906A20-C851-44AA-8CAC-B003044A4E94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8281;p75">
              <a:extLst>
                <a:ext uri="{FF2B5EF4-FFF2-40B4-BE49-F238E27FC236}">
                  <a16:creationId xmlns:a16="http://schemas.microsoft.com/office/drawing/2014/main" id="{DDEE4DB4-73E7-4DF3-B755-7149122F7899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8282;p75">
              <a:extLst>
                <a:ext uri="{FF2B5EF4-FFF2-40B4-BE49-F238E27FC236}">
                  <a16:creationId xmlns:a16="http://schemas.microsoft.com/office/drawing/2014/main" id="{3A56E8DC-CD04-432E-A0E3-1411FE92D4F5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8283;p75">
              <a:extLst>
                <a:ext uri="{FF2B5EF4-FFF2-40B4-BE49-F238E27FC236}">
                  <a16:creationId xmlns:a16="http://schemas.microsoft.com/office/drawing/2014/main" id="{7755D342-2F92-48E5-9576-A9F181AAAB47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8284;p75">
              <a:extLst>
                <a:ext uri="{FF2B5EF4-FFF2-40B4-BE49-F238E27FC236}">
                  <a16:creationId xmlns:a16="http://schemas.microsoft.com/office/drawing/2014/main" id="{10F41150-9058-4E06-98E5-A463EA63EA86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8285;p75">
              <a:extLst>
                <a:ext uri="{FF2B5EF4-FFF2-40B4-BE49-F238E27FC236}">
                  <a16:creationId xmlns:a16="http://schemas.microsoft.com/office/drawing/2014/main" id="{782E5C1E-C9B8-4CDF-8EFA-36C89999FC9D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8286;p75">
              <a:extLst>
                <a:ext uri="{FF2B5EF4-FFF2-40B4-BE49-F238E27FC236}">
                  <a16:creationId xmlns:a16="http://schemas.microsoft.com/office/drawing/2014/main" id="{E829B9EF-ADBF-4388-91E5-D026E274869D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8287;p75">
              <a:extLst>
                <a:ext uri="{FF2B5EF4-FFF2-40B4-BE49-F238E27FC236}">
                  <a16:creationId xmlns:a16="http://schemas.microsoft.com/office/drawing/2014/main" id="{7CAD0CF2-1DA0-4396-A944-66AEED70CD8A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8288;p75">
              <a:extLst>
                <a:ext uri="{FF2B5EF4-FFF2-40B4-BE49-F238E27FC236}">
                  <a16:creationId xmlns:a16="http://schemas.microsoft.com/office/drawing/2014/main" id="{30479D14-7A7A-4D23-A4D8-876FF4FB6625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289;p75">
              <a:extLst>
                <a:ext uri="{FF2B5EF4-FFF2-40B4-BE49-F238E27FC236}">
                  <a16:creationId xmlns:a16="http://schemas.microsoft.com/office/drawing/2014/main" id="{9F9CA7FA-1D20-4455-A0D7-437F9609CD2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290;p75">
              <a:extLst>
                <a:ext uri="{FF2B5EF4-FFF2-40B4-BE49-F238E27FC236}">
                  <a16:creationId xmlns:a16="http://schemas.microsoft.com/office/drawing/2014/main" id="{99C965A8-28D5-480B-A00F-1B9DC1C7D4C7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291;p75">
              <a:extLst>
                <a:ext uri="{FF2B5EF4-FFF2-40B4-BE49-F238E27FC236}">
                  <a16:creationId xmlns:a16="http://schemas.microsoft.com/office/drawing/2014/main" id="{AEF85520-6CCA-454D-A86F-0BA387F40122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292;p75">
              <a:extLst>
                <a:ext uri="{FF2B5EF4-FFF2-40B4-BE49-F238E27FC236}">
                  <a16:creationId xmlns:a16="http://schemas.microsoft.com/office/drawing/2014/main" id="{001527D5-97C5-4393-8997-12212D2B14D6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293;p75">
              <a:extLst>
                <a:ext uri="{FF2B5EF4-FFF2-40B4-BE49-F238E27FC236}">
                  <a16:creationId xmlns:a16="http://schemas.microsoft.com/office/drawing/2014/main" id="{98AE8C43-3012-4B5A-8F4C-29DA79770C76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294;p75">
              <a:extLst>
                <a:ext uri="{FF2B5EF4-FFF2-40B4-BE49-F238E27FC236}">
                  <a16:creationId xmlns:a16="http://schemas.microsoft.com/office/drawing/2014/main" id="{2FEC21A1-0AD5-49E0-8583-2DD78D02DB60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295;p75">
              <a:extLst>
                <a:ext uri="{FF2B5EF4-FFF2-40B4-BE49-F238E27FC236}">
                  <a16:creationId xmlns:a16="http://schemas.microsoft.com/office/drawing/2014/main" id="{D220CE04-7B6A-4353-9FF2-692EB4C3098D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296;p75">
              <a:extLst>
                <a:ext uri="{FF2B5EF4-FFF2-40B4-BE49-F238E27FC236}">
                  <a16:creationId xmlns:a16="http://schemas.microsoft.com/office/drawing/2014/main" id="{ACE0D2E0-8070-4B06-AD8F-FF6B5CE44D3C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297;p75">
              <a:extLst>
                <a:ext uri="{FF2B5EF4-FFF2-40B4-BE49-F238E27FC236}">
                  <a16:creationId xmlns:a16="http://schemas.microsoft.com/office/drawing/2014/main" id="{1CD912D0-944E-4DB2-B5FE-D5FE65A1933E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298;p75">
              <a:extLst>
                <a:ext uri="{FF2B5EF4-FFF2-40B4-BE49-F238E27FC236}">
                  <a16:creationId xmlns:a16="http://schemas.microsoft.com/office/drawing/2014/main" id="{D1E4CF96-3204-4E38-908C-7AA4B01A6587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299;p75">
              <a:extLst>
                <a:ext uri="{FF2B5EF4-FFF2-40B4-BE49-F238E27FC236}">
                  <a16:creationId xmlns:a16="http://schemas.microsoft.com/office/drawing/2014/main" id="{51F889F3-DAE2-4FC1-BC9B-2DE0D76AD7DF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300;p75">
              <a:extLst>
                <a:ext uri="{FF2B5EF4-FFF2-40B4-BE49-F238E27FC236}">
                  <a16:creationId xmlns:a16="http://schemas.microsoft.com/office/drawing/2014/main" id="{9DFEA799-3A87-491C-BCA1-4B1107FD2B0A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301;p75">
              <a:extLst>
                <a:ext uri="{FF2B5EF4-FFF2-40B4-BE49-F238E27FC236}">
                  <a16:creationId xmlns:a16="http://schemas.microsoft.com/office/drawing/2014/main" id="{0121F10E-3115-4D71-97FF-476D29A9789E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302;p75">
              <a:extLst>
                <a:ext uri="{FF2B5EF4-FFF2-40B4-BE49-F238E27FC236}">
                  <a16:creationId xmlns:a16="http://schemas.microsoft.com/office/drawing/2014/main" id="{9F0A64DF-3A80-4AEC-8ADB-1EE9F3CD2123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303;p75">
              <a:extLst>
                <a:ext uri="{FF2B5EF4-FFF2-40B4-BE49-F238E27FC236}">
                  <a16:creationId xmlns:a16="http://schemas.microsoft.com/office/drawing/2014/main" id="{A71485A7-6B4E-4484-BA5D-8937B091145C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304;p75">
              <a:extLst>
                <a:ext uri="{FF2B5EF4-FFF2-40B4-BE49-F238E27FC236}">
                  <a16:creationId xmlns:a16="http://schemas.microsoft.com/office/drawing/2014/main" id="{F701A7A5-A738-4CBE-AD76-25A1692BE66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305;p75">
              <a:extLst>
                <a:ext uri="{FF2B5EF4-FFF2-40B4-BE49-F238E27FC236}">
                  <a16:creationId xmlns:a16="http://schemas.microsoft.com/office/drawing/2014/main" id="{65BEB1E1-FFF0-4FF6-8606-06DCF3F63132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306;p75">
              <a:extLst>
                <a:ext uri="{FF2B5EF4-FFF2-40B4-BE49-F238E27FC236}">
                  <a16:creationId xmlns:a16="http://schemas.microsoft.com/office/drawing/2014/main" id="{F2D0CEEF-F9FA-4F98-9C0D-413FDD9ED78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307;p75">
              <a:extLst>
                <a:ext uri="{FF2B5EF4-FFF2-40B4-BE49-F238E27FC236}">
                  <a16:creationId xmlns:a16="http://schemas.microsoft.com/office/drawing/2014/main" id="{9B5BA4C5-4685-44A6-AA1E-6869FF613243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308;p75">
              <a:extLst>
                <a:ext uri="{FF2B5EF4-FFF2-40B4-BE49-F238E27FC236}">
                  <a16:creationId xmlns:a16="http://schemas.microsoft.com/office/drawing/2014/main" id="{0BEAA294-0627-4F05-AE12-CAFB2DF4F245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309;p75">
              <a:extLst>
                <a:ext uri="{FF2B5EF4-FFF2-40B4-BE49-F238E27FC236}">
                  <a16:creationId xmlns:a16="http://schemas.microsoft.com/office/drawing/2014/main" id="{F8273F59-4AD8-424D-A67B-32B4503099C6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310;p75">
              <a:extLst>
                <a:ext uri="{FF2B5EF4-FFF2-40B4-BE49-F238E27FC236}">
                  <a16:creationId xmlns:a16="http://schemas.microsoft.com/office/drawing/2014/main" id="{6EC7A80D-259C-498B-819E-FAEE4F450D7E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311;p75">
              <a:extLst>
                <a:ext uri="{FF2B5EF4-FFF2-40B4-BE49-F238E27FC236}">
                  <a16:creationId xmlns:a16="http://schemas.microsoft.com/office/drawing/2014/main" id="{A4828F0C-91C4-40E5-864E-4CC28AC8ADB5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312;p75">
              <a:extLst>
                <a:ext uri="{FF2B5EF4-FFF2-40B4-BE49-F238E27FC236}">
                  <a16:creationId xmlns:a16="http://schemas.microsoft.com/office/drawing/2014/main" id="{08A8312E-A65E-4DBE-99C3-AACE55889A5B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313;p75">
              <a:extLst>
                <a:ext uri="{FF2B5EF4-FFF2-40B4-BE49-F238E27FC236}">
                  <a16:creationId xmlns:a16="http://schemas.microsoft.com/office/drawing/2014/main" id="{AD015131-3694-4ED3-90CD-FE794441D47D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314;p75">
              <a:extLst>
                <a:ext uri="{FF2B5EF4-FFF2-40B4-BE49-F238E27FC236}">
                  <a16:creationId xmlns:a16="http://schemas.microsoft.com/office/drawing/2014/main" id="{63A23C28-E1DA-4E41-8545-A1A97896F6D8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315;p75">
              <a:extLst>
                <a:ext uri="{FF2B5EF4-FFF2-40B4-BE49-F238E27FC236}">
                  <a16:creationId xmlns:a16="http://schemas.microsoft.com/office/drawing/2014/main" id="{E1B83549-6C2B-4736-8D68-2073004A4217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316;p75">
              <a:extLst>
                <a:ext uri="{FF2B5EF4-FFF2-40B4-BE49-F238E27FC236}">
                  <a16:creationId xmlns:a16="http://schemas.microsoft.com/office/drawing/2014/main" id="{FA41C367-3387-42CF-9126-F1250D6868C8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317;p75">
              <a:extLst>
                <a:ext uri="{FF2B5EF4-FFF2-40B4-BE49-F238E27FC236}">
                  <a16:creationId xmlns:a16="http://schemas.microsoft.com/office/drawing/2014/main" id="{F5204172-FDD9-4D83-AF3C-A3603E146FE0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318;p75">
              <a:extLst>
                <a:ext uri="{FF2B5EF4-FFF2-40B4-BE49-F238E27FC236}">
                  <a16:creationId xmlns:a16="http://schemas.microsoft.com/office/drawing/2014/main" id="{7EA7D527-5710-4D3E-BE63-05E49B1D8971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319;p75">
              <a:extLst>
                <a:ext uri="{FF2B5EF4-FFF2-40B4-BE49-F238E27FC236}">
                  <a16:creationId xmlns:a16="http://schemas.microsoft.com/office/drawing/2014/main" id="{7BCC8C54-8D94-4104-B4FD-8C1BAB13553D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320;p75">
              <a:extLst>
                <a:ext uri="{FF2B5EF4-FFF2-40B4-BE49-F238E27FC236}">
                  <a16:creationId xmlns:a16="http://schemas.microsoft.com/office/drawing/2014/main" id="{B3D76A5C-7B46-4274-8EA8-F794C3D16B20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321;p75">
              <a:extLst>
                <a:ext uri="{FF2B5EF4-FFF2-40B4-BE49-F238E27FC236}">
                  <a16:creationId xmlns:a16="http://schemas.microsoft.com/office/drawing/2014/main" id="{F91E6650-0950-4E18-A713-C9919800C614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322;p75">
              <a:extLst>
                <a:ext uri="{FF2B5EF4-FFF2-40B4-BE49-F238E27FC236}">
                  <a16:creationId xmlns:a16="http://schemas.microsoft.com/office/drawing/2014/main" id="{7592DE34-751F-48D3-93D6-CF3634F1C158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323;p75">
              <a:extLst>
                <a:ext uri="{FF2B5EF4-FFF2-40B4-BE49-F238E27FC236}">
                  <a16:creationId xmlns:a16="http://schemas.microsoft.com/office/drawing/2014/main" id="{6734C696-2F48-493B-9092-88B7464DC3C2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324;p75">
              <a:extLst>
                <a:ext uri="{FF2B5EF4-FFF2-40B4-BE49-F238E27FC236}">
                  <a16:creationId xmlns:a16="http://schemas.microsoft.com/office/drawing/2014/main" id="{6B53F61A-E5C2-43FE-8A99-4A4D41D7AA3A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325;p75">
              <a:extLst>
                <a:ext uri="{FF2B5EF4-FFF2-40B4-BE49-F238E27FC236}">
                  <a16:creationId xmlns:a16="http://schemas.microsoft.com/office/drawing/2014/main" id="{28FF5CAF-02D9-40A6-8D9A-C1E9BD174D12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326;p75">
              <a:extLst>
                <a:ext uri="{FF2B5EF4-FFF2-40B4-BE49-F238E27FC236}">
                  <a16:creationId xmlns:a16="http://schemas.microsoft.com/office/drawing/2014/main" id="{445F471E-3B2A-4612-9EE4-4D4CC71060C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327;p75">
              <a:extLst>
                <a:ext uri="{FF2B5EF4-FFF2-40B4-BE49-F238E27FC236}">
                  <a16:creationId xmlns:a16="http://schemas.microsoft.com/office/drawing/2014/main" id="{5DC2A185-AF6F-4D36-B53A-95282AB3926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328;p75">
              <a:extLst>
                <a:ext uri="{FF2B5EF4-FFF2-40B4-BE49-F238E27FC236}">
                  <a16:creationId xmlns:a16="http://schemas.microsoft.com/office/drawing/2014/main" id="{2B88D444-CFEE-4311-8E31-8738894F386B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329;p75">
              <a:extLst>
                <a:ext uri="{FF2B5EF4-FFF2-40B4-BE49-F238E27FC236}">
                  <a16:creationId xmlns:a16="http://schemas.microsoft.com/office/drawing/2014/main" id="{42DF36FB-F3AB-47CD-A5F7-7C3DC7552C21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330;p75">
              <a:extLst>
                <a:ext uri="{FF2B5EF4-FFF2-40B4-BE49-F238E27FC236}">
                  <a16:creationId xmlns:a16="http://schemas.microsoft.com/office/drawing/2014/main" id="{AA93F2B6-90DF-4094-8F70-8116F5660D28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331;p75">
              <a:extLst>
                <a:ext uri="{FF2B5EF4-FFF2-40B4-BE49-F238E27FC236}">
                  <a16:creationId xmlns:a16="http://schemas.microsoft.com/office/drawing/2014/main" id="{3CFC953E-02D7-4B2E-A3EF-53412375D517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332;p75">
              <a:extLst>
                <a:ext uri="{FF2B5EF4-FFF2-40B4-BE49-F238E27FC236}">
                  <a16:creationId xmlns:a16="http://schemas.microsoft.com/office/drawing/2014/main" id="{FDE94F84-1CE4-446A-A2DD-9D0EA77C0434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333;p75">
              <a:extLst>
                <a:ext uri="{FF2B5EF4-FFF2-40B4-BE49-F238E27FC236}">
                  <a16:creationId xmlns:a16="http://schemas.microsoft.com/office/drawing/2014/main" id="{13CBCA4D-DDAE-4D78-91D3-AF267A2E82BC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334;p75">
              <a:extLst>
                <a:ext uri="{FF2B5EF4-FFF2-40B4-BE49-F238E27FC236}">
                  <a16:creationId xmlns:a16="http://schemas.microsoft.com/office/drawing/2014/main" id="{C726E63C-D9C4-4FB3-B321-2BECFB0F9A48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335;p75">
              <a:extLst>
                <a:ext uri="{FF2B5EF4-FFF2-40B4-BE49-F238E27FC236}">
                  <a16:creationId xmlns:a16="http://schemas.microsoft.com/office/drawing/2014/main" id="{9CEF6B91-5B0D-4404-84F7-EF4C6E95D7C4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336;p75">
              <a:extLst>
                <a:ext uri="{FF2B5EF4-FFF2-40B4-BE49-F238E27FC236}">
                  <a16:creationId xmlns:a16="http://schemas.microsoft.com/office/drawing/2014/main" id="{514AF2A4-B655-4BF2-ABA2-9C5D124923D3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337;p75">
              <a:extLst>
                <a:ext uri="{FF2B5EF4-FFF2-40B4-BE49-F238E27FC236}">
                  <a16:creationId xmlns:a16="http://schemas.microsoft.com/office/drawing/2014/main" id="{BEB55D4F-1CA7-46F7-8B2F-5BEEDD46D64E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338;p75">
              <a:extLst>
                <a:ext uri="{FF2B5EF4-FFF2-40B4-BE49-F238E27FC236}">
                  <a16:creationId xmlns:a16="http://schemas.microsoft.com/office/drawing/2014/main" id="{9E281C68-B7B8-4247-BEAD-C3C958545F40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339;p75">
              <a:extLst>
                <a:ext uri="{FF2B5EF4-FFF2-40B4-BE49-F238E27FC236}">
                  <a16:creationId xmlns:a16="http://schemas.microsoft.com/office/drawing/2014/main" id="{886240E0-3842-42B8-9C4F-39721787181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340;p75">
              <a:extLst>
                <a:ext uri="{FF2B5EF4-FFF2-40B4-BE49-F238E27FC236}">
                  <a16:creationId xmlns:a16="http://schemas.microsoft.com/office/drawing/2014/main" id="{6E538878-CE0E-48B6-B745-C1DBD506FAB9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341;p75">
              <a:extLst>
                <a:ext uri="{FF2B5EF4-FFF2-40B4-BE49-F238E27FC236}">
                  <a16:creationId xmlns:a16="http://schemas.microsoft.com/office/drawing/2014/main" id="{61DFE576-7E04-4CC9-8282-3F34691B6303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342;p75">
              <a:extLst>
                <a:ext uri="{FF2B5EF4-FFF2-40B4-BE49-F238E27FC236}">
                  <a16:creationId xmlns:a16="http://schemas.microsoft.com/office/drawing/2014/main" id="{9CFF004F-0925-46E5-9108-A21E68EC8606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343;p75">
              <a:extLst>
                <a:ext uri="{FF2B5EF4-FFF2-40B4-BE49-F238E27FC236}">
                  <a16:creationId xmlns:a16="http://schemas.microsoft.com/office/drawing/2014/main" id="{E03BD045-00D0-499B-89FB-2DCC9845EB63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344;p75">
              <a:extLst>
                <a:ext uri="{FF2B5EF4-FFF2-40B4-BE49-F238E27FC236}">
                  <a16:creationId xmlns:a16="http://schemas.microsoft.com/office/drawing/2014/main" id="{E63063D0-3FDA-49CF-90D1-A5B432ED42B7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345;p75">
              <a:extLst>
                <a:ext uri="{FF2B5EF4-FFF2-40B4-BE49-F238E27FC236}">
                  <a16:creationId xmlns:a16="http://schemas.microsoft.com/office/drawing/2014/main" id="{57213A89-0D5A-448B-8E74-6A494ACE850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346;p75">
              <a:extLst>
                <a:ext uri="{FF2B5EF4-FFF2-40B4-BE49-F238E27FC236}">
                  <a16:creationId xmlns:a16="http://schemas.microsoft.com/office/drawing/2014/main" id="{FC7732C0-075B-477D-A7DF-D4A674BBAA62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347;p75">
              <a:extLst>
                <a:ext uri="{FF2B5EF4-FFF2-40B4-BE49-F238E27FC236}">
                  <a16:creationId xmlns:a16="http://schemas.microsoft.com/office/drawing/2014/main" id="{874045C2-2181-49B9-95C1-DECB4B6FB9FE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348;p75">
              <a:extLst>
                <a:ext uri="{FF2B5EF4-FFF2-40B4-BE49-F238E27FC236}">
                  <a16:creationId xmlns:a16="http://schemas.microsoft.com/office/drawing/2014/main" id="{1A03D6C4-F295-4142-904F-B48BB5CE0B1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349;p75">
              <a:extLst>
                <a:ext uri="{FF2B5EF4-FFF2-40B4-BE49-F238E27FC236}">
                  <a16:creationId xmlns:a16="http://schemas.microsoft.com/office/drawing/2014/main" id="{B05AE02F-B278-44DD-AD9E-0F507F28E63A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350;p75">
              <a:extLst>
                <a:ext uri="{FF2B5EF4-FFF2-40B4-BE49-F238E27FC236}">
                  <a16:creationId xmlns:a16="http://schemas.microsoft.com/office/drawing/2014/main" id="{FE23D141-54D7-4AEF-8550-8C5F883104D0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351;p75">
              <a:extLst>
                <a:ext uri="{FF2B5EF4-FFF2-40B4-BE49-F238E27FC236}">
                  <a16:creationId xmlns:a16="http://schemas.microsoft.com/office/drawing/2014/main" id="{F9BB55E2-B8A6-478C-BAFE-9BA90BAF535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352;p75">
              <a:extLst>
                <a:ext uri="{FF2B5EF4-FFF2-40B4-BE49-F238E27FC236}">
                  <a16:creationId xmlns:a16="http://schemas.microsoft.com/office/drawing/2014/main" id="{70F3EEE2-AC3B-4852-81E2-14EF4C0E63BE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353;p75">
              <a:extLst>
                <a:ext uri="{FF2B5EF4-FFF2-40B4-BE49-F238E27FC236}">
                  <a16:creationId xmlns:a16="http://schemas.microsoft.com/office/drawing/2014/main" id="{DF3B7D3C-6763-4BC6-99A8-9FE306278476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354;p75">
              <a:extLst>
                <a:ext uri="{FF2B5EF4-FFF2-40B4-BE49-F238E27FC236}">
                  <a16:creationId xmlns:a16="http://schemas.microsoft.com/office/drawing/2014/main" id="{4B8AE507-1D6C-4E68-9F9C-BBE8316AD53B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355;p75">
              <a:extLst>
                <a:ext uri="{FF2B5EF4-FFF2-40B4-BE49-F238E27FC236}">
                  <a16:creationId xmlns:a16="http://schemas.microsoft.com/office/drawing/2014/main" id="{88140916-1759-464D-84DF-4C8AD99CFDEF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356;p75">
              <a:extLst>
                <a:ext uri="{FF2B5EF4-FFF2-40B4-BE49-F238E27FC236}">
                  <a16:creationId xmlns:a16="http://schemas.microsoft.com/office/drawing/2014/main" id="{D6274023-205F-447A-A265-32CC4197C95A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357;p75">
              <a:extLst>
                <a:ext uri="{FF2B5EF4-FFF2-40B4-BE49-F238E27FC236}">
                  <a16:creationId xmlns:a16="http://schemas.microsoft.com/office/drawing/2014/main" id="{82CE9616-E910-48D1-869C-D520F23E4D81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358;p75">
              <a:extLst>
                <a:ext uri="{FF2B5EF4-FFF2-40B4-BE49-F238E27FC236}">
                  <a16:creationId xmlns:a16="http://schemas.microsoft.com/office/drawing/2014/main" id="{972C3275-4EA2-488D-B0DB-C20B5366F2DC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359;p75">
              <a:extLst>
                <a:ext uri="{FF2B5EF4-FFF2-40B4-BE49-F238E27FC236}">
                  <a16:creationId xmlns:a16="http://schemas.microsoft.com/office/drawing/2014/main" id="{13838D2A-023F-411A-BD42-4E9CB3C727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360;p75">
              <a:extLst>
                <a:ext uri="{FF2B5EF4-FFF2-40B4-BE49-F238E27FC236}">
                  <a16:creationId xmlns:a16="http://schemas.microsoft.com/office/drawing/2014/main" id="{EF97AA42-7591-403A-870D-27D0D523BC50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361;p75">
              <a:extLst>
                <a:ext uri="{FF2B5EF4-FFF2-40B4-BE49-F238E27FC236}">
                  <a16:creationId xmlns:a16="http://schemas.microsoft.com/office/drawing/2014/main" id="{7B40B50E-74E4-4018-98FD-C1FF47FE86B1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362;p75">
              <a:extLst>
                <a:ext uri="{FF2B5EF4-FFF2-40B4-BE49-F238E27FC236}">
                  <a16:creationId xmlns:a16="http://schemas.microsoft.com/office/drawing/2014/main" id="{6F5822E0-AD1B-4395-81CB-286DA4FCCF9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363;p75">
              <a:extLst>
                <a:ext uri="{FF2B5EF4-FFF2-40B4-BE49-F238E27FC236}">
                  <a16:creationId xmlns:a16="http://schemas.microsoft.com/office/drawing/2014/main" id="{9510B05B-A755-42B4-92E1-9095164A111E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364;p75">
              <a:extLst>
                <a:ext uri="{FF2B5EF4-FFF2-40B4-BE49-F238E27FC236}">
                  <a16:creationId xmlns:a16="http://schemas.microsoft.com/office/drawing/2014/main" id="{3BD40D75-BD39-4640-930C-58CA649E1D06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365;p75">
              <a:extLst>
                <a:ext uri="{FF2B5EF4-FFF2-40B4-BE49-F238E27FC236}">
                  <a16:creationId xmlns:a16="http://schemas.microsoft.com/office/drawing/2014/main" id="{A0677179-EA97-43FF-9D84-D811A275B760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366;p75">
              <a:extLst>
                <a:ext uri="{FF2B5EF4-FFF2-40B4-BE49-F238E27FC236}">
                  <a16:creationId xmlns:a16="http://schemas.microsoft.com/office/drawing/2014/main" id="{2052B854-1B49-4C5B-BADB-B1234C41F2FB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367;p75">
              <a:extLst>
                <a:ext uri="{FF2B5EF4-FFF2-40B4-BE49-F238E27FC236}">
                  <a16:creationId xmlns:a16="http://schemas.microsoft.com/office/drawing/2014/main" id="{8077E6FC-EB15-4DAB-A5C7-7228D07074CE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368;p75">
              <a:extLst>
                <a:ext uri="{FF2B5EF4-FFF2-40B4-BE49-F238E27FC236}">
                  <a16:creationId xmlns:a16="http://schemas.microsoft.com/office/drawing/2014/main" id="{651CD9A0-3F6B-4E9C-912D-1DDA3A688A04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369;p75">
              <a:extLst>
                <a:ext uri="{FF2B5EF4-FFF2-40B4-BE49-F238E27FC236}">
                  <a16:creationId xmlns:a16="http://schemas.microsoft.com/office/drawing/2014/main" id="{9A9EDEF9-CBCC-4833-BA69-E65E37FDE608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370;p75">
              <a:extLst>
                <a:ext uri="{FF2B5EF4-FFF2-40B4-BE49-F238E27FC236}">
                  <a16:creationId xmlns:a16="http://schemas.microsoft.com/office/drawing/2014/main" id="{DA3FD011-6300-4F69-848A-683C4A64F6D2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371;p75">
              <a:extLst>
                <a:ext uri="{FF2B5EF4-FFF2-40B4-BE49-F238E27FC236}">
                  <a16:creationId xmlns:a16="http://schemas.microsoft.com/office/drawing/2014/main" id="{6B211920-32FC-4235-A336-EF3F47F516DF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372;p75">
              <a:extLst>
                <a:ext uri="{FF2B5EF4-FFF2-40B4-BE49-F238E27FC236}">
                  <a16:creationId xmlns:a16="http://schemas.microsoft.com/office/drawing/2014/main" id="{18D11715-A202-4771-AAAC-C144AD7BDBEC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373;p75">
              <a:extLst>
                <a:ext uri="{FF2B5EF4-FFF2-40B4-BE49-F238E27FC236}">
                  <a16:creationId xmlns:a16="http://schemas.microsoft.com/office/drawing/2014/main" id="{1376AA89-4E8B-40B0-830E-956664F778B1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374;p75">
              <a:extLst>
                <a:ext uri="{FF2B5EF4-FFF2-40B4-BE49-F238E27FC236}">
                  <a16:creationId xmlns:a16="http://schemas.microsoft.com/office/drawing/2014/main" id="{4AF3290C-79ED-4939-B5E8-720DFC9FC986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375;p75">
              <a:extLst>
                <a:ext uri="{FF2B5EF4-FFF2-40B4-BE49-F238E27FC236}">
                  <a16:creationId xmlns:a16="http://schemas.microsoft.com/office/drawing/2014/main" id="{55DFC685-133D-42FC-8EA5-2038DDBCCB71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376;p75">
              <a:extLst>
                <a:ext uri="{FF2B5EF4-FFF2-40B4-BE49-F238E27FC236}">
                  <a16:creationId xmlns:a16="http://schemas.microsoft.com/office/drawing/2014/main" id="{4420774A-705A-414C-A4D0-74FD0502F185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377;p75">
              <a:extLst>
                <a:ext uri="{FF2B5EF4-FFF2-40B4-BE49-F238E27FC236}">
                  <a16:creationId xmlns:a16="http://schemas.microsoft.com/office/drawing/2014/main" id="{FE82D8A9-DDB8-4B7E-99F6-E9FEFFBC7B44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378;p75">
              <a:extLst>
                <a:ext uri="{FF2B5EF4-FFF2-40B4-BE49-F238E27FC236}">
                  <a16:creationId xmlns:a16="http://schemas.microsoft.com/office/drawing/2014/main" id="{C148FB8C-CC18-4F15-A74C-BE13177C2D1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379;p75">
              <a:extLst>
                <a:ext uri="{FF2B5EF4-FFF2-40B4-BE49-F238E27FC236}">
                  <a16:creationId xmlns:a16="http://schemas.microsoft.com/office/drawing/2014/main" id="{476C82A0-599A-4BA0-8E42-E5B4D3B151A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380;p75">
              <a:extLst>
                <a:ext uri="{FF2B5EF4-FFF2-40B4-BE49-F238E27FC236}">
                  <a16:creationId xmlns:a16="http://schemas.microsoft.com/office/drawing/2014/main" id="{71C38FC9-189B-49B6-B896-15F07AF5943A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381;p75">
              <a:extLst>
                <a:ext uri="{FF2B5EF4-FFF2-40B4-BE49-F238E27FC236}">
                  <a16:creationId xmlns:a16="http://schemas.microsoft.com/office/drawing/2014/main" id="{835B41A8-D82B-499C-8E82-BEE074AA7FEC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382;p75">
              <a:extLst>
                <a:ext uri="{FF2B5EF4-FFF2-40B4-BE49-F238E27FC236}">
                  <a16:creationId xmlns:a16="http://schemas.microsoft.com/office/drawing/2014/main" id="{9D72990B-FFFA-402C-8441-E84B7E492167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383;p75">
              <a:extLst>
                <a:ext uri="{FF2B5EF4-FFF2-40B4-BE49-F238E27FC236}">
                  <a16:creationId xmlns:a16="http://schemas.microsoft.com/office/drawing/2014/main" id="{436FEA63-E0C1-471B-B512-4FAEBF3A03B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384;p75">
              <a:extLst>
                <a:ext uri="{FF2B5EF4-FFF2-40B4-BE49-F238E27FC236}">
                  <a16:creationId xmlns:a16="http://schemas.microsoft.com/office/drawing/2014/main" id="{50547F1B-0211-4153-BB2F-B0287AFE2578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385;p75">
              <a:extLst>
                <a:ext uri="{FF2B5EF4-FFF2-40B4-BE49-F238E27FC236}">
                  <a16:creationId xmlns:a16="http://schemas.microsoft.com/office/drawing/2014/main" id="{9E084A8D-8BF4-450B-9D8D-DD7CE47F20DB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386;p75">
              <a:extLst>
                <a:ext uri="{FF2B5EF4-FFF2-40B4-BE49-F238E27FC236}">
                  <a16:creationId xmlns:a16="http://schemas.microsoft.com/office/drawing/2014/main" id="{26498E33-0007-4537-B0F7-4044CBAC19D0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387;p75">
              <a:extLst>
                <a:ext uri="{FF2B5EF4-FFF2-40B4-BE49-F238E27FC236}">
                  <a16:creationId xmlns:a16="http://schemas.microsoft.com/office/drawing/2014/main" id="{9ED4C1ED-3EF5-40BD-9BBD-DA88FBAF43E2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388;p75">
              <a:extLst>
                <a:ext uri="{FF2B5EF4-FFF2-40B4-BE49-F238E27FC236}">
                  <a16:creationId xmlns:a16="http://schemas.microsoft.com/office/drawing/2014/main" id="{6180B49D-8B58-4791-9DC9-E4C27967F26C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389;p75">
              <a:extLst>
                <a:ext uri="{FF2B5EF4-FFF2-40B4-BE49-F238E27FC236}">
                  <a16:creationId xmlns:a16="http://schemas.microsoft.com/office/drawing/2014/main" id="{C95E4DCA-10FA-4881-8B6A-68B2A988C77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390;p75">
              <a:extLst>
                <a:ext uri="{FF2B5EF4-FFF2-40B4-BE49-F238E27FC236}">
                  <a16:creationId xmlns:a16="http://schemas.microsoft.com/office/drawing/2014/main" id="{029FFC3E-448D-4478-8275-BEA2FD91B763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391;p75">
              <a:extLst>
                <a:ext uri="{FF2B5EF4-FFF2-40B4-BE49-F238E27FC236}">
                  <a16:creationId xmlns:a16="http://schemas.microsoft.com/office/drawing/2014/main" id="{418B7DDF-1806-43AD-BB5D-3CA2BA52B8D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392;p75">
              <a:extLst>
                <a:ext uri="{FF2B5EF4-FFF2-40B4-BE49-F238E27FC236}">
                  <a16:creationId xmlns:a16="http://schemas.microsoft.com/office/drawing/2014/main" id="{071ECE87-82B8-47EB-9038-5809EB877847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393;p75">
              <a:extLst>
                <a:ext uri="{FF2B5EF4-FFF2-40B4-BE49-F238E27FC236}">
                  <a16:creationId xmlns:a16="http://schemas.microsoft.com/office/drawing/2014/main" id="{154E8CA5-10F5-4670-860E-92E9582E9ACB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394;p75">
              <a:extLst>
                <a:ext uri="{FF2B5EF4-FFF2-40B4-BE49-F238E27FC236}">
                  <a16:creationId xmlns:a16="http://schemas.microsoft.com/office/drawing/2014/main" id="{B9F32D83-1615-47D7-BDDA-3536BFDD3715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395;p75">
              <a:extLst>
                <a:ext uri="{FF2B5EF4-FFF2-40B4-BE49-F238E27FC236}">
                  <a16:creationId xmlns:a16="http://schemas.microsoft.com/office/drawing/2014/main" id="{70250DD2-7BE4-43AC-AA6B-B4C14259CB02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396;p75">
              <a:extLst>
                <a:ext uri="{FF2B5EF4-FFF2-40B4-BE49-F238E27FC236}">
                  <a16:creationId xmlns:a16="http://schemas.microsoft.com/office/drawing/2014/main" id="{8878561D-3294-4D3D-B707-707743748299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397;p75">
              <a:extLst>
                <a:ext uri="{FF2B5EF4-FFF2-40B4-BE49-F238E27FC236}">
                  <a16:creationId xmlns:a16="http://schemas.microsoft.com/office/drawing/2014/main" id="{ECB0A656-D83E-492F-9FAC-FA263FD4AACD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398;p75">
              <a:extLst>
                <a:ext uri="{FF2B5EF4-FFF2-40B4-BE49-F238E27FC236}">
                  <a16:creationId xmlns:a16="http://schemas.microsoft.com/office/drawing/2014/main" id="{3B7FE630-14A3-4BBA-B3AD-B8CD83BFDEB4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399;p75">
              <a:extLst>
                <a:ext uri="{FF2B5EF4-FFF2-40B4-BE49-F238E27FC236}">
                  <a16:creationId xmlns:a16="http://schemas.microsoft.com/office/drawing/2014/main" id="{5020A195-558A-4096-8139-259B120389CC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400;p75">
              <a:extLst>
                <a:ext uri="{FF2B5EF4-FFF2-40B4-BE49-F238E27FC236}">
                  <a16:creationId xmlns:a16="http://schemas.microsoft.com/office/drawing/2014/main" id="{76102693-27F7-44A6-B727-0479DDCFBA1C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401;p75">
              <a:extLst>
                <a:ext uri="{FF2B5EF4-FFF2-40B4-BE49-F238E27FC236}">
                  <a16:creationId xmlns:a16="http://schemas.microsoft.com/office/drawing/2014/main" id="{80B09035-D30E-4453-888A-201CEFFD48F3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402;p75">
              <a:extLst>
                <a:ext uri="{FF2B5EF4-FFF2-40B4-BE49-F238E27FC236}">
                  <a16:creationId xmlns:a16="http://schemas.microsoft.com/office/drawing/2014/main" id="{EE2511C9-EF22-4938-9AE3-4A8854E00776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403;p75">
              <a:extLst>
                <a:ext uri="{FF2B5EF4-FFF2-40B4-BE49-F238E27FC236}">
                  <a16:creationId xmlns:a16="http://schemas.microsoft.com/office/drawing/2014/main" id="{2523364C-0096-4E88-BA38-918B2B6DE166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404;p75">
              <a:extLst>
                <a:ext uri="{FF2B5EF4-FFF2-40B4-BE49-F238E27FC236}">
                  <a16:creationId xmlns:a16="http://schemas.microsoft.com/office/drawing/2014/main" id="{5C0D85E5-419A-4BD2-8B58-A945009776EA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405;p75">
              <a:extLst>
                <a:ext uri="{FF2B5EF4-FFF2-40B4-BE49-F238E27FC236}">
                  <a16:creationId xmlns:a16="http://schemas.microsoft.com/office/drawing/2014/main" id="{937C7E6C-634B-4D5F-81B2-260B6FCBA33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406;p75">
              <a:extLst>
                <a:ext uri="{FF2B5EF4-FFF2-40B4-BE49-F238E27FC236}">
                  <a16:creationId xmlns:a16="http://schemas.microsoft.com/office/drawing/2014/main" id="{7EEE61F6-924C-49B8-B069-8871CFA59C30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407;p75">
              <a:extLst>
                <a:ext uri="{FF2B5EF4-FFF2-40B4-BE49-F238E27FC236}">
                  <a16:creationId xmlns:a16="http://schemas.microsoft.com/office/drawing/2014/main" id="{2E7E3C9C-D9F0-416E-8597-43226AC7A776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408;p75">
              <a:extLst>
                <a:ext uri="{FF2B5EF4-FFF2-40B4-BE49-F238E27FC236}">
                  <a16:creationId xmlns:a16="http://schemas.microsoft.com/office/drawing/2014/main" id="{5849E694-3AD6-4CC6-9F61-15E132AA9825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409;p75">
              <a:extLst>
                <a:ext uri="{FF2B5EF4-FFF2-40B4-BE49-F238E27FC236}">
                  <a16:creationId xmlns:a16="http://schemas.microsoft.com/office/drawing/2014/main" id="{0E6F77D9-7193-4A92-B408-1606460E6F99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410;p75">
              <a:extLst>
                <a:ext uri="{FF2B5EF4-FFF2-40B4-BE49-F238E27FC236}">
                  <a16:creationId xmlns:a16="http://schemas.microsoft.com/office/drawing/2014/main" id="{2C722457-ED2A-4BCC-B3CD-783FFB2CFCB3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411;p75">
              <a:extLst>
                <a:ext uri="{FF2B5EF4-FFF2-40B4-BE49-F238E27FC236}">
                  <a16:creationId xmlns:a16="http://schemas.microsoft.com/office/drawing/2014/main" id="{DF4BBA3B-8CE0-45D1-AA21-69E3CA8D7BE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412;p75">
              <a:extLst>
                <a:ext uri="{FF2B5EF4-FFF2-40B4-BE49-F238E27FC236}">
                  <a16:creationId xmlns:a16="http://schemas.microsoft.com/office/drawing/2014/main" id="{948FBC75-166F-4F3E-9761-779894D290C6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413;p75">
              <a:extLst>
                <a:ext uri="{FF2B5EF4-FFF2-40B4-BE49-F238E27FC236}">
                  <a16:creationId xmlns:a16="http://schemas.microsoft.com/office/drawing/2014/main" id="{B00CDA0D-FC78-42FF-B3EA-0FF05C862E30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414;p75">
              <a:extLst>
                <a:ext uri="{FF2B5EF4-FFF2-40B4-BE49-F238E27FC236}">
                  <a16:creationId xmlns:a16="http://schemas.microsoft.com/office/drawing/2014/main" id="{7090A780-14DB-4F4C-9B9D-6797316D8DEA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415;p75">
              <a:extLst>
                <a:ext uri="{FF2B5EF4-FFF2-40B4-BE49-F238E27FC236}">
                  <a16:creationId xmlns:a16="http://schemas.microsoft.com/office/drawing/2014/main" id="{B64B336D-7E31-4474-9EF1-6D8967913B6B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416;p75">
              <a:extLst>
                <a:ext uri="{FF2B5EF4-FFF2-40B4-BE49-F238E27FC236}">
                  <a16:creationId xmlns:a16="http://schemas.microsoft.com/office/drawing/2014/main" id="{CD015B38-BCA6-49E0-9A92-455D3446A104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417;p75">
              <a:extLst>
                <a:ext uri="{FF2B5EF4-FFF2-40B4-BE49-F238E27FC236}">
                  <a16:creationId xmlns:a16="http://schemas.microsoft.com/office/drawing/2014/main" id="{2C4915AA-EB54-4BBB-8238-DE9337C02987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418;p75">
              <a:extLst>
                <a:ext uri="{FF2B5EF4-FFF2-40B4-BE49-F238E27FC236}">
                  <a16:creationId xmlns:a16="http://schemas.microsoft.com/office/drawing/2014/main" id="{90634745-5DFC-4F9F-8431-BFE5F5288B79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419;p75">
              <a:extLst>
                <a:ext uri="{FF2B5EF4-FFF2-40B4-BE49-F238E27FC236}">
                  <a16:creationId xmlns:a16="http://schemas.microsoft.com/office/drawing/2014/main" id="{B61AD780-1126-4DB8-858A-EE7864445CA2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420;p75">
              <a:extLst>
                <a:ext uri="{FF2B5EF4-FFF2-40B4-BE49-F238E27FC236}">
                  <a16:creationId xmlns:a16="http://schemas.microsoft.com/office/drawing/2014/main" id="{7F6C8DE8-F4AA-45EE-AF43-9EC1CF2C8EA9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421;p75">
              <a:extLst>
                <a:ext uri="{FF2B5EF4-FFF2-40B4-BE49-F238E27FC236}">
                  <a16:creationId xmlns:a16="http://schemas.microsoft.com/office/drawing/2014/main" id="{A52F744A-AC5F-4557-831C-F2643AE03B55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422;p75">
              <a:extLst>
                <a:ext uri="{FF2B5EF4-FFF2-40B4-BE49-F238E27FC236}">
                  <a16:creationId xmlns:a16="http://schemas.microsoft.com/office/drawing/2014/main" id="{B17E4CB9-3153-41E3-8A1C-8801011748C2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423;p75">
              <a:extLst>
                <a:ext uri="{FF2B5EF4-FFF2-40B4-BE49-F238E27FC236}">
                  <a16:creationId xmlns:a16="http://schemas.microsoft.com/office/drawing/2014/main" id="{91110F55-B9C8-44C7-A169-C47C20613E3C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424;p75">
              <a:extLst>
                <a:ext uri="{FF2B5EF4-FFF2-40B4-BE49-F238E27FC236}">
                  <a16:creationId xmlns:a16="http://schemas.microsoft.com/office/drawing/2014/main" id="{F28F7494-D753-4960-AD8D-B332178E7017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425;p75">
              <a:extLst>
                <a:ext uri="{FF2B5EF4-FFF2-40B4-BE49-F238E27FC236}">
                  <a16:creationId xmlns:a16="http://schemas.microsoft.com/office/drawing/2014/main" id="{73D28D26-956D-4499-B714-1AEE3088093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426;p75">
              <a:extLst>
                <a:ext uri="{FF2B5EF4-FFF2-40B4-BE49-F238E27FC236}">
                  <a16:creationId xmlns:a16="http://schemas.microsoft.com/office/drawing/2014/main" id="{0A0693C7-95CA-4987-8DDB-E9390F88E768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427;p75">
              <a:extLst>
                <a:ext uri="{FF2B5EF4-FFF2-40B4-BE49-F238E27FC236}">
                  <a16:creationId xmlns:a16="http://schemas.microsoft.com/office/drawing/2014/main" id="{7270AF99-867B-4EA0-B6D3-84F2D232CAEB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428;p75">
              <a:extLst>
                <a:ext uri="{FF2B5EF4-FFF2-40B4-BE49-F238E27FC236}">
                  <a16:creationId xmlns:a16="http://schemas.microsoft.com/office/drawing/2014/main" id="{FFA97459-0B00-4193-B007-8217FBF6ADEE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429;p75">
              <a:extLst>
                <a:ext uri="{FF2B5EF4-FFF2-40B4-BE49-F238E27FC236}">
                  <a16:creationId xmlns:a16="http://schemas.microsoft.com/office/drawing/2014/main" id="{E5ABF1F6-F14D-460B-8693-DE99BC8F1520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430;p75">
              <a:extLst>
                <a:ext uri="{FF2B5EF4-FFF2-40B4-BE49-F238E27FC236}">
                  <a16:creationId xmlns:a16="http://schemas.microsoft.com/office/drawing/2014/main" id="{AAD4C750-67A2-4FAE-B8E8-FF5AC7E410F7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431;p75">
              <a:extLst>
                <a:ext uri="{FF2B5EF4-FFF2-40B4-BE49-F238E27FC236}">
                  <a16:creationId xmlns:a16="http://schemas.microsoft.com/office/drawing/2014/main" id="{FD2146F6-54DC-489B-A8FC-F41E2D8298FD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432;p75">
              <a:extLst>
                <a:ext uri="{FF2B5EF4-FFF2-40B4-BE49-F238E27FC236}">
                  <a16:creationId xmlns:a16="http://schemas.microsoft.com/office/drawing/2014/main" id="{2A35C16D-AAC3-4791-891E-5C7922B0E072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433;p75">
              <a:extLst>
                <a:ext uri="{FF2B5EF4-FFF2-40B4-BE49-F238E27FC236}">
                  <a16:creationId xmlns:a16="http://schemas.microsoft.com/office/drawing/2014/main" id="{D40AE792-E988-4713-B649-4B3C33378D87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434;p75">
              <a:extLst>
                <a:ext uri="{FF2B5EF4-FFF2-40B4-BE49-F238E27FC236}">
                  <a16:creationId xmlns:a16="http://schemas.microsoft.com/office/drawing/2014/main" id="{02E319C6-1CC0-424F-B6F0-78AF18AC3F64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435;p75">
              <a:extLst>
                <a:ext uri="{FF2B5EF4-FFF2-40B4-BE49-F238E27FC236}">
                  <a16:creationId xmlns:a16="http://schemas.microsoft.com/office/drawing/2014/main" id="{50307EE2-C171-40B0-B196-FACE41B6B2F5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436;p75">
              <a:extLst>
                <a:ext uri="{FF2B5EF4-FFF2-40B4-BE49-F238E27FC236}">
                  <a16:creationId xmlns:a16="http://schemas.microsoft.com/office/drawing/2014/main" id="{6C34B24E-41F9-47A0-BC48-A1C447B5A539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437;p75">
              <a:extLst>
                <a:ext uri="{FF2B5EF4-FFF2-40B4-BE49-F238E27FC236}">
                  <a16:creationId xmlns:a16="http://schemas.microsoft.com/office/drawing/2014/main" id="{1CB5A25C-FD5E-4BC1-A3C2-490A091DD4E5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438;p75">
              <a:extLst>
                <a:ext uri="{FF2B5EF4-FFF2-40B4-BE49-F238E27FC236}">
                  <a16:creationId xmlns:a16="http://schemas.microsoft.com/office/drawing/2014/main" id="{4B6E628F-449D-452C-BC8C-78CE0EE0A596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439;p75">
              <a:extLst>
                <a:ext uri="{FF2B5EF4-FFF2-40B4-BE49-F238E27FC236}">
                  <a16:creationId xmlns:a16="http://schemas.microsoft.com/office/drawing/2014/main" id="{34F49C21-ABAC-4F8C-A63A-6CE83CB68DE4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440;p75">
              <a:extLst>
                <a:ext uri="{FF2B5EF4-FFF2-40B4-BE49-F238E27FC236}">
                  <a16:creationId xmlns:a16="http://schemas.microsoft.com/office/drawing/2014/main" id="{BDE392D7-38BA-493E-9FE9-05C4B9D3DA4E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441;p75">
              <a:extLst>
                <a:ext uri="{FF2B5EF4-FFF2-40B4-BE49-F238E27FC236}">
                  <a16:creationId xmlns:a16="http://schemas.microsoft.com/office/drawing/2014/main" id="{1A80BE02-91B3-4911-93CC-88577D9C6EB4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442;p75">
              <a:extLst>
                <a:ext uri="{FF2B5EF4-FFF2-40B4-BE49-F238E27FC236}">
                  <a16:creationId xmlns:a16="http://schemas.microsoft.com/office/drawing/2014/main" id="{219E3539-06DB-44B6-B1DB-1607C6E36D84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443;p75">
              <a:extLst>
                <a:ext uri="{FF2B5EF4-FFF2-40B4-BE49-F238E27FC236}">
                  <a16:creationId xmlns:a16="http://schemas.microsoft.com/office/drawing/2014/main" id="{6F7121B2-DFC7-4488-83FE-1A8C074458DE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444;p75">
              <a:extLst>
                <a:ext uri="{FF2B5EF4-FFF2-40B4-BE49-F238E27FC236}">
                  <a16:creationId xmlns:a16="http://schemas.microsoft.com/office/drawing/2014/main" id="{6B53F7CE-0B6E-449B-A151-91B6E09A21BE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445;p75">
              <a:extLst>
                <a:ext uri="{FF2B5EF4-FFF2-40B4-BE49-F238E27FC236}">
                  <a16:creationId xmlns:a16="http://schemas.microsoft.com/office/drawing/2014/main" id="{8B40E639-D314-4865-95D2-A3A7C201FD7E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446;p75">
              <a:extLst>
                <a:ext uri="{FF2B5EF4-FFF2-40B4-BE49-F238E27FC236}">
                  <a16:creationId xmlns:a16="http://schemas.microsoft.com/office/drawing/2014/main" id="{A7AFDEB6-E086-4ADD-A503-F258CBC7989B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447;p75">
              <a:extLst>
                <a:ext uri="{FF2B5EF4-FFF2-40B4-BE49-F238E27FC236}">
                  <a16:creationId xmlns:a16="http://schemas.microsoft.com/office/drawing/2014/main" id="{DFE09B8F-F00F-4E93-8BF5-505829F21DAE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448;p75">
              <a:extLst>
                <a:ext uri="{FF2B5EF4-FFF2-40B4-BE49-F238E27FC236}">
                  <a16:creationId xmlns:a16="http://schemas.microsoft.com/office/drawing/2014/main" id="{8A00CE12-1D1D-4C4E-A904-7E15C7D7F66B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449;p75">
              <a:extLst>
                <a:ext uri="{FF2B5EF4-FFF2-40B4-BE49-F238E27FC236}">
                  <a16:creationId xmlns:a16="http://schemas.microsoft.com/office/drawing/2014/main" id="{F7803F57-B1FB-4E1E-969B-0C99C68DA736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450;p75">
              <a:extLst>
                <a:ext uri="{FF2B5EF4-FFF2-40B4-BE49-F238E27FC236}">
                  <a16:creationId xmlns:a16="http://schemas.microsoft.com/office/drawing/2014/main" id="{9FCD8AB2-7F48-45B5-AC8F-08A093813DC5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51;p75">
              <a:extLst>
                <a:ext uri="{FF2B5EF4-FFF2-40B4-BE49-F238E27FC236}">
                  <a16:creationId xmlns:a16="http://schemas.microsoft.com/office/drawing/2014/main" id="{BBF38CA2-84DE-4A4F-A1BA-C1BFA82B6538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52;p75">
              <a:extLst>
                <a:ext uri="{FF2B5EF4-FFF2-40B4-BE49-F238E27FC236}">
                  <a16:creationId xmlns:a16="http://schemas.microsoft.com/office/drawing/2014/main" id="{F28F8E0A-6A61-4C5F-9BB7-D288EE74BE7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53;p75">
              <a:extLst>
                <a:ext uri="{FF2B5EF4-FFF2-40B4-BE49-F238E27FC236}">
                  <a16:creationId xmlns:a16="http://schemas.microsoft.com/office/drawing/2014/main" id="{10870FCA-86E4-43E9-AF28-1D2EAFDAD24E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54;p75">
              <a:extLst>
                <a:ext uri="{FF2B5EF4-FFF2-40B4-BE49-F238E27FC236}">
                  <a16:creationId xmlns:a16="http://schemas.microsoft.com/office/drawing/2014/main" id="{F5276946-9049-44C1-ACAE-1D3119DE834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55;p75">
              <a:extLst>
                <a:ext uri="{FF2B5EF4-FFF2-40B4-BE49-F238E27FC236}">
                  <a16:creationId xmlns:a16="http://schemas.microsoft.com/office/drawing/2014/main" id="{925B42F4-0A1E-4E36-8959-3C4A671D4DAD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6;p75">
              <a:extLst>
                <a:ext uri="{FF2B5EF4-FFF2-40B4-BE49-F238E27FC236}">
                  <a16:creationId xmlns:a16="http://schemas.microsoft.com/office/drawing/2014/main" id="{1D793AD2-C9B0-47D0-8CE8-F9B96AABD2C6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57;p75">
              <a:extLst>
                <a:ext uri="{FF2B5EF4-FFF2-40B4-BE49-F238E27FC236}">
                  <a16:creationId xmlns:a16="http://schemas.microsoft.com/office/drawing/2014/main" id="{3CA1CEA7-4F1D-4DAC-9AC2-71175C9E994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58;p75">
              <a:extLst>
                <a:ext uri="{FF2B5EF4-FFF2-40B4-BE49-F238E27FC236}">
                  <a16:creationId xmlns:a16="http://schemas.microsoft.com/office/drawing/2014/main" id="{103340F4-51A4-4C40-B907-5481135BE68F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59;p75">
              <a:extLst>
                <a:ext uri="{FF2B5EF4-FFF2-40B4-BE49-F238E27FC236}">
                  <a16:creationId xmlns:a16="http://schemas.microsoft.com/office/drawing/2014/main" id="{D909F6E8-ACDF-42BD-9973-66FA0CB108FA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60;p75">
              <a:extLst>
                <a:ext uri="{FF2B5EF4-FFF2-40B4-BE49-F238E27FC236}">
                  <a16:creationId xmlns:a16="http://schemas.microsoft.com/office/drawing/2014/main" id="{072CC4DD-75B2-4CC2-BC99-A69C8A6D7D09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461;p75">
              <a:extLst>
                <a:ext uri="{FF2B5EF4-FFF2-40B4-BE49-F238E27FC236}">
                  <a16:creationId xmlns:a16="http://schemas.microsoft.com/office/drawing/2014/main" id="{B07C7400-7D29-4C32-B62E-366F880E9E73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462;p75">
              <a:extLst>
                <a:ext uri="{FF2B5EF4-FFF2-40B4-BE49-F238E27FC236}">
                  <a16:creationId xmlns:a16="http://schemas.microsoft.com/office/drawing/2014/main" id="{DB3A109C-D2ED-4851-9A6F-6A93A4B59380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463;p75">
              <a:extLst>
                <a:ext uri="{FF2B5EF4-FFF2-40B4-BE49-F238E27FC236}">
                  <a16:creationId xmlns:a16="http://schemas.microsoft.com/office/drawing/2014/main" id="{8C4EBD09-69A1-417D-ADFF-2C2F7F6EBD0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464;p75">
              <a:extLst>
                <a:ext uri="{FF2B5EF4-FFF2-40B4-BE49-F238E27FC236}">
                  <a16:creationId xmlns:a16="http://schemas.microsoft.com/office/drawing/2014/main" id="{CD618405-F3FA-4BAC-A9F5-D361FD6367A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465;p75">
              <a:extLst>
                <a:ext uri="{FF2B5EF4-FFF2-40B4-BE49-F238E27FC236}">
                  <a16:creationId xmlns:a16="http://schemas.microsoft.com/office/drawing/2014/main" id="{ECF32006-3D54-479C-B856-7FC03F3D245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466;p75">
              <a:extLst>
                <a:ext uri="{FF2B5EF4-FFF2-40B4-BE49-F238E27FC236}">
                  <a16:creationId xmlns:a16="http://schemas.microsoft.com/office/drawing/2014/main" id="{2FE51A4C-450A-4E5E-A6DC-BC3D5F1F8E4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467;p75">
              <a:extLst>
                <a:ext uri="{FF2B5EF4-FFF2-40B4-BE49-F238E27FC236}">
                  <a16:creationId xmlns:a16="http://schemas.microsoft.com/office/drawing/2014/main" id="{76EA95A1-4773-48CE-B911-E02CCDF90E8E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468;p75">
              <a:extLst>
                <a:ext uri="{FF2B5EF4-FFF2-40B4-BE49-F238E27FC236}">
                  <a16:creationId xmlns:a16="http://schemas.microsoft.com/office/drawing/2014/main" id="{6433687C-75DC-45C3-A52C-B4630C658732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469;p75">
              <a:extLst>
                <a:ext uri="{FF2B5EF4-FFF2-40B4-BE49-F238E27FC236}">
                  <a16:creationId xmlns:a16="http://schemas.microsoft.com/office/drawing/2014/main" id="{C857585C-AE6E-4EEA-94CF-A75FD78FF973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470;p75">
              <a:extLst>
                <a:ext uri="{FF2B5EF4-FFF2-40B4-BE49-F238E27FC236}">
                  <a16:creationId xmlns:a16="http://schemas.microsoft.com/office/drawing/2014/main" id="{B7B71A90-8F79-4355-BB0D-F9192CC63AAE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471;p75">
              <a:extLst>
                <a:ext uri="{FF2B5EF4-FFF2-40B4-BE49-F238E27FC236}">
                  <a16:creationId xmlns:a16="http://schemas.microsoft.com/office/drawing/2014/main" id="{1E31ADDD-8E03-4757-9E10-C164FD0C1E0C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472;p75">
              <a:extLst>
                <a:ext uri="{FF2B5EF4-FFF2-40B4-BE49-F238E27FC236}">
                  <a16:creationId xmlns:a16="http://schemas.microsoft.com/office/drawing/2014/main" id="{B646812B-5BF9-4158-A3F8-C32778E1A503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473;p75">
              <a:extLst>
                <a:ext uri="{FF2B5EF4-FFF2-40B4-BE49-F238E27FC236}">
                  <a16:creationId xmlns:a16="http://schemas.microsoft.com/office/drawing/2014/main" id="{F5E98E21-3CDC-43F1-9EDB-FD9EEDB80A1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474;p75">
              <a:extLst>
                <a:ext uri="{FF2B5EF4-FFF2-40B4-BE49-F238E27FC236}">
                  <a16:creationId xmlns:a16="http://schemas.microsoft.com/office/drawing/2014/main" id="{3E498D1F-3983-45C2-9D18-106E8DFA9E7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475;p75">
              <a:extLst>
                <a:ext uri="{FF2B5EF4-FFF2-40B4-BE49-F238E27FC236}">
                  <a16:creationId xmlns:a16="http://schemas.microsoft.com/office/drawing/2014/main" id="{90FE6606-5AF9-41CC-86AD-158053F4A3DC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476;p75">
              <a:extLst>
                <a:ext uri="{FF2B5EF4-FFF2-40B4-BE49-F238E27FC236}">
                  <a16:creationId xmlns:a16="http://schemas.microsoft.com/office/drawing/2014/main" id="{2129642D-8430-4410-B19D-865BC9E1BE66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477;p75">
              <a:extLst>
                <a:ext uri="{FF2B5EF4-FFF2-40B4-BE49-F238E27FC236}">
                  <a16:creationId xmlns:a16="http://schemas.microsoft.com/office/drawing/2014/main" id="{DF4BA4C2-D8EB-4D2E-88B8-D568080B2C79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478;p75">
              <a:extLst>
                <a:ext uri="{FF2B5EF4-FFF2-40B4-BE49-F238E27FC236}">
                  <a16:creationId xmlns:a16="http://schemas.microsoft.com/office/drawing/2014/main" id="{5801E853-0787-4C4F-AD74-56E144406FE2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479;p75">
              <a:extLst>
                <a:ext uri="{FF2B5EF4-FFF2-40B4-BE49-F238E27FC236}">
                  <a16:creationId xmlns:a16="http://schemas.microsoft.com/office/drawing/2014/main" id="{D570168A-A44C-40A1-9C17-186958DEFF4F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480;p75">
              <a:extLst>
                <a:ext uri="{FF2B5EF4-FFF2-40B4-BE49-F238E27FC236}">
                  <a16:creationId xmlns:a16="http://schemas.microsoft.com/office/drawing/2014/main" id="{38F755A2-F826-4057-B4B5-BE5FA7F760F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481;p75">
              <a:extLst>
                <a:ext uri="{FF2B5EF4-FFF2-40B4-BE49-F238E27FC236}">
                  <a16:creationId xmlns:a16="http://schemas.microsoft.com/office/drawing/2014/main" id="{1EA6AD8D-99B2-47F8-90DA-9A95053BFACF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482;p75">
              <a:extLst>
                <a:ext uri="{FF2B5EF4-FFF2-40B4-BE49-F238E27FC236}">
                  <a16:creationId xmlns:a16="http://schemas.microsoft.com/office/drawing/2014/main" id="{6E1962BB-1778-419D-9C1C-69CE4DDD2FD3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483;p75">
              <a:extLst>
                <a:ext uri="{FF2B5EF4-FFF2-40B4-BE49-F238E27FC236}">
                  <a16:creationId xmlns:a16="http://schemas.microsoft.com/office/drawing/2014/main" id="{922DA016-E154-457A-BDAA-3E16D63A431F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484;p75">
              <a:extLst>
                <a:ext uri="{FF2B5EF4-FFF2-40B4-BE49-F238E27FC236}">
                  <a16:creationId xmlns:a16="http://schemas.microsoft.com/office/drawing/2014/main" id="{29864982-0D07-4080-B995-F89F1E265102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485;p75">
              <a:extLst>
                <a:ext uri="{FF2B5EF4-FFF2-40B4-BE49-F238E27FC236}">
                  <a16:creationId xmlns:a16="http://schemas.microsoft.com/office/drawing/2014/main" id="{F947CCC0-1D2A-425D-9F0D-2CE407EFACAA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486;p75">
              <a:extLst>
                <a:ext uri="{FF2B5EF4-FFF2-40B4-BE49-F238E27FC236}">
                  <a16:creationId xmlns:a16="http://schemas.microsoft.com/office/drawing/2014/main" id="{AD90095E-29CA-4327-A385-BD994572F447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487;p75">
              <a:extLst>
                <a:ext uri="{FF2B5EF4-FFF2-40B4-BE49-F238E27FC236}">
                  <a16:creationId xmlns:a16="http://schemas.microsoft.com/office/drawing/2014/main" id="{43A8CA96-41F6-4CD7-B1F7-BF513FF579A1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488;p75">
              <a:extLst>
                <a:ext uri="{FF2B5EF4-FFF2-40B4-BE49-F238E27FC236}">
                  <a16:creationId xmlns:a16="http://schemas.microsoft.com/office/drawing/2014/main" id="{2C394FF5-8BD6-4238-BA40-4C3A7CB4910A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489;p75">
              <a:extLst>
                <a:ext uri="{FF2B5EF4-FFF2-40B4-BE49-F238E27FC236}">
                  <a16:creationId xmlns:a16="http://schemas.microsoft.com/office/drawing/2014/main" id="{6CB25E19-C044-41C8-8E9D-9419395A6D3E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490;p75">
              <a:extLst>
                <a:ext uri="{FF2B5EF4-FFF2-40B4-BE49-F238E27FC236}">
                  <a16:creationId xmlns:a16="http://schemas.microsoft.com/office/drawing/2014/main" id="{9B5A17BE-8209-4E2D-BCE3-09DE0DC7588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491;p75">
              <a:extLst>
                <a:ext uri="{FF2B5EF4-FFF2-40B4-BE49-F238E27FC236}">
                  <a16:creationId xmlns:a16="http://schemas.microsoft.com/office/drawing/2014/main" id="{B5F95E11-7794-4B09-80CC-14E6B6E52E75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492;p75">
              <a:extLst>
                <a:ext uri="{FF2B5EF4-FFF2-40B4-BE49-F238E27FC236}">
                  <a16:creationId xmlns:a16="http://schemas.microsoft.com/office/drawing/2014/main" id="{5EEFBC6F-A3F7-4BE4-BADD-DDBF87C955D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493;p75">
              <a:extLst>
                <a:ext uri="{FF2B5EF4-FFF2-40B4-BE49-F238E27FC236}">
                  <a16:creationId xmlns:a16="http://schemas.microsoft.com/office/drawing/2014/main" id="{A8E06D27-A724-4C0C-8EC6-F2991DBC8FA2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494;p75">
              <a:extLst>
                <a:ext uri="{FF2B5EF4-FFF2-40B4-BE49-F238E27FC236}">
                  <a16:creationId xmlns:a16="http://schemas.microsoft.com/office/drawing/2014/main" id="{6569DB0A-F82E-492A-A047-5BAB1CA30965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495;p75">
              <a:extLst>
                <a:ext uri="{FF2B5EF4-FFF2-40B4-BE49-F238E27FC236}">
                  <a16:creationId xmlns:a16="http://schemas.microsoft.com/office/drawing/2014/main" id="{FEAA349C-2195-451C-9E12-51790CAF01EC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496;p75">
              <a:extLst>
                <a:ext uri="{FF2B5EF4-FFF2-40B4-BE49-F238E27FC236}">
                  <a16:creationId xmlns:a16="http://schemas.microsoft.com/office/drawing/2014/main" id="{6ACDA3B7-DEBD-475A-8D7F-F8E4A4BD3252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497;p75">
              <a:extLst>
                <a:ext uri="{FF2B5EF4-FFF2-40B4-BE49-F238E27FC236}">
                  <a16:creationId xmlns:a16="http://schemas.microsoft.com/office/drawing/2014/main" id="{877964C9-56F0-4B17-AEE2-3614B17031FC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498;p75">
              <a:extLst>
                <a:ext uri="{FF2B5EF4-FFF2-40B4-BE49-F238E27FC236}">
                  <a16:creationId xmlns:a16="http://schemas.microsoft.com/office/drawing/2014/main" id="{AC7C1D45-B3A8-4FC9-A927-D75FF19C7509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499;p75">
              <a:extLst>
                <a:ext uri="{FF2B5EF4-FFF2-40B4-BE49-F238E27FC236}">
                  <a16:creationId xmlns:a16="http://schemas.microsoft.com/office/drawing/2014/main" id="{522EA9EB-CA50-45C9-A8D4-FA5496BACD02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500;p75">
              <a:extLst>
                <a:ext uri="{FF2B5EF4-FFF2-40B4-BE49-F238E27FC236}">
                  <a16:creationId xmlns:a16="http://schemas.microsoft.com/office/drawing/2014/main" id="{E7490369-7CEA-4C1A-B8B3-3BB0E7F6432B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501;p75">
              <a:extLst>
                <a:ext uri="{FF2B5EF4-FFF2-40B4-BE49-F238E27FC236}">
                  <a16:creationId xmlns:a16="http://schemas.microsoft.com/office/drawing/2014/main" id="{8905645E-5FCE-4ACB-84BD-5F93FAB25BF6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502;p75">
              <a:extLst>
                <a:ext uri="{FF2B5EF4-FFF2-40B4-BE49-F238E27FC236}">
                  <a16:creationId xmlns:a16="http://schemas.microsoft.com/office/drawing/2014/main" id="{A171CAC3-8167-4F03-A5FD-3400D468ECFA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503;p75">
              <a:extLst>
                <a:ext uri="{FF2B5EF4-FFF2-40B4-BE49-F238E27FC236}">
                  <a16:creationId xmlns:a16="http://schemas.microsoft.com/office/drawing/2014/main" id="{618FE31F-F8E9-4CEA-909F-3E98990C08ED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504;p75">
              <a:extLst>
                <a:ext uri="{FF2B5EF4-FFF2-40B4-BE49-F238E27FC236}">
                  <a16:creationId xmlns:a16="http://schemas.microsoft.com/office/drawing/2014/main" id="{14DDBF17-1EFE-4F84-A200-415443211CFE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505;p75">
              <a:extLst>
                <a:ext uri="{FF2B5EF4-FFF2-40B4-BE49-F238E27FC236}">
                  <a16:creationId xmlns:a16="http://schemas.microsoft.com/office/drawing/2014/main" id="{244C0133-F77B-4442-BC81-FECAEB9B246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506;p75">
              <a:extLst>
                <a:ext uri="{FF2B5EF4-FFF2-40B4-BE49-F238E27FC236}">
                  <a16:creationId xmlns:a16="http://schemas.microsoft.com/office/drawing/2014/main" id="{3C0C19B4-06EF-44E2-88DC-07237C03851F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507;p75">
              <a:extLst>
                <a:ext uri="{FF2B5EF4-FFF2-40B4-BE49-F238E27FC236}">
                  <a16:creationId xmlns:a16="http://schemas.microsoft.com/office/drawing/2014/main" id="{2E228D6C-5B26-4ED4-A231-8DA3E27EFE1E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508;p75">
              <a:extLst>
                <a:ext uri="{FF2B5EF4-FFF2-40B4-BE49-F238E27FC236}">
                  <a16:creationId xmlns:a16="http://schemas.microsoft.com/office/drawing/2014/main" id="{300C328D-1E67-4390-9F38-529FFED29F60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509;p75">
              <a:extLst>
                <a:ext uri="{FF2B5EF4-FFF2-40B4-BE49-F238E27FC236}">
                  <a16:creationId xmlns:a16="http://schemas.microsoft.com/office/drawing/2014/main" id="{4C1DEBF9-2B5C-4680-B447-1CD0793B6E99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510;p75">
              <a:extLst>
                <a:ext uri="{FF2B5EF4-FFF2-40B4-BE49-F238E27FC236}">
                  <a16:creationId xmlns:a16="http://schemas.microsoft.com/office/drawing/2014/main" id="{B9C6140D-48A7-4787-A8AB-1DF6778D9774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511;p75">
              <a:extLst>
                <a:ext uri="{FF2B5EF4-FFF2-40B4-BE49-F238E27FC236}">
                  <a16:creationId xmlns:a16="http://schemas.microsoft.com/office/drawing/2014/main" id="{E225A8CC-FC50-4D9E-8D82-9C6E965CA1FB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512;p75">
              <a:extLst>
                <a:ext uri="{FF2B5EF4-FFF2-40B4-BE49-F238E27FC236}">
                  <a16:creationId xmlns:a16="http://schemas.microsoft.com/office/drawing/2014/main" id="{044ED483-2B11-4DC8-B63B-E8EB438A9BA5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513;p75">
              <a:extLst>
                <a:ext uri="{FF2B5EF4-FFF2-40B4-BE49-F238E27FC236}">
                  <a16:creationId xmlns:a16="http://schemas.microsoft.com/office/drawing/2014/main" id="{D941F7F1-2A32-4CD7-8036-0A12C50757B7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14;p75">
              <a:extLst>
                <a:ext uri="{FF2B5EF4-FFF2-40B4-BE49-F238E27FC236}">
                  <a16:creationId xmlns:a16="http://schemas.microsoft.com/office/drawing/2014/main" id="{712F8B1C-0817-48AB-A417-0E6ABA63341F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5;p75">
              <a:extLst>
                <a:ext uri="{FF2B5EF4-FFF2-40B4-BE49-F238E27FC236}">
                  <a16:creationId xmlns:a16="http://schemas.microsoft.com/office/drawing/2014/main" id="{60E586E4-2D41-4B15-98E6-4523B591EFA5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16;p75">
              <a:extLst>
                <a:ext uri="{FF2B5EF4-FFF2-40B4-BE49-F238E27FC236}">
                  <a16:creationId xmlns:a16="http://schemas.microsoft.com/office/drawing/2014/main" id="{96ED6293-4AA8-4BFE-9496-F7ECE98C4A9A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17;p75">
              <a:extLst>
                <a:ext uri="{FF2B5EF4-FFF2-40B4-BE49-F238E27FC236}">
                  <a16:creationId xmlns:a16="http://schemas.microsoft.com/office/drawing/2014/main" id="{92046DFE-C320-494F-B54D-96FEC7566E5B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18;p75">
              <a:extLst>
                <a:ext uri="{FF2B5EF4-FFF2-40B4-BE49-F238E27FC236}">
                  <a16:creationId xmlns:a16="http://schemas.microsoft.com/office/drawing/2014/main" id="{159E8553-1251-47A1-B10B-D1001D96D3CA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19;p75">
              <a:extLst>
                <a:ext uri="{FF2B5EF4-FFF2-40B4-BE49-F238E27FC236}">
                  <a16:creationId xmlns:a16="http://schemas.microsoft.com/office/drawing/2014/main" id="{D09A12F1-EA8F-4EB8-95A4-E824620EF10B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20;p75">
              <a:extLst>
                <a:ext uri="{FF2B5EF4-FFF2-40B4-BE49-F238E27FC236}">
                  <a16:creationId xmlns:a16="http://schemas.microsoft.com/office/drawing/2014/main" id="{1B4DC858-1EEE-4E7D-B760-61A892A704EF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21;p75">
              <a:extLst>
                <a:ext uri="{FF2B5EF4-FFF2-40B4-BE49-F238E27FC236}">
                  <a16:creationId xmlns:a16="http://schemas.microsoft.com/office/drawing/2014/main" id="{6E915473-E82B-4CFC-90DC-823D50875791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22;p75">
              <a:extLst>
                <a:ext uri="{FF2B5EF4-FFF2-40B4-BE49-F238E27FC236}">
                  <a16:creationId xmlns:a16="http://schemas.microsoft.com/office/drawing/2014/main" id="{4FED9949-8CF5-4BE2-B2FE-082C2C8E8923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23;p75">
              <a:extLst>
                <a:ext uri="{FF2B5EF4-FFF2-40B4-BE49-F238E27FC236}">
                  <a16:creationId xmlns:a16="http://schemas.microsoft.com/office/drawing/2014/main" id="{985FD87C-120E-4AB6-8513-D4FCBBA34C9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524;p75">
              <a:extLst>
                <a:ext uri="{FF2B5EF4-FFF2-40B4-BE49-F238E27FC236}">
                  <a16:creationId xmlns:a16="http://schemas.microsoft.com/office/drawing/2014/main" id="{2A6382ED-A012-4AB1-BBC1-3E6CBAD3E2E3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525;p75">
              <a:extLst>
                <a:ext uri="{FF2B5EF4-FFF2-40B4-BE49-F238E27FC236}">
                  <a16:creationId xmlns:a16="http://schemas.microsoft.com/office/drawing/2014/main" id="{41CC2B59-7B39-4B04-B5BE-9378DFFD724F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526;p75">
              <a:extLst>
                <a:ext uri="{FF2B5EF4-FFF2-40B4-BE49-F238E27FC236}">
                  <a16:creationId xmlns:a16="http://schemas.microsoft.com/office/drawing/2014/main" id="{6A6496A6-BA92-44C5-A23D-1C83D21703DA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527;p75">
              <a:extLst>
                <a:ext uri="{FF2B5EF4-FFF2-40B4-BE49-F238E27FC236}">
                  <a16:creationId xmlns:a16="http://schemas.microsoft.com/office/drawing/2014/main" id="{2E3E2B36-F86C-48F4-9B00-0541B2F205EC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528;p75">
              <a:extLst>
                <a:ext uri="{FF2B5EF4-FFF2-40B4-BE49-F238E27FC236}">
                  <a16:creationId xmlns:a16="http://schemas.microsoft.com/office/drawing/2014/main" id="{6C5E1F28-345C-4BB2-A9ED-BCA5DCAC4669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529;p75">
              <a:extLst>
                <a:ext uri="{FF2B5EF4-FFF2-40B4-BE49-F238E27FC236}">
                  <a16:creationId xmlns:a16="http://schemas.microsoft.com/office/drawing/2014/main" id="{B88E16B8-8913-4628-978B-F43192E16544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530;p75">
              <a:extLst>
                <a:ext uri="{FF2B5EF4-FFF2-40B4-BE49-F238E27FC236}">
                  <a16:creationId xmlns:a16="http://schemas.microsoft.com/office/drawing/2014/main" id="{181D8E20-2BB4-4B90-BF5D-AEF4372E8E5E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531;p75">
              <a:extLst>
                <a:ext uri="{FF2B5EF4-FFF2-40B4-BE49-F238E27FC236}">
                  <a16:creationId xmlns:a16="http://schemas.microsoft.com/office/drawing/2014/main" id="{9BCB3817-7A8E-4D0B-8D12-B5D623532F14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532;p75">
              <a:extLst>
                <a:ext uri="{FF2B5EF4-FFF2-40B4-BE49-F238E27FC236}">
                  <a16:creationId xmlns:a16="http://schemas.microsoft.com/office/drawing/2014/main" id="{5D8339D2-3189-441E-94BD-70DF290CE386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533;p75">
              <a:extLst>
                <a:ext uri="{FF2B5EF4-FFF2-40B4-BE49-F238E27FC236}">
                  <a16:creationId xmlns:a16="http://schemas.microsoft.com/office/drawing/2014/main" id="{C00BACC6-F6F6-4EA0-B805-61848DC7804A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534;p75">
              <a:extLst>
                <a:ext uri="{FF2B5EF4-FFF2-40B4-BE49-F238E27FC236}">
                  <a16:creationId xmlns:a16="http://schemas.microsoft.com/office/drawing/2014/main" id="{C57D53B8-F278-454A-AE00-E4CD32D33700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535;p75">
              <a:extLst>
                <a:ext uri="{FF2B5EF4-FFF2-40B4-BE49-F238E27FC236}">
                  <a16:creationId xmlns:a16="http://schemas.microsoft.com/office/drawing/2014/main" id="{6CFE5967-86C4-4717-8871-554418DDB047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536;p75">
              <a:extLst>
                <a:ext uri="{FF2B5EF4-FFF2-40B4-BE49-F238E27FC236}">
                  <a16:creationId xmlns:a16="http://schemas.microsoft.com/office/drawing/2014/main" id="{112378AE-5C59-4953-B5F8-34609FFD98DB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537;p75">
              <a:extLst>
                <a:ext uri="{FF2B5EF4-FFF2-40B4-BE49-F238E27FC236}">
                  <a16:creationId xmlns:a16="http://schemas.microsoft.com/office/drawing/2014/main" id="{6427AD78-0C44-455C-8B98-D7E565D90482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538;p75">
              <a:extLst>
                <a:ext uri="{FF2B5EF4-FFF2-40B4-BE49-F238E27FC236}">
                  <a16:creationId xmlns:a16="http://schemas.microsoft.com/office/drawing/2014/main" id="{9AD4C9FD-ADF5-49F8-BC3F-9E1BC14B83B1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539;p75">
              <a:extLst>
                <a:ext uri="{FF2B5EF4-FFF2-40B4-BE49-F238E27FC236}">
                  <a16:creationId xmlns:a16="http://schemas.microsoft.com/office/drawing/2014/main" id="{D4A87669-2EE6-4659-9EAC-F7208AD6BC71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540;p75">
              <a:extLst>
                <a:ext uri="{FF2B5EF4-FFF2-40B4-BE49-F238E27FC236}">
                  <a16:creationId xmlns:a16="http://schemas.microsoft.com/office/drawing/2014/main" id="{A3FC4409-CCD0-4792-BBF6-2389FDA3CBD2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541;p75">
              <a:extLst>
                <a:ext uri="{FF2B5EF4-FFF2-40B4-BE49-F238E27FC236}">
                  <a16:creationId xmlns:a16="http://schemas.microsoft.com/office/drawing/2014/main" id="{9F448F22-7547-4704-8173-0B7A9BA36EB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542;p75">
              <a:extLst>
                <a:ext uri="{FF2B5EF4-FFF2-40B4-BE49-F238E27FC236}">
                  <a16:creationId xmlns:a16="http://schemas.microsoft.com/office/drawing/2014/main" id="{65239DBF-1464-4357-8168-5D4DE15C769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543;p75">
              <a:extLst>
                <a:ext uri="{FF2B5EF4-FFF2-40B4-BE49-F238E27FC236}">
                  <a16:creationId xmlns:a16="http://schemas.microsoft.com/office/drawing/2014/main" id="{493DAD85-2421-49A4-B92F-2136CCB40566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544;p75">
              <a:extLst>
                <a:ext uri="{FF2B5EF4-FFF2-40B4-BE49-F238E27FC236}">
                  <a16:creationId xmlns:a16="http://schemas.microsoft.com/office/drawing/2014/main" id="{D50670CF-188A-43E0-A6AA-B7BF6E74DFB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545;p75">
              <a:extLst>
                <a:ext uri="{FF2B5EF4-FFF2-40B4-BE49-F238E27FC236}">
                  <a16:creationId xmlns:a16="http://schemas.microsoft.com/office/drawing/2014/main" id="{305F05FD-CD64-4566-8D34-BD45B90F2FA9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546;p75">
              <a:extLst>
                <a:ext uri="{FF2B5EF4-FFF2-40B4-BE49-F238E27FC236}">
                  <a16:creationId xmlns:a16="http://schemas.microsoft.com/office/drawing/2014/main" id="{BAA461DB-C3AE-4246-A5BD-CC0271FF852B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547;p75">
              <a:extLst>
                <a:ext uri="{FF2B5EF4-FFF2-40B4-BE49-F238E27FC236}">
                  <a16:creationId xmlns:a16="http://schemas.microsoft.com/office/drawing/2014/main" id="{C78428A6-A329-4233-9F16-CA1F67417C9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548;p75">
              <a:extLst>
                <a:ext uri="{FF2B5EF4-FFF2-40B4-BE49-F238E27FC236}">
                  <a16:creationId xmlns:a16="http://schemas.microsoft.com/office/drawing/2014/main" id="{162AECF3-1DE1-4223-8DF1-EAFC595BEE0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549;p75">
              <a:extLst>
                <a:ext uri="{FF2B5EF4-FFF2-40B4-BE49-F238E27FC236}">
                  <a16:creationId xmlns:a16="http://schemas.microsoft.com/office/drawing/2014/main" id="{74960829-0878-4A96-956D-00D0C7D650C5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550;p75">
              <a:extLst>
                <a:ext uri="{FF2B5EF4-FFF2-40B4-BE49-F238E27FC236}">
                  <a16:creationId xmlns:a16="http://schemas.microsoft.com/office/drawing/2014/main" id="{2A9837B0-7EAA-4274-B90E-7E64EACDD7F4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551;p75">
              <a:extLst>
                <a:ext uri="{FF2B5EF4-FFF2-40B4-BE49-F238E27FC236}">
                  <a16:creationId xmlns:a16="http://schemas.microsoft.com/office/drawing/2014/main" id="{D77944CC-1868-467F-A813-0C879119DDAD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552;p75">
              <a:extLst>
                <a:ext uri="{FF2B5EF4-FFF2-40B4-BE49-F238E27FC236}">
                  <a16:creationId xmlns:a16="http://schemas.microsoft.com/office/drawing/2014/main" id="{2E069E16-45AB-40F9-94FD-ADE46A77F051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553;p75">
              <a:extLst>
                <a:ext uri="{FF2B5EF4-FFF2-40B4-BE49-F238E27FC236}">
                  <a16:creationId xmlns:a16="http://schemas.microsoft.com/office/drawing/2014/main" id="{5312A306-A9E0-4B1E-AF55-F2E3E08E19E2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554;p75">
              <a:extLst>
                <a:ext uri="{FF2B5EF4-FFF2-40B4-BE49-F238E27FC236}">
                  <a16:creationId xmlns:a16="http://schemas.microsoft.com/office/drawing/2014/main" id="{EFD6FD2E-70AE-4FB4-82DA-7A96E9EC061E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555;p75">
              <a:extLst>
                <a:ext uri="{FF2B5EF4-FFF2-40B4-BE49-F238E27FC236}">
                  <a16:creationId xmlns:a16="http://schemas.microsoft.com/office/drawing/2014/main" id="{2DA1CF7A-99DA-4137-B1FF-2A385518D020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556;p75">
              <a:extLst>
                <a:ext uri="{FF2B5EF4-FFF2-40B4-BE49-F238E27FC236}">
                  <a16:creationId xmlns:a16="http://schemas.microsoft.com/office/drawing/2014/main" id="{8CBE562A-593D-47B3-AB96-453123D9B26D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557;p75">
              <a:extLst>
                <a:ext uri="{FF2B5EF4-FFF2-40B4-BE49-F238E27FC236}">
                  <a16:creationId xmlns:a16="http://schemas.microsoft.com/office/drawing/2014/main" id="{FC2A89B3-0190-4CBC-A3C6-932A150C67B4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558;p75">
              <a:extLst>
                <a:ext uri="{FF2B5EF4-FFF2-40B4-BE49-F238E27FC236}">
                  <a16:creationId xmlns:a16="http://schemas.microsoft.com/office/drawing/2014/main" id="{E876A1BB-E241-406F-B8EB-A51439B879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559;p75">
              <a:extLst>
                <a:ext uri="{FF2B5EF4-FFF2-40B4-BE49-F238E27FC236}">
                  <a16:creationId xmlns:a16="http://schemas.microsoft.com/office/drawing/2014/main" id="{1E4A7B9C-5816-4687-865E-D5268D7BED4A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560;p75">
              <a:extLst>
                <a:ext uri="{FF2B5EF4-FFF2-40B4-BE49-F238E27FC236}">
                  <a16:creationId xmlns:a16="http://schemas.microsoft.com/office/drawing/2014/main" id="{AF144E2D-46F1-4105-8CE8-73F60D108D04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561;p75">
              <a:extLst>
                <a:ext uri="{FF2B5EF4-FFF2-40B4-BE49-F238E27FC236}">
                  <a16:creationId xmlns:a16="http://schemas.microsoft.com/office/drawing/2014/main" id="{80E32923-4F7E-4F0E-9291-9DB42138A3DE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562;p75">
              <a:extLst>
                <a:ext uri="{FF2B5EF4-FFF2-40B4-BE49-F238E27FC236}">
                  <a16:creationId xmlns:a16="http://schemas.microsoft.com/office/drawing/2014/main" id="{BA6CFA43-8989-4437-A29B-EECED68EA537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563;p75">
              <a:extLst>
                <a:ext uri="{FF2B5EF4-FFF2-40B4-BE49-F238E27FC236}">
                  <a16:creationId xmlns:a16="http://schemas.microsoft.com/office/drawing/2014/main" id="{2286055A-4060-4CE0-9774-3CFBF1CD561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564;p75">
              <a:extLst>
                <a:ext uri="{FF2B5EF4-FFF2-40B4-BE49-F238E27FC236}">
                  <a16:creationId xmlns:a16="http://schemas.microsoft.com/office/drawing/2014/main" id="{7722DD25-787C-4965-AE81-6ADAE537ACD0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565;p75">
              <a:extLst>
                <a:ext uri="{FF2B5EF4-FFF2-40B4-BE49-F238E27FC236}">
                  <a16:creationId xmlns:a16="http://schemas.microsoft.com/office/drawing/2014/main" id="{210250DA-1A99-4453-B285-2023BA75321D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566;p75">
              <a:extLst>
                <a:ext uri="{FF2B5EF4-FFF2-40B4-BE49-F238E27FC236}">
                  <a16:creationId xmlns:a16="http://schemas.microsoft.com/office/drawing/2014/main" id="{A8170EE3-2AD5-47FB-8AB9-F8CEE0D4C3FC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567;p75">
              <a:extLst>
                <a:ext uri="{FF2B5EF4-FFF2-40B4-BE49-F238E27FC236}">
                  <a16:creationId xmlns:a16="http://schemas.microsoft.com/office/drawing/2014/main" id="{EA7292AA-F411-4F75-9349-5F7A19B46D98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568;p75">
              <a:extLst>
                <a:ext uri="{FF2B5EF4-FFF2-40B4-BE49-F238E27FC236}">
                  <a16:creationId xmlns:a16="http://schemas.microsoft.com/office/drawing/2014/main" id="{316A8044-69BA-4E0B-9A41-918552837125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569;p75">
              <a:extLst>
                <a:ext uri="{FF2B5EF4-FFF2-40B4-BE49-F238E27FC236}">
                  <a16:creationId xmlns:a16="http://schemas.microsoft.com/office/drawing/2014/main" id="{87414168-770B-4DF1-AE87-BF240D04E612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570;p75">
              <a:extLst>
                <a:ext uri="{FF2B5EF4-FFF2-40B4-BE49-F238E27FC236}">
                  <a16:creationId xmlns:a16="http://schemas.microsoft.com/office/drawing/2014/main" id="{9D1F6B44-4ABF-4D63-836C-4C0C8CF544B3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571;p75">
              <a:extLst>
                <a:ext uri="{FF2B5EF4-FFF2-40B4-BE49-F238E27FC236}">
                  <a16:creationId xmlns:a16="http://schemas.microsoft.com/office/drawing/2014/main" id="{282850EF-1EB1-4BD5-981C-21D49C925EC0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572;p75">
              <a:extLst>
                <a:ext uri="{FF2B5EF4-FFF2-40B4-BE49-F238E27FC236}">
                  <a16:creationId xmlns:a16="http://schemas.microsoft.com/office/drawing/2014/main" id="{7E67078D-F7FB-4751-B601-CEE9A2C0C908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573;p75">
              <a:extLst>
                <a:ext uri="{FF2B5EF4-FFF2-40B4-BE49-F238E27FC236}">
                  <a16:creationId xmlns:a16="http://schemas.microsoft.com/office/drawing/2014/main" id="{E3620F4D-FE69-4CB3-A283-41E57A5E512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574;p75">
              <a:extLst>
                <a:ext uri="{FF2B5EF4-FFF2-40B4-BE49-F238E27FC236}">
                  <a16:creationId xmlns:a16="http://schemas.microsoft.com/office/drawing/2014/main" id="{0A83BF89-7EEC-4D4A-BCA7-53596182A119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575;p75">
              <a:extLst>
                <a:ext uri="{FF2B5EF4-FFF2-40B4-BE49-F238E27FC236}">
                  <a16:creationId xmlns:a16="http://schemas.microsoft.com/office/drawing/2014/main" id="{6B48DCF2-D9FF-473C-9AED-EAA1A3067137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576;p75">
              <a:extLst>
                <a:ext uri="{FF2B5EF4-FFF2-40B4-BE49-F238E27FC236}">
                  <a16:creationId xmlns:a16="http://schemas.microsoft.com/office/drawing/2014/main" id="{32F68C6D-80EB-46D7-9D74-E4B2AD6CD06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577;p75">
              <a:extLst>
                <a:ext uri="{FF2B5EF4-FFF2-40B4-BE49-F238E27FC236}">
                  <a16:creationId xmlns:a16="http://schemas.microsoft.com/office/drawing/2014/main" id="{C0F655A0-1E8A-4ECE-B32B-266ED7F0AA28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578;p75">
              <a:extLst>
                <a:ext uri="{FF2B5EF4-FFF2-40B4-BE49-F238E27FC236}">
                  <a16:creationId xmlns:a16="http://schemas.microsoft.com/office/drawing/2014/main" id="{D3A83010-79FF-4844-955C-57E95757AC5B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579;p75">
              <a:extLst>
                <a:ext uri="{FF2B5EF4-FFF2-40B4-BE49-F238E27FC236}">
                  <a16:creationId xmlns:a16="http://schemas.microsoft.com/office/drawing/2014/main" id="{453FCFD4-3671-41E4-A8F2-630C7448B2F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580;p75">
              <a:extLst>
                <a:ext uri="{FF2B5EF4-FFF2-40B4-BE49-F238E27FC236}">
                  <a16:creationId xmlns:a16="http://schemas.microsoft.com/office/drawing/2014/main" id="{CA2F959F-85ED-4227-817E-CEC7BCED48A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581;p75">
              <a:extLst>
                <a:ext uri="{FF2B5EF4-FFF2-40B4-BE49-F238E27FC236}">
                  <a16:creationId xmlns:a16="http://schemas.microsoft.com/office/drawing/2014/main" id="{6DF24A9B-428F-4720-BC71-33D8DA588F5F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582;p75">
              <a:extLst>
                <a:ext uri="{FF2B5EF4-FFF2-40B4-BE49-F238E27FC236}">
                  <a16:creationId xmlns:a16="http://schemas.microsoft.com/office/drawing/2014/main" id="{34E84694-9897-42BD-B3AD-477F4D200D93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583;p75">
              <a:extLst>
                <a:ext uri="{FF2B5EF4-FFF2-40B4-BE49-F238E27FC236}">
                  <a16:creationId xmlns:a16="http://schemas.microsoft.com/office/drawing/2014/main" id="{03E04ADB-3E6D-492D-B3F0-4429A5AF6D73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584;p75">
              <a:extLst>
                <a:ext uri="{FF2B5EF4-FFF2-40B4-BE49-F238E27FC236}">
                  <a16:creationId xmlns:a16="http://schemas.microsoft.com/office/drawing/2014/main" id="{DCC49741-B567-43E5-A60D-AC52A3B18974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585;p75">
              <a:extLst>
                <a:ext uri="{FF2B5EF4-FFF2-40B4-BE49-F238E27FC236}">
                  <a16:creationId xmlns:a16="http://schemas.microsoft.com/office/drawing/2014/main" id="{76442C5C-BB3F-4239-97A0-D53184A61E7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586;p75">
              <a:extLst>
                <a:ext uri="{FF2B5EF4-FFF2-40B4-BE49-F238E27FC236}">
                  <a16:creationId xmlns:a16="http://schemas.microsoft.com/office/drawing/2014/main" id="{212296EB-7623-4D29-9EB2-EDF555213777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587;p75">
              <a:extLst>
                <a:ext uri="{FF2B5EF4-FFF2-40B4-BE49-F238E27FC236}">
                  <a16:creationId xmlns:a16="http://schemas.microsoft.com/office/drawing/2014/main" id="{0D063CDE-8679-4B9A-87B3-EEECA3E0C2C9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588;p75">
              <a:extLst>
                <a:ext uri="{FF2B5EF4-FFF2-40B4-BE49-F238E27FC236}">
                  <a16:creationId xmlns:a16="http://schemas.microsoft.com/office/drawing/2014/main" id="{F59AC1CD-47B1-4AE3-8BC8-6A2781054A0D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589;p75">
              <a:extLst>
                <a:ext uri="{FF2B5EF4-FFF2-40B4-BE49-F238E27FC236}">
                  <a16:creationId xmlns:a16="http://schemas.microsoft.com/office/drawing/2014/main" id="{D8D6FF6D-8BF4-40D6-917B-7107FCFCBD9A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590;p75">
              <a:extLst>
                <a:ext uri="{FF2B5EF4-FFF2-40B4-BE49-F238E27FC236}">
                  <a16:creationId xmlns:a16="http://schemas.microsoft.com/office/drawing/2014/main" id="{3685282D-911E-4CF3-B610-168A392FCEE4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591;p75">
              <a:extLst>
                <a:ext uri="{FF2B5EF4-FFF2-40B4-BE49-F238E27FC236}">
                  <a16:creationId xmlns:a16="http://schemas.microsoft.com/office/drawing/2014/main" id="{AB1AFAC3-D382-4C98-8363-FA6B6FC21EC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592;p75">
              <a:extLst>
                <a:ext uri="{FF2B5EF4-FFF2-40B4-BE49-F238E27FC236}">
                  <a16:creationId xmlns:a16="http://schemas.microsoft.com/office/drawing/2014/main" id="{33A8167D-DCCB-4A74-8758-A737E5939B33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593;p75">
              <a:extLst>
                <a:ext uri="{FF2B5EF4-FFF2-40B4-BE49-F238E27FC236}">
                  <a16:creationId xmlns:a16="http://schemas.microsoft.com/office/drawing/2014/main" id="{B67FD876-867A-46BA-A029-0EDBF9C5C702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594;p75">
              <a:extLst>
                <a:ext uri="{FF2B5EF4-FFF2-40B4-BE49-F238E27FC236}">
                  <a16:creationId xmlns:a16="http://schemas.microsoft.com/office/drawing/2014/main" id="{7229951B-E551-4BC2-8337-F29E9B33AAFA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595;p75">
              <a:extLst>
                <a:ext uri="{FF2B5EF4-FFF2-40B4-BE49-F238E27FC236}">
                  <a16:creationId xmlns:a16="http://schemas.microsoft.com/office/drawing/2014/main" id="{228E6844-8D78-4BF9-B9CC-9FDBB309969D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596;p75">
              <a:extLst>
                <a:ext uri="{FF2B5EF4-FFF2-40B4-BE49-F238E27FC236}">
                  <a16:creationId xmlns:a16="http://schemas.microsoft.com/office/drawing/2014/main" id="{141F3F37-20DA-480F-AC6D-7C11DD7589A0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597;p75">
              <a:extLst>
                <a:ext uri="{FF2B5EF4-FFF2-40B4-BE49-F238E27FC236}">
                  <a16:creationId xmlns:a16="http://schemas.microsoft.com/office/drawing/2014/main" id="{89204340-1F04-4E02-81EE-146F629D285A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598;p75">
              <a:extLst>
                <a:ext uri="{FF2B5EF4-FFF2-40B4-BE49-F238E27FC236}">
                  <a16:creationId xmlns:a16="http://schemas.microsoft.com/office/drawing/2014/main" id="{7AB7775C-A193-49B6-9994-4C41080F831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599;p75">
              <a:extLst>
                <a:ext uri="{FF2B5EF4-FFF2-40B4-BE49-F238E27FC236}">
                  <a16:creationId xmlns:a16="http://schemas.microsoft.com/office/drawing/2014/main" id="{C328FD00-24E6-493B-947F-F3B4E073A36D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600;p75">
              <a:extLst>
                <a:ext uri="{FF2B5EF4-FFF2-40B4-BE49-F238E27FC236}">
                  <a16:creationId xmlns:a16="http://schemas.microsoft.com/office/drawing/2014/main" id="{98DA0CC6-7EC9-4530-9B8A-00BCD1AF4D8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601;p75">
              <a:extLst>
                <a:ext uri="{FF2B5EF4-FFF2-40B4-BE49-F238E27FC236}">
                  <a16:creationId xmlns:a16="http://schemas.microsoft.com/office/drawing/2014/main" id="{793CEB76-0334-4441-9E51-9B02E2992A05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602;p75">
              <a:extLst>
                <a:ext uri="{FF2B5EF4-FFF2-40B4-BE49-F238E27FC236}">
                  <a16:creationId xmlns:a16="http://schemas.microsoft.com/office/drawing/2014/main" id="{E3909EBE-0576-4D74-80A8-37A39CDAE967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603;p75">
              <a:extLst>
                <a:ext uri="{FF2B5EF4-FFF2-40B4-BE49-F238E27FC236}">
                  <a16:creationId xmlns:a16="http://schemas.microsoft.com/office/drawing/2014/main" id="{B11C0375-1E7B-41E4-90A6-3E3907A0DDCB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604;p75">
              <a:extLst>
                <a:ext uri="{FF2B5EF4-FFF2-40B4-BE49-F238E27FC236}">
                  <a16:creationId xmlns:a16="http://schemas.microsoft.com/office/drawing/2014/main" id="{F6DFE1E0-370A-4D4F-B6D2-127DB0B8E235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605;p75">
              <a:extLst>
                <a:ext uri="{FF2B5EF4-FFF2-40B4-BE49-F238E27FC236}">
                  <a16:creationId xmlns:a16="http://schemas.microsoft.com/office/drawing/2014/main" id="{602378EA-B84B-43C5-892D-D92A7987D172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606;p75">
              <a:extLst>
                <a:ext uri="{FF2B5EF4-FFF2-40B4-BE49-F238E27FC236}">
                  <a16:creationId xmlns:a16="http://schemas.microsoft.com/office/drawing/2014/main" id="{990D5B3F-E15C-44CA-A594-2EDCC8C04AE8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607;p75">
              <a:extLst>
                <a:ext uri="{FF2B5EF4-FFF2-40B4-BE49-F238E27FC236}">
                  <a16:creationId xmlns:a16="http://schemas.microsoft.com/office/drawing/2014/main" id="{2CC6EC7E-8BFA-477D-BF5F-FB5DFCA6D759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608;p75">
              <a:extLst>
                <a:ext uri="{FF2B5EF4-FFF2-40B4-BE49-F238E27FC236}">
                  <a16:creationId xmlns:a16="http://schemas.microsoft.com/office/drawing/2014/main" id="{82ED664E-7A4C-4760-ADC3-75B841FDDE97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609;p75">
              <a:extLst>
                <a:ext uri="{FF2B5EF4-FFF2-40B4-BE49-F238E27FC236}">
                  <a16:creationId xmlns:a16="http://schemas.microsoft.com/office/drawing/2014/main" id="{04A3524C-C6FC-4896-903B-E6A8DC9AB86B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610;p75">
              <a:extLst>
                <a:ext uri="{FF2B5EF4-FFF2-40B4-BE49-F238E27FC236}">
                  <a16:creationId xmlns:a16="http://schemas.microsoft.com/office/drawing/2014/main" id="{ECF833A8-2ADF-463F-B5C5-AE11974C934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611;p75">
              <a:extLst>
                <a:ext uri="{FF2B5EF4-FFF2-40B4-BE49-F238E27FC236}">
                  <a16:creationId xmlns:a16="http://schemas.microsoft.com/office/drawing/2014/main" id="{B1B804D8-7C96-4E87-98D0-E9527BDD824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612;p75">
              <a:extLst>
                <a:ext uri="{FF2B5EF4-FFF2-40B4-BE49-F238E27FC236}">
                  <a16:creationId xmlns:a16="http://schemas.microsoft.com/office/drawing/2014/main" id="{52953A27-175C-4778-AEB5-C92589637C5B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613;p75">
              <a:extLst>
                <a:ext uri="{FF2B5EF4-FFF2-40B4-BE49-F238E27FC236}">
                  <a16:creationId xmlns:a16="http://schemas.microsoft.com/office/drawing/2014/main" id="{7CF1D274-BE30-4EBB-A7F5-9CB93E908204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614;p75">
              <a:extLst>
                <a:ext uri="{FF2B5EF4-FFF2-40B4-BE49-F238E27FC236}">
                  <a16:creationId xmlns:a16="http://schemas.microsoft.com/office/drawing/2014/main" id="{0CFE9850-997C-4D5B-ACE0-94D2F9AA4D5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615;p75">
              <a:extLst>
                <a:ext uri="{FF2B5EF4-FFF2-40B4-BE49-F238E27FC236}">
                  <a16:creationId xmlns:a16="http://schemas.microsoft.com/office/drawing/2014/main" id="{90011EA8-00F3-4E2C-8EFF-37A5E19A0191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616;p75">
              <a:extLst>
                <a:ext uri="{FF2B5EF4-FFF2-40B4-BE49-F238E27FC236}">
                  <a16:creationId xmlns:a16="http://schemas.microsoft.com/office/drawing/2014/main" id="{FA8AD678-D25C-498B-A6CB-D742D9816F58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617;p75">
              <a:extLst>
                <a:ext uri="{FF2B5EF4-FFF2-40B4-BE49-F238E27FC236}">
                  <a16:creationId xmlns:a16="http://schemas.microsoft.com/office/drawing/2014/main" id="{DC13CE98-5214-47F9-AC45-B4D68C06D348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618;p75">
              <a:extLst>
                <a:ext uri="{FF2B5EF4-FFF2-40B4-BE49-F238E27FC236}">
                  <a16:creationId xmlns:a16="http://schemas.microsoft.com/office/drawing/2014/main" id="{857B5CBC-5157-4A08-AC6C-F73F3D1FAA8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619;p75">
              <a:extLst>
                <a:ext uri="{FF2B5EF4-FFF2-40B4-BE49-F238E27FC236}">
                  <a16:creationId xmlns:a16="http://schemas.microsoft.com/office/drawing/2014/main" id="{9FA962F1-1CAE-4C02-99D1-AAB024F1262C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620;p75">
              <a:extLst>
                <a:ext uri="{FF2B5EF4-FFF2-40B4-BE49-F238E27FC236}">
                  <a16:creationId xmlns:a16="http://schemas.microsoft.com/office/drawing/2014/main" id="{9820FC64-3955-45E8-A167-9512CE487C9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621;p75">
              <a:extLst>
                <a:ext uri="{FF2B5EF4-FFF2-40B4-BE49-F238E27FC236}">
                  <a16:creationId xmlns:a16="http://schemas.microsoft.com/office/drawing/2014/main" id="{050D78D9-84E9-4BBF-83E0-F68CE0FF53C3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622;p75">
              <a:extLst>
                <a:ext uri="{FF2B5EF4-FFF2-40B4-BE49-F238E27FC236}">
                  <a16:creationId xmlns:a16="http://schemas.microsoft.com/office/drawing/2014/main" id="{E1BE62EC-16D7-4495-B1BD-78E355E75A4A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623;p75">
              <a:extLst>
                <a:ext uri="{FF2B5EF4-FFF2-40B4-BE49-F238E27FC236}">
                  <a16:creationId xmlns:a16="http://schemas.microsoft.com/office/drawing/2014/main" id="{CDF2C226-68E9-44B2-A0B0-D5AE32E99F05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624;p75">
              <a:extLst>
                <a:ext uri="{FF2B5EF4-FFF2-40B4-BE49-F238E27FC236}">
                  <a16:creationId xmlns:a16="http://schemas.microsoft.com/office/drawing/2014/main" id="{BEC7D181-2994-4B93-9E13-FD5DD7068084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625;p75">
              <a:extLst>
                <a:ext uri="{FF2B5EF4-FFF2-40B4-BE49-F238E27FC236}">
                  <a16:creationId xmlns:a16="http://schemas.microsoft.com/office/drawing/2014/main" id="{8E3E6E12-41F6-4ED9-AD5E-A692394F3B59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626;p75">
              <a:extLst>
                <a:ext uri="{FF2B5EF4-FFF2-40B4-BE49-F238E27FC236}">
                  <a16:creationId xmlns:a16="http://schemas.microsoft.com/office/drawing/2014/main" id="{F7CF3269-A863-4586-BF6A-9BD6DBA5DF1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627;p75">
              <a:extLst>
                <a:ext uri="{FF2B5EF4-FFF2-40B4-BE49-F238E27FC236}">
                  <a16:creationId xmlns:a16="http://schemas.microsoft.com/office/drawing/2014/main" id="{F7E4ACCE-5D57-4B81-B5C2-392EDDB7B02B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628;p75">
              <a:extLst>
                <a:ext uri="{FF2B5EF4-FFF2-40B4-BE49-F238E27FC236}">
                  <a16:creationId xmlns:a16="http://schemas.microsoft.com/office/drawing/2014/main" id="{A80F00F8-719A-43A1-96C4-5A43339F876E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629;p75">
              <a:extLst>
                <a:ext uri="{FF2B5EF4-FFF2-40B4-BE49-F238E27FC236}">
                  <a16:creationId xmlns:a16="http://schemas.microsoft.com/office/drawing/2014/main" id="{EB23A0D6-8802-4FBE-AA07-A8021D910575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630;p75">
              <a:extLst>
                <a:ext uri="{FF2B5EF4-FFF2-40B4-BE49-F238E27FC236}">
                  <a16:creationId xmlns:a16="http://schemas.microsoft.com/office/drawing/2014/main" id="{CD536875-B4A6-4030-8FCD-1F9CCAC28E87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631;p75">
              <a:extLst>
                <a:ext uri="{FF2B5EF4-FFF2-40B4-BE49-F238E27FC236}">
                  <a16:creationId xmlns:a16="http://schemas.microsoft.com/office/drawing/2014/main" id="{5545870A-6EA0-4823-9DEE-7CDCC98E07AC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632;p75">
              <a:extLst>
                <a:ext uri="{FF2B5EF4-FFF2-40B4-BE49-F238E27FC236}">
                  <a16:creationId xmlns:a16="http://schemas.microsoft.com/office/drawing/2014/main" id="{9084BD17-7E6F-4D35-A044-BEA38B0E50BC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633;p75">
              <a:extLst>
                <a:ext uri="{FF2B5EF4-FFF2-40B4-BE49-F238E27FC236}">
                  <a16:creationId xmlns:a16="http://schemas.microsoft.com/office/drawing/2014/main" id="{02A1FF5B-57DE-49FE-ABA4-DC6FC72C15E0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634;p75">
              <a:extLst>
                <a:ext uri="{FF2B5EF4-FFF2-40B4-BE49-F238E27FC236}">
                  <a16:creationId xmlns:a16="http://schemas.microsoft.com/office/drawing/2014/main" id="{66D069FE-9820-4514-BF89-29B59607343F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635;p75">
              <a:extLst>
                <a:ext uri="{FF2B5EF4-FFF2-40B4-BE49-F238E27FC236}">
                  <a16:creationId xmlns:a16="http://schemas.microsoft.com/office/drawing/2014/main" id="{163FC637-9E01-44B3-83EE-34E499EC35C5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636;p75">
              <a:extLst>
                <a:ext uri="{FF2B5EF4-FFF2-40B4-BE49-F238E27FC236}">
                  <a16:creationId xmlns:a16="http://schemas.microsoft.com/office/drawing/2014/main" id="{76CA82CA-5D09-4CDC-AF4A-76DE6180563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637;p75">
              <a:extLst>
                <a:ext uri="{FF2B5EF4-FFF2-40B4-BE49-F238E27FC236}">
                  <a16:creationId xmlns:a16="http://schemas.microsoft.com/office/drawing/2014/main" id="{71E53843-2181-4CB4-A689-8B23B4FB3625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638;p75">
              <a:extLst>
                <a:ext uri="{FF2B5EF4-FFF2-40B4-BE49-F238E27FC236}">
                  <a16:creationId xmlns:a16="http://schemas.microsoft.com/office/drawing/2014/main" id="{E5247BC4-1198-4FC7-A165-B2B27EAC226E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639;p75">
              <a:extLst>
                <a:ext uri="{FF2B5EF4-FFF2-40B4-BE49-F238E27FC236}">
                  <a16:creationId xmlns:a16="http://schemas.microsoft.com/office/drawing/2014/main" id="{31BCAEB9-B710-4550-BB5B-7931E4D1D4CF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640;p75">
              <a:extLst>
                <a:ext uri="{FF2B5EF4-FFF2-40B4-BE49-F238E27FC236}">
                  <a16:creationId xmlns:a16="http://schemas.microsoft.com/office/drawing/2014/main" id="{F46388BA-DA05-4DCF-A206-61A81806A35B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641;p75">
              <a:extLst>
                <a:ext uri="{FF2B5EF4-FFF2-40B4-BE49-F238E27FC236}">
                  <a16:creationId xmlns:a16="http://schemas.microsoft.com/office/drawing/2014/main" id="{90B15342-EA15-450E-8B1C-62A700D43247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642;p75">
              <a:extLst>
                <a:ext uri="{FF2B5EF4-FFF2-40B4-BE49-F238E27FC236}">
                  <a16:creationId xmlns:a16="http://schemas.microsoft.com/office/drawing/2014/main" id="{A683E9D6-ABD3-44FC-98B8-1A252D1BAFB7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643;p75">
              <a:extLst>
                <a:ext uri="{FF2B5EF4-FFF2-40B4-BE49-F238E27FC236}">
                  <a16:creationId xmlns:a16="http://schemas.microsoft.com/office/drawing/2014/main" id="{AB5756CF-C70A-4485-BF61-5BEA7AEC7BC0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644;p75">
              <a:extLst>
                <a:ext uri="{FF2B5EF4-FFF2-40B4-BE49-F238E27FC236}">
                  <a16:creationId xmlns:a16="http://schemas.microsoft.com/office/drawing/2014/main" id="{26AF8442-558A-4C82-9085-9FAD870C8528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645;p75">
              <a:extLst>
                <a:ext uri="{FF2B5EF4-FFF2-40B4-BE49-F238E27FC236}">
                  <a16:creationId xmlns:a16="http://schemas.microsoft.com/office/drawing/2014/main" id="{7633D815-B4C6-4DAE-849D-C50C3F62977E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646;p75">
              <a:extLst>
                <a:ext uri="{FF2B5EF4-FFF2-40B4-BE49-F238E27FC236}">
                  <a16:creationId xmlns:a16="http://schemas.microsoft.com/office/drawing/2014/main" id="{1771A339-0112-4B2D-AD51-A85FBF961D11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647;p75">
              <a:extLst>
                <a:ext uri="{FF2B5EF4-FFF2-40B4-BE49-F238E27FC236}">
                  <a16:creationId xmlns:a16="http://schemas.microsoft.com/office/drawing/2014/main" id="{2F4EBE3D-5D84-4D74-86A9-DFA2FC48DDD2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648;p75">
              <a:extLst>
                <a:ext uri="{FF2B5EF4-FFF2-40B4-BE49-F238E27FC236}">
                  <a16:creationId xmlns:a16="http://schemas.microsoft.com/office/drawing/2014/main" id="{67D3ECC4-05CB-4B1E-8C16-707BBBD0DCB6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649;p75">
              <a:extLst>
                <a:ext uri="{FF2B5EF4-FFF2-40B4-BE49-F238E27FC236}">
                  <a16:creationId xmlns:a16="http://schemas.microsoft.com/office/drawing/2014/main" id="{87529913-1CBB-42C3-A8B8-2C1E2F831E43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650;p75">
              <a:extLst>
                <a:ext uri="{FF2B5EF4-FFF2-40B4-BE49-F238E27FC236}">
                  <a16:creationId xmlns:a16="http://schemas.microsoft.com/office/drawing/2014/main" id="{147C4447-83A6-43BD-AE04-DB5921FE91AB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651;p75">
              <a:extLst>
                <a:ext uri="{FF2B5EF4-FFF2-40B4-BE49-F238E27FC236}">
                  <a16:creationId xmlns:a16="http://schemas.microsoft.com/office/drawing/2014/main" id="{80C5F026-520D-48B3-A6CC-79ECC57E5B7A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652;p75">
              <a:extLst>
                <a:ext uri="{FF2B5EF4-FFF2-40B4-BE49-F238E27FC236}">
                  <a16:creationId xmlns:a16="http://schemas.microsoft.com/office/drawing/2014/main" id="{AF5DA4C8-32A8-42EB-8417-8F011B98B33A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653;p75">
              <a:extLst>
                <a:ext uri="{FF2B5EF4-FFF2-40B4-BE49-F238E27FC236}">
                  <a16:creationId xmlns:a16="http://schemas.microsoft.com/office/drawing/2014/main" id="{F476C418-DD34-4C66-AAC2-99F1D7B99D41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654;p75">
              <a:extLst>
                <a:ext uri="{FF2B5EF4-FFF2-40B4-BE49-F238E27FC236}">
                  <a16:creationId xmlns:a16="http://schemas.microsoft.com/office/drawing/2014/main" id="{A6751627-D67D-4E96-A75E-4749446190A7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655;p75">
              <a:extLst>
                <a:ext uri="{FF2B5EF4-FFF2-40B4-BE49-F238E27FC236}">
                  <a16:creationId xmlns:a16="http://schemas.microsoft.com/office/drawing/2014/main" id="{D15A3264-01FA-4772-875E-A65489B4EA7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656;p75">
              <a:extLst>
                <a:ext uri="{FF2B5EF4-FFF2-40B4-BE49-F238E27FC236}">
                  <a16:creationId xmlns:a16="http://schemas.microsoft.com/office/drawing/2014/main" id="{7D5D34E3-3B4C-44D9-BA52-E63211225CC8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657;p75">
              <a:extLst>
                <a:ext uri="{FF2B5EF4-FFF2-40B4-BE49-F238E27FC236}">
                  <a16:creationId xmlns:a16="http://schemas.microsoft.com/office/drawing/2014/main" id="{8516EAC1-DE07-45C1-A5D2-40751055D26A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658;p75">
              <a:extLst>
                <a:ext uri="{FF2B5EF4-FFF2-40B4-BE49-F238E27FC236}">
                  <a16:creationId xmlns:a16="http://schemas.microsoft.com/office/drawing/2014/main" id="{7AAD7EC0-2C0B-4488-AAE5-C0861AD3E797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659;p75">
              <a:extLst>
                <a:ext uri="{FF2B5EF4-FFF2-40B4-BE49-F238E27FC236}">
                  <a16:creationId xmlns:a16="http://schemas.microsoft.com/office/drawing/2014/main" id="{35789E7B-9DD9-42E2-934A-ABC48C4DA69B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660;p75">
              <a:extLst>
                <a:ext uri="{FF2B5EF4-FFF2-40B4-BE49-F238E27FC236}">
                  <a16:creationId xmlns:a16="http://schemas.microsoft.com/office/drawing/2014/main" id="{A66EEA77-EA62-4BE3-BBFE-38480818B591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661;p75">
              <a:extLst>
                <a:ext uri="{FF2B5EF4-FFF2-40B4-BE49-F238E27FC236}">
                  <a16:creationId xmlns:a16="http://schemas.microsoft.com/office/drawing/2014/main" id="{F10F924B-1603-427F-B988-28076A6B83CF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662;p75">
              <a:extLst>
                <a:ext uri="{FF2B5EF4-FFF2-40B4-BE49-F238E27FC236}">
                  <a16:creationId xmlns:a16="http://schemas.microsoft.com/office/drawing/2014/main" id="{D33FE944-9970-4982-8A0D-8577CC6549E1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663;p75">
              <a:extLst>
                <a:ext uri="{FF2B5EF4-FFF2-40B4-BE49-F238E27FC236}">
                  <a16:creationId xmlns:a16="http://schemas.microsoft.com/office/drawing/2014/main" id="{8A08F4DE-8758-4433-8FA8-9BD7C08CF5F2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664;p75">
              <a:extLst>
                <a:ext uri="{FF2B5EF4-FFF2-40B4-BE49-F238E27FC236}">
                  <a16:creationId xmlns:a16="http://schemas.microsoft.com/office/drawing/2014/main" id="{A65F4E25-79BD-4CDD-8F5C-9FB987CB8BB2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665;p75">
              <a:extLst>
                <a:ext uri="{FF2B5EF4-FFF2-40B4-BE49-F238E27FC236}">
                  <a16:creationId xmlns:a16="http://schemas.microsoft.com/office/drawing/2014/main" id="{FE28A0CC-DE79-4E6A-AF18-25C5EF8E2616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666;p75">
              <a:extLst>
                <a:ext uri="{FF2B5EF4-FFF2-40B4-BE49-F238E27FC236}">
                  <a16:creationId xmlns:a16="http://schemas.microsoft.com/office/drawing/2014/main" id="{A2522542-1E02-4141-BBF5-F3A5C21B8805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667;p75">
              <a:extLst>
                <a:ext uri="{FF2B5EF4-FFF2-40B4-BE49-F238E27FC236}">
                  <a16:creationId xmlns:a16="http://schemas.microsoft.com/office/drawing/2014/main" id="{A2727E23-A8E0-4030-B886-26E2270DB5D3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668;p75">
              <a:extLst>
                <a:ext uri="{FF2B5EF4-FFF2-40B4-BE49-F238E27FC236}">
                  <a16:creationId xmlns:a16="http://schemas.microsoft.com/office/drawing/2014/main" id="{9C1CB4DA-AA70-4320-AEDE-3E283834B818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669;p75">
              <a:extLst>
                <a:ext uri="{FF2B5EF4-FFF2-40B4-BE49-F238E27FC236}">
                  <a16:creationId xmlns:a16="http://schemas.microsoft.com/office/drawing/2014/main" id="{F5F3B313-C75F-4C96-B2C0-96BDB84C6FA3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670;p75">
              <a:extLst>
                <a:ext uri="{FF2B5EF4-FFF2-40B4-BE49-F238E27FC236}">
                  <a16:creationId xmlns:a16="http://schemas.microsoft.com/office/drawing/2014/main" id="{A57DE344-A5EC-402F-8264-BD485814E666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671;p75">
              <a:extLst>
                <a:ext uri="{FF2B5EF4-FFF2-40B4-BE49-F238E27FC236}">
                  <a16:creationId xmlns:a16="http://schemas.microsoft.com/office/drawing/2014/main" id="{A113C755-B378-4370-B4FD-8F81EAEC268A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672;p75">
              <a:extLst>
                <a:ext uri="{FF2B5EF4-FFF2-40B4-BE49-F238E27FC236}">
                  <a16:creationId xmlns:a16="http://schemas.microsoft.com/office/drawing/2014/main" id="{5F0AF3C8-253C-4382-A92B-49F39FD90E3B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673;p75">
              <a:extLst>
                <a:ext uri="{FF2B5EF4-FFF2-40B4-BE49-F238E27FC236}">
                  <a16:creationId xmlns:a16="http://schemas.microsoft.com/office/drawing/2014/main" id="{FBF08B14-08B8-4AD7-991B-C2687761020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674;p75">
              <a:extLst>
                <a:ext uri="{FF2B5EF4-FFF2-40B4-BE49-F238E27FC236}">
                  <a16:creationId xmlns:a16="http://schemas.microsoft.com/office/drawing/2014/main" id="{15D66443-0541-4882-A6C4-79A301066EFC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675;p75">
              <a:extLst>
                <a:ext uri="{FF2B5EF4-FFF2-40B4-BE49-F238E27FC236}">
                  <a16:creationId xmlns:a16="http://schemas.microsoft.com/office/drawing/2014/main" id="{D3AD78F4-3A4E-4B50-B34A-B044AC721D6D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676;p75">
              <a:extLst>
                <a:ext uri="{FF2B5EF4-FFF2-40B4-BE49-F238E27FC236}">
                  <a16:creationId xmlns:a16="http://schemas.microsoft.com/office/drawing/2014/main" id="{180B7B7B-E015-4572-ADE4-E1DF0E87365F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677;p75">
              <a:extLst>
                <a:ext uri="{FF2B5EF4-FFF2-40B4-BE49-F238E27FC236}">
                  <a16:creationId xmlns:a16="http://schemas.microsoft.com/office/drawing/2014/main" id="{6D255B9D-D58D-4C1C-BADF-B833900DC7DD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678;p75">
              <a:extLst>
                <a:ext uri="{FF2B5EF4-FFF2-40B4-BE49-F238E27FC236}">
                  <a16:creationId xmlns:a16="http://schemas.microsoft.com/office/drawing/2014/main" id="{F904102C-016E-44DF-9EA7-D0DCAF4A5D9A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679;p75">
              <a:extLst>
                <a:ext uri="{FF2B5EF4-FFF2-40B4-BE49-F238E27FC236}">
                  <a16:creationId xmlns:a16="http://schemas.microsoft.com/office/drawing/2014/main" id="{95005EC4-4B54-459A-B0FD-D7B0239193DB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680;p75">
              <a:extLst>
                <a:ext uri="{FF2B5EF4-FFF2-40B4-BE49-F238E27FC236}">
                  <a16:creationId xmlns:a16="http://schemas.microsoft.com/office/drawing/2014/main" id="{9FA664D8-2D12-433E-80A6-3A91454E78FE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681;p75">
              <a:extLst>
                <a:ext uri="{FF2B5EF4-FFF2-40B4-BE49-F238E27FC236}">
                  <a16:creationId xmlns:a16="http://schemas.microsoft.com/office/drawing/2014/main" id="{F0A5E184-6534-416C-B51A-FA8503A9952C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682;p75">
              <a:extLst>
                <a:ext uri="{FF2B5EF4-FFF2-40B4-BE49-F238E27FC236}">
                  <a16:creationId xmlns:a16="http://schemas.microsoft.com/office/drawing/2014/main" id="{372F3ED6-92A1-4C4A-957F-EAEB74517104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683;p75">
              <a:extLst>
                <a:ext uri="{FF2B5EF4-FFF2-40B4-BE49-F238E27FC236}">
                  <a16:creationId xmlns:a16="http://schemas.microsoft.com/office/drawing/2014/main" id="{6FBF54E3-0FF5-42A0-8D8D-751DD41B16DC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684;p75">
              <a:extLst>
                <a:ext uri="{FF2B5EF4-FFF2-40B4-BE49-F238E27FC236}">
                  <a16:creationId xmlns:a16="http://schemas.microsoft.com/office/drawing/2014/main" id="{7E08DAFC-3EAC-43CC-9BCB-931FF3A95D90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685;p75">
              <a:extLst>
                <a:ext uri="{FF2B5EF4-FFF2-40B4-BE49-F238E27FC236}">
                  <a16:creationId xmlns:a16="http://schemas.microsoft.com/office/drawing/2014/main" id="{2B3C4B4F-F000-4375-9608-7764652E172F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686;p75">
              <a:extLst>
                <a:ext uri="{FF2B5EF4-FFF2-40B4-BE49-F238E27FC236}">
                  <a16:creationId xmlns:a16="http://schemas.microsoft.com/office/drawing/2014/main" id="{06F7A9B3-3D44-45B6-83A7-40A7C16AB3E1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687;p75">
              <a:extLst>
                <a:ext uri="{FF2B5EF4-FFF2-40B4-BE49-F238E27FC236}">
                  <a16:creationId xmlns:a16="http://schemas.microsoft.com/office/drawing/2014/main" id="{81E6F370-B3D2-43EA-A625-FF090B67604E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688;p75">
              <a:extLst>
                <a:ext uri="{FF2B5EF4-FFF2-40B4-BE49-F238E27FC236}">
                  <a16:creationId xmlns:a16="http://schemas.microsoft.com/office/drawing/2014/main" id="{CD4F52ED-A1C9-4316-9DA2-30EE86AC0D3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689;p75">
              <a:extLst>
                <a:ext uri="{FF2B5EF4-FFF2-40B4-BE49-F238E27FC236}">
                  <a16:creationId xmlns:a16="http://schemas.microsoft.com/office/drawing/2014/main" id="{773C23A1-89F6-4E98-878B-8FA16BAD86E7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690;p75">
              <a:extLst>
                <a:ext uri="{FF2B5EF4-FFF2-40B4-BE49-F238E27FC236}">
                  <a16:creationId xmlns:a16="http://schemas.microsoft.com/office/drawing/2014/main" id="{138FE4AD-5F33-404E-8314-1847012BE06F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691;p75">
              <a:extLst>
                <a:ext uri="{FF2B5EF4-FFF2-40B4-BE49-F238E27FC236}">
                  <a16:creationId xmlns:a16="http://schemas.microsoft.com/office/drawing/2014/main" id="{9BA08074-F88C-4828-BBD4-06EE38CA6E25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692;p75">
              <a:extLst>
                <a:ext uri="{FF2B5EF4-FFF2-40B4-BE49-F238E27FC236}">
                  <a16:creationId xmlns:a16="http://schemas.microsoft.com/office/drawing/2014/main" id="{804058A3-62F8-43BD-92FD-1B0D63693DBF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8693;p75">
              <a:extLst>
                <a:ext uri="{FF2B5EF4-FFF2-40B4-BE49-F238E27FC236}">
                  <a16:creationId xmlns:a16="http://schemas.microsoft.com/office/drawing/2014/main" id="{22017BF3-75BD-41A1-838E-156C8C20FEBD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8694;p75">
              <a:extLst>
                <a:ext uri="{FF2B5EF4-FFF2-40B4-BE49-F238E27FC236}">
                  <a16:creationId xmlns:a16="http://schemas.microsoft.com/office/drawing/2014/main" id="{6DA34C7D-3E39-43A9-A6EB-36077444AE48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8695;p75">
              <a:extLst>
                <a:ext uri="{FF2B5EF4-FFF2-40B4-BE49-F238E27FC236}">
                  <a16:creationId xmlns:a16="http://schemas.microsoft.com/office/drawing/2014/main" id="{534736E8-0C37-4199-9CB7-90BC20709C19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8696;p75">
              <a:extLst>
                <a:ext uri="{FF2B5EF4-FFF2-40B4-BE49-F238E27FC236}">
                  <a16:creationId xmlns:a16="http://schemas.microsoft.com/office/drawing/2014/main" id="{989F825B-F6E3-4A85-A660-D8668075D477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8697;p75">
              <a:extLst>
                <a:ext uri="{FF2B5EF4-FFF2-40B4-BE49-F238E27FC236}">
                  <a16:creationId xmlns:a16="http://schemas.microsoft.com/office/drawing/2014/main" id="{C7E0B182-B2FD-4E4C-890D-8A22A485CFE3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8698;p75">
              <a:extLst>
                <a:ext uri="{FF2B5EF4-FFF2-40B4-BE49-F238E27FC236}">
                  <a16:creationId xmlns:a16="http://schemas.microsoft.com/office/drawing/2014/main" id="{967951AD-7ACB-4DDD-A21A-D861CBCAA8FE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8699;p75">
              <a:extLst>
                <a:ext uri="{FF2B5EF4-FFF2-40B4-BE49-F238E27FC236}">
                  <a16:creationId xmlns:a16="http://schemas.microsoft.com/office/drawing/2014/main" id="{0A05BB9D-A819-4633-AEC7-5B2422B75643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8700;p75">
              <a:extLst>
                <a:ext uri="{FF2B5EF4-FFF2-40B4-BE49-F238E27FC236}">
                  <a16:creationId xmlns:a16="http://schemas.microsoft.com/office/drawing/2014/main" id="{AC7F5DDD-BBD6-452D-9797-1DEA7896D894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8701;p75">
              <a:extLst>
                <a:ext uri="{FF2B5EF4-FFF2-40B4-BE49-F238E27FC236}">
                  <a16:creationId xmlns:a16="http://schemas.microsoft.com/office/drawing/2014/main" id="{7ADCFD72-635F-4EAC-8F47-364A3B8B4F12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8702;p75">
              <a:extLst>
                <a:ext uri="{FF2B5EF4-FFF2-40B4-BE49-F238E27FC236}">
                  <a16:creationId xmlns:a16="http://schemas.microsoft.com/office/drawing/2014/main" id="{1141BBAA-8FCF-42E0-91A7-C510AA989E87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8703;p75">
              <a:extLst>
                <a:ext uri="{FF2B5EF4-FFF2-40B4-BE49-F238E27FC236}">
                  <a16:creationId xmlns:a16="http://schemas.microsoft.com/office/drawing/2014/main" id="{7605989C-7E4D-4377-880F-8CC58A8A82BA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8704;p75">
              <a:extLst>
                <a:ext uri="{FF2B5EF4-FFF2-40B4-BE49-F238E27FC236}">
                  <a16:creationId xmlns:a16="http://schemas.microsoft.com/office/drawing/2014/main" id="{B10F45D2-ED07-4590-B10D-A9C50823E1AC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8705;p75">
              <a:extLst>
                <a:ext uri="{FF2B5EF4-FFF2-40B4-BE49-F238E27FC236}">
                  <a16:creationId xmlns:a16="http://schemas.microsoft.com/office/drawing/2014/main" id="{A53B63D5-A9C1-4D83-90A7-27DDEFA6C420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8706;p75">
              <a:extLst>
                <a:ext uri="{FF2B5EF4-FFF2-40B4-BE49-F238E27FC236}">
                  <a16:creationId xmlns:a16="http://schemas.microsoft.com/office/drawing/2014/main" id="{D169DC91-5699-40D1-8EF6-36C1F46B2711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8707;p75">
              <a:extLst>
                <a:ext uri="{FF2B5EF4-FFF2-40B4-BE49-F238E27FC236}">
                  <a16:creationId xmlns:a16="http://schemas.microsoft.com/office/drawing/2014/main" id="{16D01129-85AC-4B21-AB16-B5D05575BFA9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8708;p75">
              <a:extLst>
                <a:ext uri="{FF2B5EF4-FFF2-40B4-BE49-F238E27FC236}">
                  <a16:creationId xmlns:a16="http://schemas.microsoft.com/office/drawing/2014/main" id="{2C831C84-1BD7-43E8-8378-F3B2A6CD69B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8709;p75">
              <a:extLst>
                <a:ext uri="{FF2B5EF4-FFF2-40B4-BE49-F238E27FC236}">
                  <a16:creationId xmlns:a16="http://schemas.microsoft.com/office/drawing/2014/main" id="{B3571BC8-5695-4098-8A93-491E80FB28D0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8710;p75">
              <a:extLst>
                <a:ext uri="{FF2B5EF4-FFF2-40B4-BE49-F238E27FC236}">
                  <a16:creationId xmlns:a16="http://schemas.microsoft.com/office/drawing/2014/main" id="{5D6FAFCD-106D-4AE8-85D8-E9E5AC42ADCC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8711;p75">
              <a:extLst>
                <a:ext uri="{FF2B5EF4-FFF2-40B4-BE49-F238E27FC236}">
                  <a16:creationId xmlns:a16="http://schemas.microsoft.com/office/drawing/2014/main" id="{899589C3-B49F-4545-B671-00A730FDE0BF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8712;p75">
              <a:extLst>
                <a:ext uri="{FF2B5EF4-FFF2-40B4-BE49-F238E27FC236}">
                  <a16:creationId xmlns:a16="http://schemas.microsoft.com/office/drawing/2014/main" id="{D7045B59-D9C6-4F79-A34A-9E85C16F0183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8713;p75">
              <a:extLst>
                <a:ext uri="{FF2B5EF4-FFF2-40B4-BE49-F238E27FC236}">
                  <a16:creationId xmlns:a16="http://schemas.microsoft.com/office/drawing/2014/main" id="{567ED4C7-B6FF-42FF-90C0-2AF02B967F60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8714;p75">
              <a:extLst>
                <a:ext uri="{FF2B5EF4-FFF2-40B4-BE49-F238E27FC236}">
                  <a16:creationId xmlns:a16="http://schemas.microsoft.com/office/drawing/2014/main" id="{51DDF8D4-29A4-4235-B989-A3CBEDA77FBD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8715;p75">
              <a:extLst>
                <a:ext uri="{FF2B5EF4-FFF2-40B4-BE49-F238E27FC236}">
                  <a16:creationId xmlns:a16="http://schemas.microsoft.com/office/drawing/2014/main" id="{1E0E9461-58BB-410F-AFD2-A3B656B8F114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8716;p75">
              <a:extLst>
                <a:ext uri="{FF2B5EF4-FFF2-40B4-BE49-F238E27FC236}">
                  <a16:creationId xmlns:a16="http://schemas.microsoft.com/office/drawing/2014/main" id="{9148458D-BF2B-4BAF-989F-6D608C0DC1AA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8717;p75">
              <a:extLst>
                <a:ext uri="{FF2B5EF4-FFF2-40B4-BE49-F238E27FC236}">
                  <a16:creationId xmlns:a16="http://schemas.microsoft.com/office/drawing/2014/main" id="{0F214409-E50F-4BDB-80BC-28719E7A85F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8718;p75">
              <a:extLst>
                <a:ext uri="{FF2B5EF4-FFF2-40B4-BE49-F238E27FC236}">
                  <a16:creationId xmlns:a16="http://schemas.microsoft.com/office/drawing/2014/main" id="{899E37A1-E78F-402A-8E66-FEE62BC534C8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8719;p75">
              <a:extLst>
                <a:ext uri="{FF2B5EF4-FFF2-40B4-BE49-F238E27FC236}">
                  <a16:creationId xmlns:a16="http://schemas.microsoft.com/office/drawing/2014/main" id="{7044CFBC-B0D2-4B7B-A86C-3D6F3CD5C78E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8720;p75">
              <a:extLst>
                <a:ext uri="{FF2B5EF4-FFF2-40B4-BE49-F238E27FC236}">
                  <a16:creationId xmlns:a16="http://schemas.microsoft.com/office/drawing/2014/main" id="{54358668-4BB4-4F72-9454-4C75C5579708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8721;p75">
              <a:extLst>
                <a:ext uri="{FF2B5EF4-FFF2-40B4-BE49-F238E27FC236}">
                  <a16:creationId xmlns:a16="http://schemas.microsoft.com/office/drawing/2014/main" id="{F50D04F3-43FE-41AF-BA3F-D00ED7500B61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8722;p75">
              <a:extLst>
                <a:ext uri="{FF2B5EF4-FFF2-40B4-BE49-F238E27FC236}">
                  <a16:creationId xmlns:a16="http://schemas.microsoft.com/office/drawing/2014/main" id="{432B9765-8E62-4221-89AF-9B20FFBC00AE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8723;p75">
              <a:extLst>
                <a:ext uri="{FF2B5EF4-FFF2-40B4-BE49-F238E27FC236}">
                  <a16:creationId xmlns:a16="http://schemas.microsoft.com/office/drawing/2014/main" id="{EECBAEAE-8C03-49DC-A2CA-D5EB2AEDD730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8724;p75">
              <a:extLst>
                <a:ext uri="{FF2B5EF4-FFF2-40B4-BE49-F238E27FC236}">
                  <a16:creationId xmlns:a16="http://schemas.microsoft.com/office/drawing/2014/main" id="{A83EBFEB-EA3F-46A4-94B9-F77051EFE2D5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8725;p75">
              <a:extLst>
                <a:ext uri="{FF2B5EF4-FFF2-40B4-BE49-F238E27FC236}">
                  <a16:creationId xmlns:a16="http://schemas.microsoft.com/office/drawing/2014/main" id="{F4A34D6A-F7DC-43C4-A840-14431EEDE64D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8726;p75">
              <a:extLst>
                <a:ext uri="{FF2B5EF4-FFF2-40B4-BE49-F238E27FC236}">
                  <a16:creationId xmlns:a16="http://schemas.microsoft.com/office/drawing/2014/main" id="{12996BCB-C0E4-4830-B780-CBE3C20E2A4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8727;p75">
              <a:extLst>
                <a:ext uri="{FF2B5EF4-FFF2-40B4-BE49-F238E27FC236}">
                  <a16:creationId xmlns:a16="http://schemas.microsoft.com/office/drawing/2014/main" id="{68DD6886-FD88-4593-BCED-2F0940954AF0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8728;p75">
              <a:extLst>
                <a:ext uri="{FF2B5EF4-FFF2-40B4-BE49-F238E27FC236}">
                  <a16:creationId xmlns:a16="http://schemas.microsoft.com/office/drawing/2014/main" id="{E907420C-A68A-499E-AC11-C779E69F7AEB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8729;p75">
              <a:extLst>
                <a:ext uri="{FF2B5EF4-FFF2-40B4-BE49-F238E27FC236}">
                  <a16:creationId xmlns:a16="http://schemas.microsoft.com/office/drawing/2014/main" id="{2FD94BAD-EC1C-44BF-BF97-E008215ED3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8730;p75">
              <a:extLst>
                <a:ext uri="{FF2B5EF4-FFF2-40B4-BE49-F238E27FC236}">
                  <a16:creationId xmlns:a16="http://schemas.microsoft.com/office/drawing/2014/main" id="{380216A2-19B5-4977-B3B0-67C050874669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8731;p75">
              <a:extLst>
                <a:ext uri="{FF2B5EF4-FFF2-40B4-BE49-F238E27FC236}">
                  <a16:creationId xmlns:a16="http://schemas.microsoft.com/office/drawing/2014/main" id="{B244181D-6BD3-40FB-A862-E8F274BE764A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8732;p75">
              <a:extLst>
                <a:ext uri="{FF2B5EF4-FFF2-40B4-BE49-F238E27FC236}">
                  <a16:creationId xmlns:a16="http://schemas.microsoft.com/office/drawing/2014/main" id="{5B149D7F-2830-4880-AE80-CBBA57FA97DA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8733;p75">
              <a:extLst>
                <a:ext uri="{FF2B5EF4-FFF2-40B4-BE49-F238E27FC236}">
                  <a16:creationId xmlns:a16="http://schemas.microsoft.com/office/drawing/2014/main" id="{131A0DA5-45BF-4F08-AFE9-FB00B60DB3C7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8734;p75">
              <a:extLst>
                <a:ext uri="{FF2B5EF4-FFF2-40B4-BE49-F238E27FC236}">
                  <a16:creationId xmlns:a16="http://schemas.microsoft.com/office/drawing/2014/main" id="{EF478D15-15E1-46EE-A3CB-1607A764B79A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8735;p75">
              <a:extLst>
                <a:ext uri="{FF2B5EF4-FFF2-40B4-BE49-F238E27FC236}">
                  <a16:creationId xmlns:a16="http://schemas.microsoft.com/office/drawing/2014/main" id="{A4BE883A-CFD9-4AF5-B75F-D74FD46EB5D8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8736;p75">
              <a:extLst>
                <a:ext uri="{FF2B5EF4-FFF2-40B4-BE49-F238E27FC236}">
                  <a16:creationId xmlns:a16="http://schemas.microsoft.com/office/drawing/2014/main" id="{164D01CE-CE07-4261-99C9-6567E32844D6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8737;p75">
              <a:extLst>
                <a:ext uri="{FF2B5EF4-FFF2-40B4-BE49-F238E27FC236}">
                  <a16:creationId xmlns:a16="http://schemas.microsoft.com/office/drawing/2014/main" id="{9C9A8DA9-D645-4EB0-8C75-438E7CFF89A2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8738;p75">
              <a:extLst>
                <a:ext uri="{FF2B5EF4-FFF2-40B4-BE49-F238E27FC236}">
                  <a16:creationId xmlns:a16="http://schemas.microsoft.com/office/drawing/2014/main" id="{CE4823C6-DCA5-42AA-A0F6-0CD45086CA1C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8739;p75">
              <a:extLst>
                <a:ext uri="{FF2B5EF4-FFF2-40B4-BE49-F238E27FC236}">
                  <a16:creationId xmlns:a16="http://schemas.microsoft.com/office/drawing/2014/main" id="{CAE38445-3DF3-4BD8-8CEE-F169DEC6D769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8740;p75">
              <a:extLst>
                <a:ext uri="{FF2B5EF4-FFF2-40B4-BE49-F238E27FC236}">
                  <a16:creationId xmlns:a16="http://schemas.microsoft.com/office/drawing/2014/main" id="{51D20D7E-154B-437D-B431-0D775BD1CF6A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8741;p75">
              <a:extLst>
                <a:ext uri="{FF2B5EF4-FFF2-40B4-BE49-F238E27FC236}">
                  <a16:creationId xmlns:a16="http://schemas.microsoft.com/office/drawing/2014/main" id="{447A8B68-02C1-47B5-B19C-9B3D2D4D52B2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8742;p75">
              <a:extLst>
                <a:ext uri="{FF2B5EF4-FFF2-40B4-BE49-F238E27FC236}">
                  <a16:creationId xmlns:a16="http://schemas.microsoft.com/office/drawing/2014/main" id="{6CB20C48-F6B5-4A63-B455-2C62F37408DD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8743;p75">
              <a:extLst>
                <a:ext uri="{FF2B5EF4-FFF2-40B4-BE49-F238E27FC236}">
                  <a16:creationId xmlns:a16="http://schemas.microsoft.com/office/drawing/2014/main" id="{0A802769-E961-43BF-8506-C80DFB49944E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8744;p75">
              <a:extLst>
                <a:ext uri="{FF2B5EF4-FFF2-40B4-BE49-F238E27FC236}">
                  <a16:creationId xmlns:a16="http://schemas.microsoft.com/office/drawing/2014/main" id="{5653F712-90F2-4F94-8F4C-5358B5E71AFA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8745;p75">
              <a:extLst>
                <a:ext uri="{FF2B5EF4-FFF2-40B4-BE49-F238E27FC236}">
                  <a16:creationId xmlns:a16="http://schemas.microsoft.com/office/drawing/2014/main" id="{7DE78052-0047-459D-9F19-5779A77B78CC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8746;p75">
              <a:extLst>
                <a:ext uri="{FF2B5EF4-FFF2-40B4-BE49-F238E27FC236}">
                  <a16:creationId xmlns:a16="http://schemas.microsoft.com/office/drawing/2014/main" id="{BA187CDD-B97D-4F53-83C6-E95E231B73B4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8747;p75">
              <a:extLst>
                <a:ext uri="{FF2B5EF4-FFF2-40B4-BE49-F238E27FC236}">
                  <a16:creationId xmlns:a16="http://schemas.microsoft.com/office/drawing/2014/main" id="{083D7584-C12C-4DFC-A768-F493D156C79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8748;p75">
              <a:extLst>
                <a:ext uri="{FF2B5EF4-FFF2-40B4-BE49-F238E27FC236}">
                  <a16:creationId xmlns:a16="http://schemas.microsoft.com/office/drawing/2014/main" id="{B0B95E2F-CDDB-4E66-9B3A-335CF84F8ACA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8749;p75">
              <a:extLst>
                <a:ext uri="{FF2B5EF4-FFF2-40B4-BE49-F238E27FC236}">
                  <a16:creationId xmlns:a16="http://schemas.microsoft.com/office/drawing/2014/main" id="{A459C379-E413-472C-8068-6C5AD70AEFB0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8750;p75">
              <a:extLst>
                <a:ext uri="{FF2B5EF4-FFF2-40B4-BE49-F238E27FC236}">
                  <a16:creationId xmlns:a16="http://schemas.microsoft.com/office/drawing/2014/main" id="{176341D1-FD8C-416C-9920-1505E0BA4D4F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8751;p75">
              <a:extLst>
                <a:ext uri="{FF2B5EF4-FFF2-40B4-BE49-F238E27FC236}">
                  <a16:creationId xmlns:a16="http://schemas.microsoft.com/office/drawing/2014/main" id="{BF6E3DEB-F3DA-4CA4-B6BC-9FB75D5922AE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8752;p75">
              <a:extLst>
                <a:ext uri="{FF2B5EF4-FFF2-40B4-BE49-F238E27FC236}">
                  <a16:creationId xmlns:a16="http://schemas.microsoft.com/office/drawing/2014/main" id="{2C897088-A192-4C43-8ABC-39895C675367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8753;p75">
              <a:extLst>
                <a:ext uri="{FF2B5EF4-FFF2-40B4-BE49-F238E27FC236}">
                  <a16:creationId xmlns:a16="http://schemas.microsoft.com/office/drawing/2014/main" id="{AED934E7-C5AD-40BE-80EC-14F4941B10BE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8754;p75">
              <a:extLst>
                <a:ext uri="{FF2B5EF4-FFF2-40B4-BE49-F238E27FC236}">
                  <a16:creationId xmlns:a16="http://schemas.microsoft.com/office/drawing/2014/main" id="{C3E43E9B-0FC4-4806-A51C-42A2D2B5E793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8755;p75">
              <a:extLst>
                <a:ext uri="{FF2B5EF4-FFF2-40B4-BE49-F238E27FC236}">
                  <a16:creationId xmlns:a16="http://schemas.microsoft.com/office/drawing/2014/main" id="{D577D5C0-181F-451D-8C02-27B5FAA48E19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8756;p75">
              <a:extLst>
                <a:ext uri="{FF2B5EF4-FFF2-40B4-BE49-F238E27FC236}">
                  <a16:creationId xmlns:a16="http://schemas.microsoft.com/office/drawing/2014/main" id="{7F1A7D38-0771-438A-B63E-C4BC76BE5AC3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8757;p75">
              <a:extLst>
                <a:ext uri="{FF2B5EF4-FFF2-40B4-BE49-F238E27FC236}">
                  <a16:creationId xmlns:a16="http://schemas.microsoft.com/office/drawing/2014/main" id="{E5BEA265-A51A-4FC3-81AB-0072A0663D23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8758;p75">
              <a:extLst>
                <a:ext uri="{FF2B5EF4-FFF2-40B4-BE49-F238E27FC236}">
                  <a16:creationId xmlns:a16="http://schemas.microsoft.com/office/drawing/2014/main" id="{C456A5EB-FA9B-4E81-88ED-2CC21523227B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8759;p75">
              <a:extLst>
                <a:ext uri="{FF2B5EF4-FFF2-40B4-BE49-F238E27FC236}">
                  <a16:creationId xmlns:a16="http://schemas.microsoft.com/office/drawing/2014/main" id="{0BB063E3-8CDC-483E-A85A-511CA5B0647C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8760;p75">
              <a:extLst>
                <a:ext uri="{FF2B5EF4-FFF2-40B4-BE49-F238E27FC236}">
                  <a16:creationId xmlns:a16="http://schemas.microsoft.com/office/drawing/2014/main" id="{7E7BD1B1-5BA3-4BEA-B191-7FCC62C32D13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8761;p75">
              <a:extLst>
                <a:ext uri="{FF2B5EF4-FFF2-40B4-BE49-F238E27FC236}">
                  <a16:creationId xmlns:a16="http://schemas.microsoft.com/office/drawing/2014/main" id="{ED10E8A8-11A4-44B0-9843-33792BAE1C87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8762;p75">
              <a:extLst>
                <a:ext uri="{FF2B5EF4-FFF2-40B4-BE49-F238E27FC236}">
                  <a16:creationId xmlns:a16="http://schemas.microsoft.com/office/drawing/2014/main" id="{4CDACE3F-8FDC-4A05-9C90-63E8835DB037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8763;p75">
              <a:extLst>
                <a:ext uri="{FF2B5EF4-FFF2-40B4-BE49-F238E27FC236}">
                  <a16:creationId xmlns:a16="http://schemas.microsoft.com/office/drawing/2014/main" id="{52AC3C6E-2150-4A52-B7BE-44543E6E78A1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8764;p75">
              <a:extLst>
                <a:ext uri="{FF2B5EF4-FFF2-40B4-BE49-F238E27FC236}">
                  <a16:creationId xmlns:a16="http://schemas.microsoft.com/office/drawing/2014/main" id="{4F6BAC15-7A03-4D3A-8C2A-31B81D0D8656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8765;p75">
              <a:extLst>
                <a:ext uri="{FF2B5EF4-FFF2-40B4-BE49-F238E27FC236}">
                  <a16:creationId xmlns:a16="http://schemas.microsoft.com/office/drawing/2014/main" id="{DAE53524-0A6B-482D-BB9A-46DE62E9321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8766;p75">
              <a:extLst>
                <a:ext uri="{FF2B5EF4-FFF2-40B4-BE49-F238E27FC236}">
                  <a16:creationId xmlns:a16="http://schemas.microsoft.com/office/drawing/2014/main" id="{2A5B4C07-4765-4FDD-8DEC-9A375991CD5E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8767;p75">
              <a:extLst>
                <a:ext uri="{FF2B5EF4-FFF2-40B4-BE49-F238E27FC236}">
                  <a16:creationId xmlns:a16="http://schemas.microsoft.com/office/drawing/2014/main" id="{AE9F593F-FC05-43EA-8874-7422780AA8AB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8768;p75">
              <a:extLst>
                <a:ext uri="{FF2B5EF4-FFF2-40B4-BE49-F238E27FC236}">
                  <a16:creationId xmlns:a16="http://schemas.microsoft.com/office/drawing/2014/main" id="{E1D2B5A9-504A-4673-A4EE-9D94D0498A7A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8769;p75">
              <a:extLst>
                <a:ext uri="{FF2B5EF4-FFF2-40B4-BE49-F238E27FC236}">
                  <a16:creationId xmlns:a16="http://schemas.microsoft.com/office/drawing/2014/main" id="{6C88FC6F-4F30-47F8-B844-8CD818F950C9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8770;p75">
              <a:extLst>
                <a:ext uri="{FF2B5EF4-FFF2-40B4-BE49-F238E27FC236}">
                  <a16:creationId xmlns:a16="http://schemas.microsoft.com/office/drawing/2014/main" id="{58118FCD-ED20-43AF-A10B-6EA2D652BA95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8771;p75">
              <a:extLst>
                <a:ext uri="{FF2B5EF4-FFF2-40B4-BE49-F238E27FC236}">
                  <a16:creationId xmlns:a16="http://schemas.microsoft.com/office/drawing/2014/main" id="{8A576F5C-614D-46A2-947D-D063BE7F16C9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8772;p75">
              <a:extLst>
                <a:ext uri="{FF2B5EF4-FFF2-40B4-BE49-F238E27FC236}">
                  <a16:creationId xmlns:a16="http://schemas.microsoft.com/office/drawing/2014/main" id="{E3AA425F-1F84-407C-A97D-2333E8BF4710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8773;p75">
              <a:extLst>
                <a:ext uri="{FF2B5EF4-FFF2-40B4-BE49-F238E27FC236}">
                  <a16:creationId xmlns:a16="http://schemas.microsoft.com/office/drawing/2014/main" id="{A687CE14-009F-4870-AD16-C13DA337F485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8774;p75">
              <a:extLst>
                <a:ext uri="{FF2B5EF4-FFF2-40B4-BE49-F238E27FC236}">
                  <a16:creationId xmlns:a16="http://schemas.microsoft.com/office/drawing/2014/main" id="{4C8CC0FB-D120-4187-9368-BBE61EE77F71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8775;p75">
              <a:extLst>
                <a:ext uri="{FF2B5EF4-FFF2-40B4-BE49-F238E27FC236}">
                  <a16:creationId xmlns:a16="http://schemas.microsoft.com/office/drawing/2014/main" id="{B42FA7DD-9C7F-46FD-829C-6E643840006E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8776;p75">
              <a:extLst>
                <a:ext uri="{FF2B5EF4-FFF2-40B4-BE49-F238E27FC236}">
                  <a16:creationId xmlns:a16="http://schemas.microsoft.com/office/drawing/2014/main" id="{5760AD27-7E9F-4030-B8CB-2A1C0EED3878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8777;p75">
              <a:extLst>
                <a:ext uri="{FF2B5EF4-FFF2-40B4-BE49-F238E27FC236}">
                  <a16:creationId xmlns:a16="http://schemas.microsoft.com/office/drawing/2014/main" id="{72062CCD-300D-4DB9-9AD2-5F741FC3F95F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8778;p75">
              <a:extLst>
                <a:ext uri="{FF2B5EF4-FFF2-40B4-BE49-F238E27FC236}">
                  <a16:creationId xmlns:a16="http://schemas.microsoft.com/office/drawing/2014/main" id="{F3A8C876-9D79-4FC4-9394-99F7F5532FBF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8779;p75">
              <a:extLst>
                <a:ext uri="{FF2B5EF4-FFF2-40B4-BE49-F238E27FC236}">
                  <a16:creationId xmlns:a16="http://schemas.microsoft.com/office/drawing/2014/main" id="{56511802-2D40-4A61-B19A-952A50438703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8780;p75">
              <a:extLst>
                <a:ext uri="{FF2B5EF4-FFF2-40B4-BE49-F238E27FC236}">
                  <a16:creationId xmlns:a16="http://schemas.microsoft.com/office/drawing/2014/main" id="{F4B6BCC6-55DF-4757-8D5E-F0395A8D27C3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8781;p75">
              <a:extLst>
                <a:ext uri="{FF2B5EF4-FFF2-40B4-BE49-F238E27FC236}">
                  <a16:creationId xmlns:a16="http://schemas.microsoft.com/office/drawing/2014/main" id="{23172998-B4FE-4813-9678-36112230B936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8782;p75">
              <a:extLst>
                <a:ext uri="{FF2B5EF4-FFF2-40B4-BE49-F238E27FC236}">
                  <a16:creationId xmlns:a16="http://schemas.microsoft.com/office/drawing/2014/main" id="{54FB2AD9-2AE1-4B28-A55E-EF497A69AB39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8783;p75">
              <a:extLst>
                <a:ext uri="{FF2B5EF4-FFF2-40B4-BE49-F238E27FC236}">
                  <a16:creationId xmlns:a16="http://schemas.microsoft.com/office/drawing/2014/main" id="{89BC1FE0-C037-4FBB-A150-C85238F61717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8784;p75">
              <a:extLst>
                <a:ext uri="{FF2B5EF4-FFF2-40B4-BE49-F238E27FC236}">
                  <a16:creationId xmlns:a16="http://schemas.microsoft.com/office/drawing/2014/main" id="{E56FD1B9-6F58-4F03-807C-5C27F6ABEA89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8785;p75">
              <a:extLst>
                <a:ext uri="{FF2B5EF4-FFF2-40B4-BE49-F238E27FC236}">
                  <a16:creationId xmlns:a16="http://schemas.microsoft.com/office/drawing/2014/main" id="{BDCFFC89-2D61-4DEA-9B99-04E17E876678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8786;p75">
              <a:extLst>
                <a:ext uri="{FF2B5EF4-FFF2-40B4-BE49-F238E27FC236}">
                  <a16:creationId xmlns:a16="http://schemas.microsoft.com/office/drawing/2014/main" id="{1FCA26D3-3506-4325-9FAD-5D6D3E8F5E83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8787;p75">
              <a:extLst>
                <a:ext uri="{FF2B5EF4-FFF2-40B4-BE49-F238E27FC236}">
                  <a16:creationId xmlns:a16="http://schemas.microsoft.com/office/drawing/2014/main" id="{63687C62-D044-46C1-83E4-B3DD44BF59B8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8788;p75">
              <a:extLst>
                <a:ext uri="{FF2B5EF4-FFF2-40B4-BE49-F238E27FC236}">
                  <a16:creationId xmlns:a16="http://schemas.microsoft.com/office/drawing/2014/main" id="{C49480C7-8AB8-4585-B13B-FE412640C228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8789;p75">
              <a:extLst>
                <a:ext uri="{FF2B5EF4-FFF2-40B4-BE49-F238E27FC236}">
                  <a16:creationId xmlns:a16="http://schemas.microsoft.com/office/drawing/2014/main" id="{4A942029-ADB5-4241-A896-088BEF9DAB57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8790;p75">
              <a:extLst>
                <a:ext uri="{FF2B5EF4-FFF2-40B4-BE49-F238E27FC236}">
                  <a16:creationId xmlns:a16="http://schemas.microsoft.com/office/drawing/2014/main" id="{6533F8A0-A2F5-439E-A6DC-755A509C4616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8791;p75">
              <a:extLst>
                <a:ext uri="{FF2B5EF4-FFF2-40B4-BE49-F238E27FC236}">
                  <a16:creationId xmlns:a16="http://schemas.microsoft.com/office/drawing/2014/main" id="{4A711516-02C5-48FC-87E0-522AFE317506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8792;p75">
              <a:extLst>
                <a:ext uri="{FF2B5EF4-FFF2-40B4-BE49-F238E27FC236}">
                  <a16:creationId xmlns:a16="http://schemas.microsoft.com/office/drawing/2014/main" id="{BB53C83C-263A-4004-8F58-D9AD3A5C7FD9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8793;p75">
              <a:extLst>
                <a:ext uri="{FF2B5EF4-FFF2-40B4-BE49-F238E27FC236}">
                  <a16:creationId xmlns:a16="http://schemas.microsoft.com/office/drawing/2014/main" id="{D8EA91E5-DCE9-4247-92D9-A0DD38E46751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8794;p75">
              <a:extLst>
                <a:ext uri="{FF2B5EF4-FFF2-40B4-BE49-F238E27FC236}">
                  <a16:creationId xmlns:a16="http://schemas.microsoft.com/office/drawing/2014/main" id="{6AF9D63C-C145-47F0-B25F-0FE8B5917DE6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8795;p75">
              <a:extLst>
                <a:ext uri="{FF2B5EF4-FFF2-40B4-BE49-F238E27FC236}">
                  <a16:creationId xmlns:a16="http://schemas.microsoft.com/office/drawing/2014/main" id="{806840AB-0BE9-44F2-AC25-97D96D74202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8796;p75">
              <a:extLst>
                <a:ext uri="{FF2B5EF4-FFF2-40B4-BE49-F238E27FC236}">
                  <a16:creationId xmlns:a16="http://schemas.microsoft.com/office/drawing/2014/main" id="{68AA8865-D32A-4C02-8F7A-76FAC63ACED7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8797;p75">
              <a:extLst>
                <a:ext uri="{FF2B5EF4-FFF2-40B4-BE49-F238E27FC236}">
                  <a16:creationId xmlns:a16="http://schemas.microsoft.com/office/drawing/2014/main" id="{5EB4BA54-C01F-46FB-8BCE-683F06DDC0CF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8798;p75">
              <a:extLst>
                <a:ext uri="{FF2B5EF4-FFF2-40B4-BE49-F238E27FC236}">
                  <a16:creationId xmlns:a16="http://schemas.microsoft.com/office/drawing/2014/main" id="{BFDA860D-835F-4761-85D9-713B23F61E7B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8799;p75">
              <a:extLst>
                <a:ext uri="{FF2B5EF4-FFF2-40B4-BE49-F238E27FC236}">
                  <a16:creationId xmlns:a16="http://schemas.microsoft.com/office/drawing/2014/main" id="{C1D1C5FF-B783-4730-A74A-ED77A64760A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8800;p75">
              <a:extLst>
                <a:ext uri="{FF2B5EF4-FFF2-40B4-BE49-F238E27FC236}">
                  <a16:creationId xmlns:a16="http://schemas.microsoft.com/office/drawing/2014/main" id="{64C6A1ED-451D-4030-B2E5-160FAFA522B7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8801;p75">
              <a:extLst>
                <a:ext uri="{FF2B5EF4-FFF2-40B4-BE49-F238E27FC236}">
                  <a16:creationId xmlns:a16="http://schemas.microsoft.com/office/drawing/2014/main" id="{47B35703-E843-4B99-8CFA-D2745E3392D0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8802;p75">
              <a:extLst>
                <a:ext uri="{FF2B5EF4-FFF2-40B4-BE49-F238E27FC236}">
                  <a16:creationId xmlns:a16="http://schemas.microsoft.com/office/drawing/2014/main" id="{3308A4B3-1838-4F30-A4F2-044FE556E12E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8803;p75">
              <a:extLst>
                <a:ext uri="{FF2B5EF4-FFF2-40B4-BE49-F238E27FC236}">
                  <a16:creationId xmlns:a16="http://schemas.microsoft.com/office/drawing/2014/main" id="{4243EFBC-0C0C-49C3-B855-DB07E201F95F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8804;p75">
              <a:extLst>
                <a:ext uri="{FF2B5EF4-FFF2-40B4-BE49-F238E27FC236}">
                  <a16:creationId xmlns:a16="http://schemas.microsoft.com/office/drawing/2014/main" id="{6C626749-072F-41EF-AF59-D202FEFDF991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8805;p75">
              <a:extLst>
                <a:ext uri="{FF2B5EF4-FFF2-40B4-BE49-F238E27FC236}">
                  <a16:creationId xmlns:a16="http://schemas.microsoft.com/office/drawing/2014/main" id="{95242334-9579-4852-B79B-6B99167D3053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8806;p75">
              <a:extLst>
                <a:ext uri="{FF2B5EF4-FFF2-40B4-BE49-F238E27FC236}">
                  <a16:creationId xmlns:a16="http://schemas.microsoft.com/office/drawing/2014/main" id="{FCEE4695-7CB0-4CA6-840F-B77ADF826B8F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8807;p75">
              <a:extLst>
                <a:ext uri="{FF2B5EF4-FFF2-40B4-BE49-F238E27FC236}">
                  <a16:creationId xmlns:a16="http://schemas.microsoft.com/office/drawing/2014/main" id="{A82645B3-9482-40BF-9F1B-12569E6CE6EE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8808;p75">
              <a:extLst>
                <a:ext uri="{FF2B5EF4-FFF2-40B4-BE49-F238E27FC236}">
                  <a16:creationId xmlns:a16="http://schemas.microsoft.com/office/drawing/2014/main" id="{D78841BF-8492-4955-A9C5-4723EAD6C47D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8809;p75">
              <a:extLst>
                <a:ext uri="{FF2B5EF4-FFF2-40B4-BE49-F238E27FC236}">
                  <a16:creationId xmlns:a16="http://schemas.microsoft.com/office/drawing/2014/main" id="{6EFED15D-B2E0-4709-B5ED-2040433F5FA0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8810;p75">
              <a:extLst>
                <a:ext uri="{FF2B5EF4-FFF2-40B4-BE49-F238E27FC236}">
                  <a16:creationId xmlns:a16="http://schemas.microsoft.com/office/drawing/2014/main" id="{32158C18-E7B7-450A-A25F-C29728138297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8811;p75">
              <a:extLst>
                <a:ext uri="{FF2B5EF4-FFF2-40B4-BE49-F238E27FC236}">
                  <a16:creationId xmlns:a16="http://schemas.microsoft.com/office/drawing/2014/main" id="{47A0C5D3-58EE-4801-8B21-93EAA7FE7C18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8812;p75">
              <a:extLst>
                <a:ext uri="{FF2B5EF4-FFF2-40B4-BE49-F238E27FC236}">
                  <a16:creationId xmlns:a16="http://schemas.microsoft.com/office/drawing/2014/main" id="{AAFD8297-7FBB-4D52-9525-E29C1551BA1D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8813;p75">
              <a:extLst>
                <a:ext uri="{FF2B5EF4-FFF2-40B4-BE49-F238E27FC236}">
                  <a16:creationId xmlns:a16="http://schemas.microsoft.com/office/drawing/2014/main" id="{953E2360-09D7-4AE4-A200-389D176537A5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8814;p75">
              <a:extLst>
                <a:ext uri="{FF2B5EF4-FFF2-40B4-BE49-F238E27FC236}">
                  <a16:creationId xmlns:a16="http://schemas.microsoft.com/office/drawing/2014/main" id="{9387F6F7-092C-44C7-ADB5-EE03ADACEA06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8815;p75">
              <a:extLst>
                <a:ext uri="{FF2B5EF4-FFF2-40B4-BE49-F238E27FC236}">
                  <a16:creationId xmlns:a16="http://schemas.microsoft.com/office/drawing/2014/main" id="{682590B5-26E5-4371-B6DC-EBB00092BF25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8816;p75">
              <a:extLst>
                <a:ext uri="{FF2B5EF4-FFF2-40B4-BE49-F238E27FC236}">
                  <a16:creationId xmlns:a16="http://schemas.microsoft.com/office/drawing/2014/main" id="{BEC73D86-5943-44E6-BCA4-598B93EF6D0E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8817;p75">
              <a:extLst>
                <a:ext uri="{FF2B5EF4-FFF2-40B4-BE49-F238E27FC236}">
                  <a16:creationId xmlns:a16="http://schemas.microsoft.com/office/drawing/2014/main" id="{32A27175-2CA0-4017-8AEF-EC48416D6A36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8818;p75">
              <a:extLst>
                <a:ext uri="{FF2B5EF4-FFF2-40B4-BE49-F238E27FC236}">
                  <a16:creationId xmlns:a16="http://schemas.microsoft.com/office/drawing/2014/main" id="{4C24831C-4EB7-422D-AF08-459FF04D2D78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8819;p75">
              <a:extLst>
                <a:ext uri="{FF2B5EF4-FFF2-40B4-BE49-F238E27FC236}">
                  <a16:creationId xmlns:a16="http://schemas.microsoft.com/office/drawing/2014/main" id="{0EE06A76-1BC6-4718-8982-FB39D3403810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8820;p75">
              <a:extLst>
                <a:ext uri="{FF2B5EF4-FFF2-40B4-BE49-F238E27FC236}">
                  <a16:creationId xmlns:a16="http://schemas.microsoft.com/office/drawing/2014/main" id="{8AF14928-38AF-446E-8AFB-F650655A853D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8821;p75">
              <a:extLst>
                <a:ext uri="{FF2B5EF4-FFF2-40B4-BE49-F238E27FC236}">
                  <a16:creationId xmlns:a16="http://schemas.microsoft.com/office/drawing/2014/main" id="{8EC1E3A1-9055-476A-B5F6-F5DE468B8D69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8822;p75">
              <a:extLst>
                <a:ext uri="{FF2B5EF4-FFF2-40B4-BE49-F238E27FC236}">
                  <a16:creationId xmlns:a16="http://schemas.microsoft.com/office/drawing/2014/main" id="{17D3F412-4364-429C-8164-5F457726D971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8823;p75">
              <a:extLst>
                <a:ext uri="{FF2B5EF4-FFF2-40B4-BE49-F238E27FC236}">
                  <a16:creationId xmlns:a16="http://schemas.microsoft.com/office/drawing/2014/main" id="{BBFBBC19-4DBC-46A8-B753-BE2EB090AB63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8824;p75">
              <a:extLst>
                <a:ext uri="{FF2B5EF4-FFF2-40B4-BE49-F238E27FC236}">
                  <a16:creationId xmlns:a16="http://schemas.microsoft.com/office/drawing/2014/main" id="{23C67BE3-EF50-440A-89E9-304130DF3243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8825;p75">
              <a:extLst>
                <a:ext uri="{FF2B5EF4-FFF2-40B4-BE49-F238E27FC236}">
                  <a16:creationId xmlns:a16="http://schemas.microsoft.com/office/drawing/2014/main" id="{4489C348-DB24-4B12-9940-AC3AC24D2EC0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8826;p75">
              <a:extLst>
                <a:ext uri="{FF2B5EF4-FFF2-40B4-BE49-F238E27FC236}">
                  <a16:creationId xmlns:a16="http://schemas.microsoft.com/office/drawing/2014/main" id="{7EF8CE6B-2199-4515-BE89-C5F9F5D10AA0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8827;p75">
              <a:extLst>
                <a:ext uri="{FF2B5EF4-FFF2-40B4-BE49-F238E27FC236}">
                  <a16:creationId xmlns:a16="http://schemas.microsoft.com/office/drawing/2014/main" id="{1B527383-98E0-410C-8FC5-F29F8CE0F15E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8828;p75">
              <a:extLst>
                <a:ext uri="{FF2B5EF4-FFF2-40B4-BE49-F238E27FC236}">
                  <a16:creationId xmlns:a16="http://schemas.microsoft.com/office/drawing/2014/main" id="{E5BEE13F-9B4F-465E-A615-B28C5E453CD1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8829;p75">
              <a:extLst>
                <a:ext uri="{FF2B5EF4-FFF2-40B4-BE49-F238E27FC236}">
                  <a16:creationId xmlns:a16="http://schemas.microsoft.com/office/drawing/2014/main" id="{8B16D64D-4ADE-4B00-9355-FF76C91044E5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8830;p75">
              <a:extLst>
                <a:ext uri="{FF2B5EF4-FFF2-40B4-BE49-F238E27FC236}">
                  <a16:creationId xmlns:a16="http://schemas.microsoft.com/office/drawing/2014/main" id="{57DDF79F-C47B-4BB2-A685-143376621EB8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8831;p75">
              <a:extLst>
                <a:ext uri="{FF2B5EF4-FFF2-40B4-BE49-F238E27FC236}">
                  <a16:creationId xmlns:a16="http://schemas.microsoft.com/office/drawing/2014/main" id="{32E1C504-5F1D-4FA3-8E4D-134B2CA69F22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8832;p75">
              <a:extLst>
                <a:ext uri="{FF2B5EF4-FFF2-40B4-BE49-F238E27FC236}">
                  <a16:creationId xmlns:a16="http://schemas.microsoft.com/office/drawing/2014/main" id="{D4016167-D1BF-45C2-9F04-B73F66199907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8833;p75">
              <a:extLst>
                <a:ext uri="{FF2B5EF4-FFF2-40B4-BE49-F238E27FC236}">
                  <a16:creationId xmlns:a16="http://schemas.microsoft.com/office/drawing/2014/main" id="{F8EDC9B6-60A2-48DD-B2A3-0C717A6E82F6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8834;p75">
              <a:extLst>
                <a:ext uri="{FF2B5EF4-FFF2-40B4-BE49-F238E27FC236}">
                  <a16:creationId xmlns:a16="http://schemas.microsoft.com/office/drawing/2014/main" id="{76050286-3AE8-46D9-8CD9-0D6BAB11FFCA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8835;p75">
              <a:extLst>
                <a:ext uri="{FF2B5EF4-FFF2-40B4-BE49-F238E27FC236}">
                  <a16:creationId xmlns:a16="http://schemas.microsoft.com/office/drawing/2014/main" id="{350FB6F8-9BC0-4F10-BC52-10F8B88ADF2C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8836;p75">
              <a:extLst>
                <a:ext uri="{FF2B5EF4-FFF2-40B4-BE49-F238E27FC236}">
                  <a16:creationId xmlns:a16="http://schemas.microsoft.com/office/drawing/2014/main" id="{797AD2CD-7470-4DA5-9D65-FE5B9B3ACC49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8837;p75">
              <a:extLst>
                <a:ext uri="{FF2B5EF4-FFF2-40B4-BE49-F238E27FC236}">
                  <a16:creationId xmlns:a16="http://schemas.microsoft.com/office/drawing/2014/main" id="{5070A679-5B1D-4B50-89E4-3777CC056E8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8838;p75">
              <a:extLst>
                <a:ext uri="{FF2B5EF4-FFF2-40B4-BE49-F238E27FC236}">
                  <a16:creationId xmlns:a16="http://schemas.microsoft.com/office/drawing/2014/main" id="{501EA2C0-F69F-4E53-8E48-11321FE6A7EF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8839;p75">
              <a:extLst>
                <a:ext uri="{FF2B5EF4-FFF2-40B4-BE49-F238E27FC236}">
                  <a16:creationId xmlns:a16="http://schemas.microsoft.com/office/drawing/2014/main" id="{AABF8314-10B4-43AF-A804-69EFF33A2076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8840;p75">
              <a:extLst>
                <a:ext uri="{FF2B5EF4-FFF2-40B4-BE49-F238E27FC236}">
                  <a16:creationId xmlns:a16="http://schemas.microsoft.com/office/drawing/2014/main" id="{13D8A878-45A6-4484-A4E6-8CB3C65576B3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8841;p75">
              <a:extLst>
                <a:ext uri="{FF2B5EF4-FFF2-40B4-BE49-F238E27FC236}">
                  <a16:creationId xmlns:a16="http://schemas.microsoft.com/office/drawing/2014/main" id="{7B5B92F0-6D78-4B66-8D2A-4ED64BCB5460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8842;p75">
              <a:extLst>
                <a:ext uri="{FF2B5EF4-FFF2-40B4-BE49-F238E27FC236}">
                  <a16:creationId xmlns:a16="http://schemas.microsoft.com/office/drawing/2014/main" id="{695EAF4D-6189-4D6D-9330-59919E37E9D9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8843;p75">
              <a:extLst>
                <a:ext uri="{FF2B5EF4-FFF2-40B4-BE49-F238E27FC236}">
                  <a16:creationId xmlns:a16="http://schemas.microsoft.com/office/drawing/2014/main" id="{E4219065-88D9-48C9-A9A4-70B20343A8C4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8844;p75">
              <a:extLst>
                <a:ext uri="{FF2B5EF4-FFF2-40B4-BE49-F238E27FC236}">
                  <a16:creationId xmlns:a16="http://schemas.microsoft.com/office/drawing/2014/main" id="{5BBA428F-BE1F-4C1D-99E0-AB22480A3F7B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8845;p75">
              <a:extLst>
                <a:ext uri="{FF2B5EF4-FFF2-40B4-BE49-F238E27FC236}">
                  <a16:creationId xmlns:a16="http://schemas.microsoft.com/office/drawing/2014/main" id="{577B0D99-B766-49DE-852B-4F6610F624F7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8846;p75">
              <a:extLst>
                <a:ext uri="{FF2B5EF4-FFF2-40B4-BE49-F238E27FC236}">
                  <a16:creationId xmlns:a16="http://schemas.microsoft.com/office/drawing/2014/main" id="{AFB2C9D9-7C67-4107-A1D7-2FB1F3DD43A6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8847;p75">
              <a:extLst>
                <a:ext uri="{FF2B5EF4-FFF2-40B4-BE49-F238E27FC236}">
                  <a16:creationId xmlns:a16="http://schemas.microsoft.com/office/drawing/2014/main" id="{3F9354C1-D8A0-4C3E-B0AD-CE7B25CAC73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8848;p75">
              <a:extLst>
                <a:ext uri="{FF2B5EF4-FFF2-40B4-BE49-F238E27FC236}">
                  <a16:creationId xmlns:a16="http://schemas.microsoft.com/office/drawing/2014/main" id="{B4596382-88A4-418B-944F-4419D44317A8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8849;p75">
              <a:extLst>
                <a:ext uri="{FF2B5EF4-FFF2-40B4-BE49-F238E27FC236}">
                  <a16:creationId xmlns:a16="http://schemas.microsoft.com/office/drawing/2014/main" id="{467E1855-88B1-447D-A018-73DDC0EF4508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8850;p75">
              <a:extLst>
                <a:ext uri="{FF2B5EF4-FFF2-40B4-BE49-F238E27FC236}">
                  <a16:creationId xmlns:a16="http://schemas.microsoft.com/office/drawing/2014/main" id="{181B9748-0940-4EA1-A2C9-29FF65720E6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8851;p75">
              <a:extLst>
                <a:ext uri="{FF2B5EF4-FFF2-40B4-BE49-F238E27FC236}">
                  <a16:creationId xmlns:a16="http://schemas.microsoft.com/office/drawing/2014/main" id="{6CCD7B30-C1A5-472A-AF4B-8F7A1566B766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8852;p75">
              <a:extLst>
                <a:ext uri="{FF2B5EF4-FFF2-40B4-BE49-F238E27FC236}">
                  <a16:creationId xmlns:a16="http://schemas.microsoft.com/office/drawing/2014/main" id="{E9C421A7-C04C-4078-9596-19DC882F89ED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8853;p75">
              <a:extLst>
                <a:ext uri="{FF2B5EF4-FFF2-40B4-BE49-F238E27FC236}">
                  <a16:creationId xmlns:a16="http://schemas.microsoft.com/office/drawing/2014/main" id="{2E85A85F-88DA-4F8C-9F38-61B853ECDF6D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8854;p75">
              <a:extLst>
                <a:ext uri="{FF2B5EF4-FFF2-40B4-BE49-F238E27FC236}">
                  <a16:creationId xmlns:a16="http://schemas.microsoft.com/office/drawing/2014/main" id="{E1802C18-5D8A-46F8-A282-8151DFA0EDFE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8855;p75">
              <a:extLst>
                <a:ext uri="{FF2B5EF4-FFF2-40B4-BE49-F238E27FC236}">
                  <a16:creationId xmlns:a16="http://schemas.microsoft.com/office/drawing/2014/main" id="{5B3B5B0E-40F6-4231-8EA9-8C35C7FCEE6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8856;p75">
              <a:extLst>
                <a:ext uri="{FF2B5EF4-FFF2-40B4-BE49-F238E27FC236}">
                  <a16:creationId xmlns:a16="http://schemas.microsoft.com/office/drawing/2014/main" id="{99693BBB-4830-41EC-A541-94F6716E8C1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8857;p75">
              <a:extLst>
                <a:ext uri="{FF2B5EF4-FFF2-40B4-BE49-F238E27FC236}">
                  <a16:creationId xmlns:a16="http://schemas.microsoft.com/office/drawing/2014/main" id="{AFABFA96-1BC9-4A85-9BF5-8759546392E4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8858;p75">
              <a:extLst>
                <a:ext uri="{FF2B5EF4-FFF2-40B4-BE49-F238E27FC236}">
                  <a16:creationId xmlns:a16="http://schemas.microsoft.com/office/drawing/2014/main" id="{95CFFB60-BF79-46F6-9BFB-A4D4191B0D23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8859;p75">
              <a:extLst>
                <a:ext uri="{FF2B5EF4-FFF2-40B4-BE49-F238E27FC236}">
                  <a16:creationId xmlns:a16="http://schemas.microsoft.com/office/drawing/2014/main" id="{CEE79C20-882A-40E3-85A9-E7467217F358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8860;p75">
              <a:extLst>
                <a:ext uri="{FF2B5EF4-FFF2-40B4-BE49-F238E27FC236}">
                  <a16:creationId xmlns:a16="http://schemas.microsoft.com/office/drawing/2014/main" id="{45424DA0-B2AE-47F7-9B6A-BAFE30CC77A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8861;p75">
              <a:extLst>
                <a:ext uri="{FF2B5EF4-FFF2-40B4-BE49-F238E27FC236}">
                  <a16:creationId xmlns:a16="http://schemas.microsoft.com/office/drawing/2014/main" id="{53FA0259-004E-4298-902E-CD7C1D2A5C2D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8862;p75">
              <a:extLst>
                <a:ext uri="{FF2B5EF4-FFF2-40B4-BE49-F238E27FC236}">
                  <a16:creationId xmlns:a16="http://schemas.microsoft.com/office/drawing/2014/main" id="{62AB1711-F38C-46EA-9DCD-3C0DAE66077C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8863;p75">
              <a:extLst>
                <a:ext uri="{FF2B5EF4-FFF2-40B4-BE49-F238E27FC236}">
                  <a16:creationId xmlns:a16="http://schemas.microsoft.com/office/drawing/2014/main" id="{F65C99E5-794F-4F09-996B-4E2364729EAB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8864;p75">
              <a:extLst>
                <a:ext uri="{FF2B5EF4-FFF2-40B4-BE49-F238E27FC236}">
                  <a16:creationId xmlns:a16="http://schemas.microsoft.com/office/drawing/2014/main" id="{B043D893-7F24-4D99-A822-60D4F9D0F247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8865;p75">
              <a:extLst>
                <a:ext uri="{FF2B5EF4-FFF2-40B4-BE49-F238E27FC236}">
                  <a16:creationId xmlns:a16="http://schemas.microsoft.com/office/drawing/2014/main" id="{BBC2E7FD-FB7A-46F7-A0D9-FA44CD9E802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8866;p75">
              <a:extLst>
                <a:ext uri="{FF2B5EF4-FFF2-40B4-BE49-F238E27FC236}">
                  <a16:creationId xmlns:a16="http://schemas.microsoft.com/office/drawing/2014/main" id="{8F9F9C0C-0F81-414E-83BA-3227B714845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8867;p75">
              <a:extLst>
                <a:ext uri="{FF2B5EF4-FFF2-40B4-BE49-F238E27FC236}">
                  <a16:creationId xmlns:a16="http://schemas.microsoft.com/office/drawing/2014/main" id="{C211E99C-5AF8-4441-B18F-278A3708CD4D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8868;p75">
              <a:extLst>
                <a:ext uri="{FF2B5EF4-FFF2-40B4-BE49-F238E27FC236}">
                  <a16:creationId xmlns:a16="http://schemas.microsoft.com/office/drawing/2014/main" id="{63632292-36A0-4E2E-B40E-496E433DAD99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8869;p75">
              <a:extLst>
                <a:ext uri="{FF2B5EF4-FFF2-40B4-BE49-F238E27FC236}">
                  <a16:creationId xmlns:a16="http://schemas.microsoft.com/office/drawing/2014/main" id="{80D9BF3A-07F0-48D3-B12A-1BB5234D3301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8870;p75">
              <a:extLst>
                <a:ext uri="{FF2B5EF4-FFF2-40B4-BE49-F238E27FC236}">
                  <a16:creationId xmlns:a16="http://schemas.microsoft.com/office/drawing/2014/main" id="{1393AB87-6A2F-44C8-9DCF-9000B54A76C9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8871;p75">
              <a:extLst>
                <a:ext uri="{FF2B5EF4-FFF2-40B4-BE49-F238E27FC236}">
                  <a16:creationId xmlns:a16="http://schemas.microsoft.com/office/drawing/2014/main" id="{D0427286-756B-4F19-AA57-B008A9D8C706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8872;p75">
              <a:extLst>
                <a:ext uri="{FF2B5EF4-FFF2-40B4-BE49-F238E27FC236}">
                  <a16:creationId xmlns:a16="http://schemas.microsoft.com/office/drawing/2014/main" id="{259E78F3-3C98-4C97-9E9B-571F2BC0BE01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8873;p75">
              <a:extLst>
                <a:ext uri="{FF2B5EF4-FFF2-40B4-BE49-F238E27FC236}">
                  <a16:creationId xmlns:a16="http://schemas.microsoft.com/office/drawing/2014/main" id="{A45BF008-E324-494F-9743-B0AA8DBC9CBB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8874;p75">
              <a:extLst>
                <a:ext uri="{FF2B5EF4-FFF2-40B4-BE49-F238E27FC236}">
                  <a16:creationId xmlns:a16="http://schemas.microsoft.com/office/drawing/2014/main" id="{1790A62C-6B03-4138-B7EF-0388166339C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8875;p75">
              <a:extLst>
                <a:ext uri="{FF2B5EF4-FFF2-40B4-BE49-F238E27FC236}">
                  <a16:creationId xmlns:a16="http://schemas.microsoft.com/office/drawing/2014/main" id="{532171CC-1761-47DE-B5E6-B29394DBB21B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8876;p75">
              <a:extLst>
                <a:ext uri="{FF2B5EF4-FFF2-40B4-BE49-F238E27FC236}">
                  <a16:creationId xmlns:a16="http://schemas.microsoft.com/office/drawing/2014/main" id="{64FE9B12-4081-4062-B432-EDEAD4E8F696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8877;p75">
              <a:extLst>
                <a:ext uri="{FF2B5EF4-FFF2-40B4-BE49-F238E27FC236}">
                  <a16:creationId xmlns:a16="http://schemas.microsoft.com/office/drawing/2014/main" id="{A4DB133D-0CD5-43E1-BFDB-ED99C8B3403E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8878;p75">
              <a:extLst>
                <a:ext uri="{FF2B5EF4-FFF2-40B4-BE49-F238E27FC236}">
                  <a16:creationId xmlns:a16="http://schemas.microsoft.com/office/drawing/2014/main" id="{EF9B5531-9F86-4978-B466-20875DA3C3FC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8879;p75">
              <a:extLst>
                <a:ext uri="{FF2B5EF4-FFF2-40B4-BE49-F238E27FC236}">
                  <a16:creationId xmlns:a16="http://schemas.microsoft.com/office/drawing/2014/main" id="{108E77B9-4686-4186-8B46-9AD4E1D6D8C7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8880;p75">
              <a:extLst>
                <a:ext uri="{FF2B5EF4-FFF2-40B4-BE49-F238E27FC236}">
                  <a16:creationId xmlns:a16="http://schemas.microsoft.com/office/drawing/2014/main" id="{C9115402-8C73-40D9-84E5-E790B49F46AF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8881;p75">
              <a:extLst>
                <a:ext uri="{FF2B5EF4-FFF2-40B4-BE49-F238E27FC236}">
                  <a16:creationId xmlns:a16="http://schemas.microsoft.com/office/drawing/2014/main" id="{23BDD6D0-3B56-4ACF-8EC6-0E9ABC450FF8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8882;p75">
              <a:extLst>
                <a:ext uri="{FF2B5EF4-FFF2-40B4-BE49-F238E27FC236}">
                  <a16:creationId xmlns:a16="http://schemas.microsoft.com/office/drawing/2014/main" id="{FEDEE04D-1C20-400A-BF38-B4A23448C991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8883;p75">
              <a:extLst>
                <a:ext uri="{FF2B5EF4-FFF2-40B4-BE49-F238E27FC236}">
                  <a16:creationId xmlns:a16="http://schemas.microsoft.com/office/drawing/2014/main" id="{7A9D8720-30B6-433B-80CA-AD2EAF4B3049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8884;p75">
              <a:extLst>
                <a:ext uri="{FF2B5EF4-FFF2-40B4-BE49-F238E27FC236}">
                  <a16:creationId xmlns:a16="http://schemas.microsoft.com/office/drawing/2014/main" id="{F880CE44-DAEA-4776-8469-62D7B24D7513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8885;p75">
              <a:extLst>
                <a:ext uri="{FF2B5EF4-FFF2-40B4-BE49-F238E27FC236}">
                  <a16:creationId xmlns:a16="http://schemas.microsoft.com/office/drawing/2014/main" id="{5DF8EB33-97D8-4B58-BF74-9678DD9A879C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8886;p75">
              <a:extLst>
                <a:ext uri="{FF2B5EF4-FFF2-40B4-BE49-F238E27FC236}">
                  <a16:creationId xmlns:a16="http://schemas.microsoft.com/office/drawing/2014/main" id="{437EC732-A792-4CA0-9FAE-17EC261FA640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8887;p75">
              <a:extLst>
                <a:ext uri="{FF2B5EF4-FFF2-40B4-BE49-F238E27FC236}">
                  <a16:creationId xmlns:a16="http://schemas.microsoft.com/office/drawing/2014/main" id="{1585858D-6A74-4623-8B07-3E857A336B6E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8888;p75">
              <a:extLst>
                <a:ext uri="{FF2B5EF4-FFF2-40B4-BE49-F238E27FC236}">
                  <a16:creationId xmlns:a16="http://schemas.microsoft.com/office/drawing/2014/main" id="{1D73C1EF-6B5F-49C4-B4A1-244E23FF9538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8889;p75">
              <a:extLst>
                <a:ext uri="{FF2B5EF4-FFF2-40B4-BE49-F238E27FC236}">
                  <a16:creationId xmlns:a16="http://schemas.microsoft.com/office/drawing/2014/main" id="{A9E28CFE-FB9F-4A3B-B0E7-09F7DF360BF5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8890;p75">
              <a:extLst>
                <a:ext uri="{FF2B5EF4-FFF2-40B4-BE49-F238E27FC236}">
                  <a16:creationId xmlns:a16="http://schemas.microsoft.com/office/drawing/2014/main" id="{F64905FC-F429-4366-9C00-FF33022EE5CF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8891;p75">
              <a:extLst>
                <a:ext uri="{FF2B5EF4-FFF2-40B4-BE49-F238E27FC236}">
                  <a16:creationId xmlns:a16="http://schemas.microsoft.com/office/drawing/2014/main" id="{5F2A645A-11A8-4DD9-94FB-A18A6850A7C4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8892;p75">
              <a:extLst>
                <a:ext uri="{FF2B5EF4-FFF2-40B4-BE49-F238E27FC236}">
                  <a16:creationId xmlns:a16="http://schemas.microsoft.com/office/drawing/2014/main" id="{C54F9C2F-0CF1-4890-ACD9-8A1A4FE2A643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8893;p75">
              <a:extLst>
                <a:ext uri="{FF2B5EF4-FFF2-40B4-BE49-F238E27FC236}">
                  <a16:creationId xmlns:a16="http://schemas.microsoft.com/office/drawing/2014/main" id="{35BD6ED4-3FFC-43E0-8192-CAED1ECD0E54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8894;p75">
              <a:extLst>
                <a:ext uri="{FF2B5EF4-FFF2-40B4-BE49-F238E27FC236}">
                  <a16:creationId xmlns:a16="http://schemas.microsoft.com/office/drawing/2014/main" id="{4DD31D2E-E810-49DA-92CE-F87FE8E3512D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8895;p75">
              <a:extLst>
                <a:ext uri="{FF2B5EF4-FFF2-40B4-BE49-F238E27FC236}">
                  <a16:creationId xmlns:a16="http://schemas.microsoft.com/office/drawing/2014/main" id="{49D08E40-6CD0-4299-8F61-EC4332FD06D0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8896;p75">
              <a:extLst>
                <a:ext uri="{FF2B5EF4-FFF2-40B4-BE49-F238E27FC236}">
                  <a16:creationId xmlns:a16="http://schemas.microsoft.com/office/drawing/2014/main" id="{9111D0DE-0088-485D-A3FE-4DDDD057E373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8897;p75">
              <a:extLst>
                <a:ext uri="{FF2B5EF4-FFF2-40B4-BE49-F238E27FC236}">
                  <a16:creationId xmlns:a16="http://schemas.microsoft.com/office/drawing/2014/main" id="{DD00186F-6AB7-4B2A-A0D2-7D2A20FF771E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8898;p75">
              <a:extLst>
                <a:ext uri="{FF2B5EF4-FFF2-40B4-BE49-F238E27FC236}">
                  <a16:creationId xmlns:a16="http://schemas.microsoft.com/office/drawing/2014/main" id="{F350E268-48B1-48BF-A0A6-9C9F18D03F5F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8899;p75">
              <a:extLst>
                <a:ext uri="{FF2B5EF4-FFF2-40B4-BE49-F238E27FC236}">
                  <a16:creationId xmlns:a16="http://schemas.microsoft.com/office/drawing/2014/main" id="{97F71653-4603-491E-8C4D-FA893FD25DFE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8900;p75">
              <a:extLst>
                <a:ext uri="{FF2B5EF4-FFF2-40B4-BE49-F238E27FC236}">
                  <a16:creationId xmlns:a16="http://schemas.microsoft.com/office/drawing/2014/main" id="{39B82BDC-A0E7-4013-9B61-17914309D8EB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8901;p75">
              <a:extLst>
                <a:ext uri="{FF2B5EF4-FFF2-40B4-BE49-F238E27FC236}">
                  <a16:creationId xmlns:a16="http://schemas.microsoft.com/office/drawing/2014/main" id="{22782556-AB2A-412D-BAF1-FECAABF517C7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8902;p75">
              <a:extLst>
                <a:ext uri="{FF2B5EF4-FFF2-40B4-BE49-F238E27FC236}">
                  <a16:creationId xmlns:a16="http://schemas.microsoft.com/office/drawing/2014/main" id="{1500590D-92FC-465E-809C-4CF242BD792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8903;p75">
              <a:extLst>
                <a:ext uri="{FF2B5EF4-FFF2-40B4-BE49-F238E27FC236}">
                  <a16:creationId xmlns:a16="http://schemas.microsoft.com/office/drawing/2014/main" id="{512112E6-52B2-434C-81BB-705FDBF7194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8904;p75">
              <a:extLst>
                <a:ext uri="{FF2B5EF4-FFF2-40B4-BE49-F238E27FC236}">
                  <a16:creationId xmlns:a16="http://schemas.microsoft.com/office/drawing/2014/main" id="{32875155-B940-4320-829F-FF9B6B730F70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8905;p75">
              <a:extLst>
                <a:ext uri="{FF2B5EF4-FFF2-40B4-BE49-F238E27FC236}">
                  <a16:creationId xmlns:a16="http://schemas.microsoft.com/office/drawing/2014/main" id="{CEECC332-809A-4387-94B6-EF2868AC228E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8906;p75">
              <a:extLst>
                <a:ext uri="{FF2B5EF4-FFF2-40B4-BE49-F238E27FC236}">
                  <a16:creationId xmlns:a16="http://schemas.microsoft.com/office/drawing/2014/main" id="{3C677C7F-156D-47DE-99EC-FE3C3847744B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8907;p75">
              <a:extLst>
                <a:ext uri="{FF2B5EF4-FFF2-40B4-BE49-F238E27FC236}">
                  <a16:creationId xmlns:a16="http://schemas.microsoft.com/office/drawing/2014/main" id="{C4C49CDB-AC61-4D8B-AA56-AF2E2E4877D0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8908;p75">
              <a:extLst>
                <a:ext uri="{FF2B5EF4-FFF2-40B4-BE49-F238E27FC236}">
                  <a16:creationId xmlns:a16="http://schemas.microsoft.com/office/drawing/2014/main" id="{DA2DADE7-29AB-41CE-9520-5553A13CFE9C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8909;p75">
              <a:extLst>
                <a:ext uri="{FF2B5EF4-FFF2-40B4-BE49-F238E27FC236}">
                  <a16:creationId xmlns:a16="http://schemas.microsoft.com/office/drawing/2014/main" id="{01519BDB-C350-4DEC-95F2-91B9EA46865F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8910;p75">
              <a:extLst>
                <a:ext uri="{FF2B5EF4-FFF2-40B4-BE49-F238E27FC236}">
                  <a16:creationId xmlns:a16="http://schemas.microsoft.com/office/drawing/2014/main" id="{79F2DBB3-3A5E-4517-A59A-9B117D93A046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8911;p75">
              <a:extLst>
                <a:ext uri="{FF2B5EF4-FFF2-40B4-BE49-F238E27FC236}">
                  <a16:creationId xmlns:a16="http://schemas.microsoft.com/office/drawing/2014/main" id="{46E20460-ED6B-46FF-B75C-2FA193318808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8912;p75">
              <a:extLst>
                <a:ext uri="{FF2B5EF4-FFF2-40B4-BE49-F238E27FC236}">
                  <a16:creationId xmlns:a16="http://schemas.microsoft.com/office/drawing/2014/main" id="{296F5A04-66F0-4C73-93AE-B8B846D243AF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8913;p75">
              <a:extLst>
                <a:ext uri="{FF2B5EF4-FFF2-40B4-BE49-F238E27FC236}">
                  <a16:creationId xmlns:a16="http://schemas.microsoft.com/office/drawing/2014/main" id="{8C423D7C-FA04-4E0F-B636-EA12D7D779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8914;p75">
              <a:extLst>
                <a:ext uri="{FF2B5EF4-FFF2-40B4-BE49-F238E27FC236}">
                  <a16:creationId xmlns:a16="http://schemas.microsoft.com/office/drawing/2014/main" id="{484AC0D9-602D-47E2-A8D1-C735A4FD770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8915;p75">
              <a:extLst>
                <a:ext uri="{FF2B5EF4-FFF2-40B4-BE49-F238E27FC236}">
                  <a16:creationId xmlns:a16="http://schemas.microsoft.com/office/drawing/2014/main" id="{CE8AAFAB-8DFD-4A3E-B436-AC9325C14BB2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8916;p75">
              <a:extLst>
                <a:ext uri="{FF2B5EF4-FFF2-40B4-BE49-F238E27FC236}">
                  <a16:creationId xmlns:a16="http://schemas.microsoft.com/office/drawing/2014/main" id="{F8A10431-4EAE-4B63-8CFF-B5CC653FBA6C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8917;p75">
              <a:extLst>
                <a:ext uri="{FF2B5EF4-FFF2-40B4-BE49-F238E27FC236}">
                  <a16:creationId xmlns:a16="http://schemas.microsoft.com/office/drawing/2014/main" id="{9A5A159C-DF11-475C-8034-C9CCB06B395A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8918;p75">
              <a:extLst>
                <a:ext uri="{FF2B5EF4-FFF2-40B4-BE49-F238E27FC236}">
                  <a16:creationId xmlns:a16="http://schemas.microsoft.com/office/drawing/2014/main" id="{7FB47E5C-1593-424C-90D6-7C0E1517300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8919;p75">
              <a:extLst>
                <a:ext uri="{FF2B5EF4-FFF2-40B4-BE49-F238E27FC236}">
                  <a16:creationId xmlns:a16="http://schemas.microsoft.com/office/drawing/2014/main" id="{54C318F4-6686-4AF1-866E-197E554568F5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8920;p75">
              <a:extLst>
                <a:ext uri="{FF2B5EF4-FFF2-40B4-BE49-F238E27FC236}">
                  <a16:creationId xmlns:a16="http://schemas.microsoft.com/office/drawing/2014/main" id="{448F4323-89CE-49D0-A80B-9930B916FE97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8921;p75">
              <a:extLst>
                <a:ext uri="{FF2B5EF4-FFF2-40B4-BE49-F238E27FC236}">
                  <a16:creationId xmlns:a16="http://schemas.microsoft.com/office/drawing/2014/main" id="{9E7EDECE-FCE3-426B-8C76-5E92C1CD314C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8922;p75">
              <a:extLst>
                <a:ext uri="{FF2B5EF4-FFF2-40B4-BE49-F238E27FC236}">
                  <a16:creationId xmlns:a16="http://schemas.microsoft.com/office/drawing/2014/main" id="{5DAFAC88-9A06-483A-9C05-7E3EF852CF36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8923;p75">
              <a:extLst>
                <a:ext uri="{FF2B5EF4-FFF2-40B4-BE49-F238E27FC236}">
                  <a16:creationId xmlns:a16="http://schemas.microsoft.com/office/drawing/2014/main" id="{12CF0EBA-506E-47DC-89F9-4843E5AE0DF4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8924;p75">
              <a:extLst>
                <a:ext uri="{FF2B5EF4-FFF2-40B4-BE49-F238E27FC236}">
                  <a16:creationId xmlns:a16="http://schemas.microsoft.com/office/drawing/2014/main" id="{5A5516AE-0F90-482B-8634-257F1E439224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8925;p75">
              <a:extLst>
                <a:ext uri="{FF2B5EF4-FFF2-40B4-BE49-F238E27FC236}">
                  <a16:creationId xmlns:a16="http://schemas.microsoft.com/office/drawing/2014/main" id="{04B489A8-8B7E-4337-80A7-EFA74EC00262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8926;p75">
              <a:extLst>
                <a:ext uri="{FF2B5EF4-FFF2-40B4-BE49-F238E27FC236}">
                  <a16:creationId xmlns:a16="http://schemas.microsoft.com/office/drawing/2014/main" id="{7F5DB4DA-B43F-41D6-8F37-F8F072D11710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8927;p75">
              <a:extLst>
                <a:ext uri="{FF2B5EF4-FFF2-40B4-BE49-F238E27FC236}">
                  <a16:creationId xmlns:a16="http://schemas.microsoft.com/office/drawing/2014/main" id="{F4B84E93-31B4-44E8-A699-EC45B460D488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8928;p75">
              <a:extLst>
                <a:ext uri="{FF2B5EF4-FFF2-40B4-BE49-F238E27FC236}">
                  <a16:creationId xmlns:a16="http://schemas.microsoft.com/office/drawing/2014/main" id="{3558F915-A14D-4F49-B56A-6D3C9582C6E7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8929;p75">
              <a:extLst>
                <a:ext uri="{FF2B5EF4-FFF2-40B4-BE49-F238E27FC236}">
                  <a16:creationId xmlns:a16="http://schemas.microsoft.com/office/drawing/2014/main" id="{FBB3EDAC-17BA-4C49-8776-113C0E2424C3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8930;p75">
              <a:extLst>
                <a:ext uri="{FF2B5EF4-FFF2-40B4-BE49-F238E27FC236}">
                  <a16:creationId xmlns:a16="http://schemas.microsoft.com/office/drawing/2014/main" id="{8F735EB3-BD11-4B6A-9C43-0EC5597E712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8931;p75">
              <a:extLst>
                <a:ext uri="{FF2B5EF4-FFF2-40B4-BE49-F238E27FC236}">
                  <a16:creationId xmlns:a16="http://schemas.microsoft.com/office/drawing/2014/main" id="{875DF84E-6ED1-4945-A4BF-07D865D5A93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8932;p75">
              <a:extLst>
                <a:ext uri="{FF2B5EF4-FFF2-40B4-BE49-F238E27FC236}">
                  <a16:creationId xmlns:a16="http://schemas.microsoft.com/office/drawing/2014/main" id="{6080AB28-2FE7-4F3D-96AC-677300B9F95A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8933;p75">
              <a:extLst>
                <a:ext uri="{FF2B5EF4-FFF2-40B4-BE49-F238E27FC236}">
                  <a16:creationId xmlns:a16="http://schemas.microsoft.com/office/drawing/2014/main" id="{CE705FEE-9CDC-4956-B08C-302FC89DE6C1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8934;p75">
              <a:extLst>
                <a:ext uri="{FF2B5EF4-FFF2-40B4-BE49-F238E27FC236}">
                  <a16:creationId xmlns:a16="http://schemas.microsoft.com/office/drawing/2014/main" id="{3D06CCD4-62F6-41E9-87A7-3D8BDB1E118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8935;p75">
              <a:extLst>
                <a:ext uri="{FF2B5EF4-FFF2-40B4-BE49-F238E27FC236}">
                  <a16:creationId xmlns:a16="http://schemas.microsoft.com/office/drawing/2014/main" id="{0DD813BF-6B77-46F0-997A-C9A39C986B4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8936;p75">
              <a:extLst>
                <a:ext uri="{FF2B5EF4-FFF2-40B4-BE49-F238E27FC236}">
                  <a16:creationId xmlns:a16="http://schemas.microsoft.com/office/drawing/2014/main" id="{38AFAB60-4B40-489A-956B-8C11CB00D66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8937;p75">
              <a:extLst>
                <a:ext uri="{FF2B5EF4-FFF2-40B4-BE49-F238E27FC236}">
                  <a16:creationId xmlns:a16="http://schemas.microsoft.com/office/drawing/2014/main" id="{14EBF5E5-D971-4ABF-B6DC-5C0688AA19F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8938;p75">
              <a:extLst>
                <a:ext uri="{FF2B5EF4-FFF2-40B4-BE49-F238E27FC236}">
                  <a16:creationId xmlns:a16="http://schemas.microsoft.com/office/drawing/2014/main" id="{612DE492-8DA8-4D94-B689-436AE2C16F4C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8939;p75">
              <a:extLst>
                <a:ext uri="{FF2B5EF4-FFF2-40B4-BE49-F238E27FC236}">
                  <a16:creationId xmlns:a16="http://schemas.microsoft.com/office/drawing/2014/main" id="{22C1995D-05D3-4AFF-8479-DE8675B2F63A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8940;p75">
              <a:extLst>
                <a:ext uri="{FF2B5EF4-FFF2-40B4-BE49-F238E27FC236}">
                  <a16:creationId xmlns:a16="http://schemas.microsoft.com/office/drawing/2014/main" id="{11982CCC-EA9A-4150-9C55-1402A977490F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8941;p75">
              <a:extLst>
                <a:ext uri="{FF2B5EF4-FFF2-40B4-BE49-F238E27FC236}">
                  <a16:creationId xmlns:a16="http://schemas.microsoft.com/office/drawing/2014/main" id="{EB498519-2A8F-4C1B-8B9C-6C8D0944799F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8942;p75">
              <a:extLst>
                <a:ext uri="{FF2B5EF4-FFF2-40B4-BE49-F238E27FC236}">
                  <a16:creationId xmlns:a16="http://schemas.microsoft.com/office/drawing/2014/main" id="{21B00D50-45E7-413D-908C-EB3EAEE372F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8943;p75">
              <a:extLst>
                <a:ext uri="{FF2B5EF4-FFF2-40B4-BE49-F238E27FC236}">
                  <a16:creationId xmlns:a16="http://schemas.microsoft.com/office/drawing/2014/main" id="{0F43DA12-6C24-4948-8DE2-B8A48D330065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8944;p75">
              <a:extLst>
                <a:ext uri="{FF2B5EF4-FFF2-40B4-BE49-F238E27FC236}">
                  <a16:creationId xmlns:a16="http://schemas.microsoft.com/office/drawing/2014/main" id="{D5382855-22D8-4F74-91F4-F661C220564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8945;p75">
              <a:extLst>
                <a:ext uri="{FF2B5EF4-FFF2-40B4-BE49-F238E27FC236}">
                  <a16:creationId xmlns:a16="http://schemas.microsoft.com/office/drawing/2014/main" id="{E0130BE5-689D-4229-8C11-55DB2AD395FE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8946;p75">
              <a:extLst>
                <a:ext uri="{FF2B5EF4-FFF2-40B4-BE49-F238E27FC236}">
                  <a16:creationId xmlns:a16="http://schemas.microsoft.com/office/drawing/2014/main" id="{B030C814-A068-4B28-8CE7-162DCBFF3DD2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8947;p75">
              <a:extLst>
                <a:ext uri="{FF2B5EF4-FFF2-40B4-BE49-F238E27FC236}">
                  <a16:creationId xmlns:a16="http://schemas.microsoft.com/office/drawing/2014/main" id="{17A228E0-E92E-414F-985E-C785D67D4F2F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8948;p75">
              <a:extLst>
                <a:ext uri="{FF2B5EF4-FFF2-40B4-BE49-F238E27FC236}">
                  <a16:creationId xmlns:a16="http://schemas.microsoft.com/office/drawing/2014/main" id="{23CFEEED-AC8B-4EEA-AEE2-53DB9187036A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8949;p75">
              <a:extLst>
                <a:ext uri="{FF2B5EF4-FFF2-40B4-BE49-F238E27FC236}">
                  <a16:creationId xmlns:a16="http://schemas.microsoft.com/office/drawing/2014/main" id="{422253FC-81E7-4EC8-9FD3-94BFED040666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8950;p75">
              <a:extLst>
                <a:ext uri="{FF2B5EF4-FFF2-40B4-BE49-F238E27FC236}">
                  <a16:creationId xmlns:a16="http://schemas.microsoft.com/office/drawing/2014/main" id="{5DB73BAF-CC13-4E17-A807-037E77647AD7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8951;p75">
              <a:extLst>
                <a:ext uri="{FF2B5EF4-FFF2-40B4-BE49-F238E27FC236}">
                  <a16:creationId xmlns:a16="http://schemas.microsoft.com/office/drawing/2014/main" id="{4EB5B04A-2413-4025-A200-6880D5C696CE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8952;p75">
              <a:extLst>
                <a:ext uri="{FF2B5EF4-FFF2-40B4-BE49-F238E27FC236}">
                  <a16:creationId xmlns:a16="http://schemas.microsoft.com/office/drawing/2014/main" id="{EB57E3B9-B070-4497-9827-4D7D8EFCC006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8953;p75">
              <a:extLst>
                <a:ext uri="{FF2B5EF4-FFF2-40B4-BE49-F238E27FC236}">
                  <a16:creationId xmlns:a16="http://schemas.microsoft.com/office/drawing/2014/main" id="{72819742-8284-4AED-9DB6-D9FF82F912A0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8954;p75">
              <a:extLst>
                <a:ext uri="{FF2B5EF4-FFF2-40B4-BE49-F238E27FC236}">
                  <a16:creationId xmlns:a16="http://schemas.microsoft.com/office/drawing/2014/main" id="{CD0896EC-6EED-435E-8999-F34FF53EBA3D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8955;p75">
              <a:extLst>
                <a:ext uri="{FF2B5EF4-FFF2-40B4-BE49-F238E27FC236}">
                  <a16:creationId xmlns:a16="http://schemas.microsoft.com/office/drawing/2014/main" id="{8B74E955-10A6-4B6F-B5F6-00CCC7A3EEBC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8956;p75">
              <a:extLst>
                <a:ext uri="{FF2B5EF4-FFF2-40B4-BE49-F238E27FC236}">
                  <a16:creationId xmlns:a16="http://schemas.microsoft.com/office/drawing/2014/main" id="{7ADD79F5-252B-4B6D-88F4-42741270CD53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8957;p75">
              <a:extLst>
                <a:ext uri="{FF2B5EF4-FFF2-40B4-BE49-F238E27FC236}">
                  <a16:creationId xmlns:a16="http://schemas.microsoft.com/office/drawing/2014/main" id="{F1E4B1E3-CE8D-4D62-88BF-620280A5C449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8958;p75">
              <a:extLst>
                <a:ext uri="{FF2B5EF4-FFF2-40B4-BE49-F238E27FC236}">
                  <a16:creationId xmlns:a16="http://schemas.microsoft.com/office/drawing/2014/main" id="{FAFF40D5-8970-49D7-BF0A-77155AB88043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8959;p75">
              <a:extLst>
                <a:ext uri="{FF2B5EF4-FFF2-40B4-BE49-F238E27FC236}">
                  <a16:creationId xmlns:a16="http://schemas.microsoft.com/office/drawing/2014/main" id="{10BD36AA-B748-4922-877A-2D28549A45F4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8960;p75">
              <a:extLst>
                <a:ext uri="{FF2B5EF4-FFF2-40B4-BE49-F238E27FC236}">
                  <a16:creationId xmlns:a16="http://schemas.microsoft.com/office/drawing/2014/main" id="{D77EC43E-3845-4A36-ABFD-E7F131F4A40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8961;p75">
              <a:extLst>
                <a:ext uri="{FF2B5EF4-FFF2-40B4-BE49-F238E27FC236}">
                  <a16:creationId xmlns:a16="http://schemas.microsoft.com/office/drawing/2014/main" id="{CA86840C-4E19-47C2-884D-FCFFA9ECBC76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8962;p75">
              <a:extLst>
                <a:ext uri="{FF2B5EF4-FFF2-40B4-BE49-F238E27FC236}">
                  <a16:creationId xmlns:a16="http://schemas.microsoft.com/office/drawing/2014/main" id="{908F0A39-7779-42F7-AFDC-8B8FD4CCBB90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8963;p75">
              <a:extLst>
                <a:ext uri="{FF2B5EF4-FFF2-40B4-BE49-F238E27FC236}">
                  <a16:creationId xmlns:a16="http://schemas.microsoft.com/office/drawing/2014/main" id="{F8E1E015-E3DD-410B-9001-50AF3951BACC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8964;p75">
              <a:extLst>
                <a:ext uri="{FF2B5EF4-FFF2-40B4-BE49-F238E27FC236}">
                  <a16:creationId xmlns:a16="http://schemas.microsoft.com/office/drawing/2014/main" id="{A923775D-95BF-41FD-BBD4-9100D6EB2233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8965;p75">
              <a:extLst>
                <a:ext uri="{FF2B5EF4-FFF2-40B4-BE49-F238E27FC236}">
                  <a16:creationId xmlns:a16="http://schemas.microsoft.com/office/drawing/2014/main" id="{E6F3B0D4-39BF-4411-B54B-9F71447EA595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8966;p75">
              <a:extLst>
                <a:ext uri="{FF2B5EF4-FFF2-40B4-BE49-F238E27FC236}">
                  <a16:creationId xmlns:a16="http://schemas.microsoft.com/office/drawing/2014/main" id="{B4D75147-F2AE-4666-8039-51ED40FFB44B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8967;p75">
              <a:extLst>
                <a:ext uri="{FF2B5EF4-FFF2-40B4-BE49-F238E27FC236}">
                  <a16:creationId xmlns:a16="http://schemas.microsoft.com/office/drawing/2014/main" id="{707B043A-5F8A-41A4-B196-73F10731368E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8968;p75">
              <a:extLst>
                <a:ext uri="{FF2B5EF4-FFF2-40B4-BE49-F238E27FC236}">
                  <a16:creationId xmlns:a16="http://schemas.microsoft.com/office/drawing/2014/main" id="{83631D03-2677-4996-BD3A-19F3BE945033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8969;p75">
              <a:extLst>
                <a:ext uri="{FF2B5EF4-FFF2-40B4-BE49-F238E27FC236}">
                  <a16:creationId xmlns:a16="http://schemas.microsoft.com/office/drawing/2014/main" id="{B7F8513D-C755-4F3E-A9B7-6D6E1DBD2401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8970;p75">
              <a:extLst>
                <a:ext uri="{FF2B5EF4-FFF2-40B4-BE49-F238E27FC236}">
                  <a16:creationId xmlns:a16="http://schemas.microsoft.com/office/drawing/2014/main" id="{A90A8E3D-2FEA-4998-874B-2EDD96A67DFD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8971;p75">
              <a:extLst>
                <a:ext uri="{FF2B5EF4-FFF2-40B4-BE49-F238E27FC236}">
                  <a16:creationId xmlns:a16="http://schemas.microsoft.com/office/drawing/2014/main" id="{4CD2410F-E941-45B6-8722-5C06C79DE40E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8972;p75">
              <a:extLst>
                <a:ext uri="{FF2B5EF4-FFF2-40B4-BE49-F238E27FC236}">
                  <a16:creationId xmlns:a16="http://schemas.microsoft.com/office/drawing/2014/main" id="{E5493DE0-6C57-4B2B-86B4-B84184818F56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8973;p75">
              <a:extLst>
                <a:ext uri="{FF2B5EF4-FFF2-40B4-BE49-F238E27FC236}">
                  <a16:creationId xmlns:a16="http://schemas.microsoft.com/office/drawing/2014/main" id="{1479F4DE-91D2-40FE-B658-797612D9D7A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8974;p75">
              <a:extLst>
                <a:ext uri="{FF2B5EF4-FFF2-40B4-BE49-F238E27FC236}">
                  <a16:creationId xmlns:a16="http://schemas.microsoft.com/office/drawing/2014/main" id="{331FA925-1887-4814-AD87-30217AFF1209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8975;p75">
              <a:extLst>
                <a:ext uri="{FF2B5EF4-FFF2-40B4-BE49-F238E27FC236}">
                  <a16:creationId xmlns:a16="http://schemas.microsoft.com/office/drawing/2014/main" id="{DB8833F2-7A89-489B-B550-62ED4F1DAAA5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8976;p75">
              <a:extLst>
                <a:ext uri="{FF2B5EF4-FFF2-40B4-BE49-F238E27FC236}">
                  <a16:creationId xmlns:a16="http://schemas.microsoft.com/office/drawing/2014/main" id="{5CC2DB3B-D739-4893-96EC-B721F8ABD69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8977;p75">
              <a:extLst>
                <a:ext uri="{FF2B5EF4-FFF2-40B4-BE49-F238E27FC236}">
                  <a16:creationId xmlns:a16="http://schemas.microsoft.com/office/drawing/2014/main" id="{D0D9FABF-901A-4E09-964C-B9F071D6F74E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8978;p75">
              <a:extLst>
                <a:ext uri="{FF2B5EF4-FFF2-40B4-BE49-F238E27FC236}">
                  <a16:creationId xmlns:a16="http://schemas.microsoft.com/office/drawing/2014/main" id="{596A75ED-9D9F-4DD8-B005-7E0677765A6D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8979;p75">
              <a:extLst>
                <a:ext uri="{FF2B5EF4-FFF2-40B4-BE49-F238E27FC236}">
                  <a16:creationId xmlns:a16="http://schemas.microsoft.com/office/drawing/2014/main" id="{BF45D11A-481B-48A2-A84E-BBB3A391527A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8980;p75">
              <a:extLst>
                <a:ext uri="{FF2B5EF4-FFF2-40B4-BE49-F238E27FC236}">
                  <a16:creationId xmlns:a16="http://schemas.microsoft.com/office/drawing/2014/main" id="{EB006584-83C0-4F3B-81ED-3730CF359B37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8981;p75">
              <a:extLst>
                <a:ext uri="{FF2B5EF4-FFF2-40B4-BE49-F238E27FC236}">
                  <a16:creationId xmlns:a16="http://schemas.microsoft.com/office/drawing/2014/main" id="{951AD312-6B40-4762-B66C-6C5D435CE554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8982;p75">
              <a:extLst>
                <a:ext uri="{FF2B5EF4-FFF2-40B4-BE49-F238E27FC236}">
                  <a16:creationId xmlns:a16="http://schemas.microsoft.com/office/drawing/2014/main" id="{29683628-0C74-4751-84E4-FA220111AF6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8983;p75">
              <a:extLst>
                <a:ext uri="{FF2B5EF4-FFF2-40B4-BE49-F238E27FC236}">
                  <a16:creationId xmlns:a16="http://schemas.microsoft.com/office/drawing/2014/main" id="{B4BE7B0F-4532-4AF2-8377-61227ED9D8C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8984;p75">
              <a:extLst>
                <a:ext uri="{FF2B5EF4-FFF2-40B4-BE49-F238E27FC236}">
                  <a16:creationId xmlns:a16="http://schemas.microsoft.com/office/drawing/2014/main" id="{E2B1143C-3775-4E3B-870B-F01F5B603BDE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8985;p75">
              <a:extLst>
                <a:ext uri="{FF2B5EF4-FFF2-40B4-BE49-F238E27FC236}">
                  <a16:creationId xmlns:a16="http://schemas.microsoft.com/office/drawing/2014/main" id="{B2543510-11A6-423E-9D1E-55AA3069460B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8986;p75">
              <a:extLst>
                <a:ext uri="{FF2B5EF4-FFF2-40B4-BE49-F238E27FC236}">
                  <a16:creationId xmlns:a16="http://schemas.microsoft.com/office/drawing/2014/main" id="{661B7A1B-2D14-4FC4-87DB-E28070D35DA4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8987;p75">
              <a:extLst>
                <a:ext uri="{FF2B5EF4-FFF2-40B4-BE49-F238E27FC236}">
                  <a16:creationId xmlns:a16="http://schemas.microsoft.com/office/drawing/2014/main" id="{27A3104B-EB95-44FB-B79D-AFEEABE7EDD5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8988;p75">
              <a:extLst>
                <a:ext uri="{FF2B5EF4-FFF2-40B4-BE49-F238E27FC236}">
                  <a16:creationId xmlns:a16="http://schemas.microsoft.com/office/drawing/2014/main" id="{3C792B1A-936F-46D8-B430-0DD76C69B3FA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8989;p75">
              <a:extLst>
                <a:ext uri="{FF2B5EF4-FFF2-40B4-BE49-F238E27FC236}">
                  <a16:creationId xmlns:a16="http://schemas.microsoft.com/office/drawing/2014/main" id="{87087515-FC44-482A-B5CA-DD02B58A80C6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8990;p75">
              <a:extLst>
                <a:ext uri="{FF2B5EF4-FFF2-40B4-BE49-F238E27FC236}">
                  <a16:creationId xmlns:a16="http://schemas.microsoft.com/office/drawing/2014/main" id="{C56762ED-D2FC-40DB-AFA5-8A3121D8B966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8991;p75">
              <a:extLst>
                <a:ext uri="{FF2B5EF4-FFF2-40B4-BE49-F238E27FC236}">
                  <a16:creationId xmlns:a16="http://schemas.microsoft.com/office/drawing/2014/main" id="{B48FC637-C7D3-4A56-B712-E2A2C5E3B567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8992;p75">
              <a:extLst>
                <a:ext uri="{FF2B5EF4-FFF2-40B4-BE49-F238E27FC236}">
                  <a16:creationId xmlns:a16="http://schemas.microsoft.com/office/drawing/2014/main" id="{26C8DE3F-8288-4B8A-ABD7-76513DA6D6E8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8993;p75">
              <a:extLst>
                <a:ext uri="{FF2B5EF4-FFF2-40B4-BE49-F238E27FC236}">
                  <a16:creationId xmlns:a16="http://schemas.microsoft.com/office/drawing/2014/main" id="{D1941B89-4D67-4363-8EE9-EDE092877627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8994;p75">
              <a:extLst>
                <a:ext uri="{FF2B5EF4-FFF2-40B4-BE49-F238E27FC236}">
                  <a16:creationId xmlns:a16="http://schemas.microsoft.com/office/drawing/2014/main" id="{01091312-5360-430D-BD09-2264946E6137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8995;p75">
              <a:extLst>
                <a:ext uri="{FF2B5EF4-FFF2-40B4-BE49-F238E27FC236}">
                  <a16:creationId xmlns:a16="http://schemas.microsoft.com/office/drawing/2014/main" id="{C137DD6B-396E-4E5C-9AB3-6CD08B4DF194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8996;p75">
              <a:extLst>
                <a:ext uri="{FF2B5EF4-FFF2-40B4-BE49-F238E27FC236}">
                  <a16:creationId xmlns:a16="http://schemas.microsoft.com/office/drawing/2014/main" id="{F0ADA42E-AE9D-4581-929B-1F771C9D083F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8997;p75">
              <a:extLst>
                <a:ext uri="{FF2B5EF4-FFF2-40B4-BE49-F238E27FC236}">
                  <a16:creationId xmlns:a16="http://schemas.microsoft.com/office/drawing/2014/main" id="{5119A9EC-75C4-47F9-9F93-4276F1F235DD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8998;p75">
              <a:extLst>
                <a:ext uri="{FF2B5EF4-FFF2-40B4-BE49-F238E27FC236}">
                  <a16:creationId xmlns:a16="http://schemas.microsoft.com/office/drawing/2014/main" id="{F9C1358B-2702-42A3-B13C-1A183FFDB633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8999;p75">
              <a:extLst>
                <a:ext uri="{FF2B5EF4-FFF2-40B4-BE49-F238E27FC236}">
                  <a16:creationId xmlns:a16="http://schemas.microsoft.com/office/drawing/2014/main" id="{E686634E-D5F8-47A6-A867-03F87EABEBD4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9000;p75">
              <a:extLst>
                <a:ext uri="{FF2B5EF4-FFF2-40B4-BE49-F238E27FC236}">
                  <a16:creationId xmlns:a16="http://schemas.microsoft.com/office/drawing/2014/main" id="{024B4D5E-17D8-423D-80D2-088175A0369A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9001;p75">
              <a:extLst>
                <a:ext uri="{FF2B5EF4-FFF2-40B4-BE49-F238E27FC236}">
                  <a16:creationId xmlns:a16="http://schemas.microsoft.com/office/drawing/2014/main" id="{7B754383-5947-4444-A222-7F3BA68298C0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9002;p75">
              <a:extLst>
                <a:ext uri="{FF2B5EF4-FFF2-40B4-BE49-F238E27FC236}">
                  <a16:creationId xmlns:a16="http://schemas.microsoft.com/office/drawing/2014/main" id="{D36EAD0F-F093-4A03-9D1A-09403FFD1C65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9003;p75">
              <a:extLst>
                <a:ext uri="{FF2B5EF4-FFF2-40B4-BE49-F238E27FC236}">
                  <a16:creationId xmlns:a16="http://schemas.microsoft.com/office/drawing/2014/main" id="{3CEB1FCF-EB84-4CE5-830B-2EB9C14FB698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9004;p75">
              <a:extLst>
                <a:ext uri="{FF2B5EF4-FFF2-40B4-BE49-F238E27FC236}">
                  <a16:creationId xmlns:a16="http://schemas.microsoft.com/office/drawing/2014/main" id="{9F1DDE38-3F0D-41ED-8336-0EC821D0EB85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9005;p75">
              <a:extLst>
                <a:ext uri="{FF2B5EF4-FFF2-40B4-BE49-F238E27FC236}">
                  <a16:creationId xmlns:a16="http://schemas.microsoft.com/office/drawing/2014/main" id="{CF0603DF-E496-4213-A049-62784FB51D50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9006;p75">
              <a:extLst>
                <a:ext uri="{FF2B5EF4-FFF2-40B4-BE49-F238E27FC236}">
                  <a16:creationId xmlns:a16="http://schemas.microsoft.com/office/drawing/2014/main" id="{A2385132-61B8-4D0C-9B31-F78038235147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9007;p75">
              <a:extLst>
                <a:ext uri="{FF2B5EF4-FFF2-40B4-BE49-F238E27FC236}">
                  <a16:creationId xmlns:a16="http://schemas.microsoft.com/office/drawing/2014/main" id="{0CA4FEA8-838E-4009-9A8F-C781AEE1EA3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9008;p75">
              <a:extLst>
                <a:ext uri="{FF2B5EF4-FFF2-40B4-BE49-F238E27FC236}">
                  <a16:creationId xmlns:a16="http://schemas.microsoft.com/office/drawing/2014/main" id="{EB5B6E81-5C58-42E9-B96E-6FDFF8A14ED0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9009;p75">
              <a:extLst>
                <a:ext uri="{FF2B5EF4-FFF2-40B4-BE49-F238E27FC236}">
                  <a16:creationId xmlns:a16="http://schemas.microsoft.com/office/drawing/2014/main" id="{2060BF29-CDFB-459A-9F2D-8FA58D11865C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9010;p75">
              <a:extLst>
                <a:ext uri="{FF2B5EF4-FFF2-40B4-BE49-F238E27FC236}">
                  <a16:creationId xmlns:a16="http://schemas.microsoft.com/office/drawing/2014/main" id="{E38F0EA2-097C-4EC5-9E7C-98336E7132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9011;p75">
              <a:extLst>
                <a:ext uri="{FF2B5EF4-FFF2-40B4-BE49-F238E27FC236}">
                  <a16:creationId xmlns:a16="http://schemas.microsoft.com/office/drawing/2014/main" id="{F68C6B4B-2033-4C75-ACF8-31B0B3063F9C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9012;p75">
              <a:extLst>
                <a:ext uri="{FF2B5EF4-FFF2-40B4-BE49-F238E27FC236}">
                  <a16:creationId xmlns:a16="http://schemas.microsoft.com/office/drawing/2014/main" id="{643B0472-C945-4F87-BC15-58425FC41B2B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9013;p75">
              <a:extLst>
                <a:ext uri="{FF2B5EF4-FFF2-40B4-BE49-F238E27FC236}">
                  <a16:creationId xmlns:a16="http://schemas.microsoft.com/office/drawing/2014/main" id="{AB142B20-CC59-469C-B9D6-5AE752D0CB07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9014;p75">
              <a:extLst>
                <a:ext uri="{FF2B5EF4-FFF2-40B4-BE49-F238E27FC236}">
                  <a16:creationId xmlns:a16="http://schemas.microsoft.com/office/drawing/2014/main" id="{A365A771-2024-4F2C-9E9B-92EB84489860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9015;p75">
              <a:extLst>
                <a:ext uri="{FF2B5EF4-FFF2-40B4-BE49-F238E27FC236}">
                  <a16:creationId xmlns:a16="http://schemas.microsoft.com/office/drawing/2014/main" id="{F42D84BF-13D4-4369-B863-278EAC259309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9016;p75">
              <a:extLst>
                <a:ext uri="{FF2B5EF4-FFF2-40B4-BE49-F238E27FC236}">
                  <a16:creationId xmlns:a16="http://schemas.microsoft.com/office/drawing/2014/main" id="{686206A1-3D02-4208-823F-1670AED2D285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9017;p75">
              <a:extLst>
                <a:ext uri="{FF2B5EF4-FFF2-40B4-BE49-F238E27FC236}">
                  <a16:creationId xmlns:a16="http://schemas.microsoft.com/office/drawing/2014/main" id="{5A2564DC-66C4-41B9-8557-5BACC353D47E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9018;p75">
              <a:extLst>
                <a:ext uri="{FF2B5EF4-FFF2-40B4-BE49-F238E27FC236}">
                  <a16:creationId xmlns:a16="http://schemas.microsoft.com/office/drawing/2014/main" id="{7779F17C-C2A3-4E95-BF03-39B79D9C754D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9019;p75">
              <a:extLst>
                <a:ext uri="{FF2B5EF4-FFF2-40B4-BE49-F238E27FC236}">
                  <a16:creationId xmlns:a16="http://schemas.microsoft.com/office/drawing/2014/main" id="{C4C7222E-E9B7-4D7D-A46D-B48E97DF99F5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9020;p75">
              <a:extLst>
                <a:ext uri="{FF2B5EF4-FFF2-40B4-BE49-F238E27FC236}">
                  <a16:creationId xmlns:a16="http://schemas.microsoft.com/office/drawing/2014/main" id="{6FA37207-7333-4BF5-AB86-C7D9DD2E190E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9021;p75">
              <a:extLst>
                <a:ext uri="{FF2B5EF4-FFF2-40B4-BE49-F238E27FC236}">
                  <a16:creationId xmlns:a16="http://schemas.microsoft.com/office/drawing/2014/main" id="{E8D7DE73-EA81-4ABB-A168-693B709ECFF6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9022;p75">
              <a:extLst>
                <a:ext uri="{FF2B5EF4-FFF2-40B4-BE49-F238E27FC236}">
                  <a16:creationId xmlns:a16="http://schemas.microsoft.com/office/drawing/2014/main" id="{34C1D275-B865-4CD7-A2F8-D55794DFD43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9023;p75">
              <a:extLst>
                <a:ext uri="{FF2B5EF4-FFF2-40B4-BE49-F238E27FC236}">
                  <a16:creationId xmlns:a16="http://schemas.microsoft.com/office/drawing/2014/main" id="{BDF412F5-D0CD-4F88-888F-03765DBBECA0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9024;p75">
              <a:extLst>
                <a:ext uri="{FF2B5EF4-FFF2-40B4-BE49-F238E27FC236}">
                  <a16:creationId xmlns:a16="http://schemas.microsoft.com/office/drawing/2014/main" id="{C52D6F99-CC4E-4E77-9E6E-4E0E56C6C989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9025;p75">
              <a:extLst>
                <a:ext uri="{FF2B5EF4-FFF2-40B4-BE49-F238E27FC236}">
                  <a16:creationId xmlns:a16="http://schemas.microsoft.com/office/drawing/2014/main" id="{EC34DD48-53A1-4681-AD9B-E01C733D010F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9026;p75">
              <a:extLst>
                <a:ext uri="{FF2B5EF4-FFF2-40B4-BE49-F238E27FC236}">
                  <a16:creationId xmlns:a16="http://schemas.microsoft.com/office/drawing/2014/main" id="{8D056551-308A-4B5C-ADB6-190A9302D994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9027;p75">
              <a:extLst>
                <a:ext uri="{FF2B5EF4-FFF2-40B4-BE49-F238E27FC236}">
                  <a16:creationId xmlns:a16="http://schemas.microsoft.com/office/drawing/2014/main" id="{CC999C9A-6F7B-4A1F-9912-3CB760289CE9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9028;p75">
              <a:extLst>
                <a:ext uri="{FF2B5EF4-FFF2-40B4-BE49-F238E27FC236}">
                  <a16:creationId xmlns:a16="http://schemas.microsoft.com/office/drawing/2014/main" id="{3BE8D3B4-4B6B-44FA-8F55-FE8A1D88038A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9029;p75">
              <a:extLst>
                <a:ext uri="{FF2B5EF4-FFF2-40B4-BE49-F238E27FC236}">
                  <a16:creationId xmlns:a16="http://schemas.microsoft.com/office/drawing/2014/main" id="{A4A2FC43-7634-4F89-B0ED-8C06457228A5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9030;p75">
              <a:extLst>
                <a:ext uri="{FF2B5EF4-FFF2-40B4-BE49-F238E27FC236}">
                  <a16:creationId xmlns:a16="http://schemas.microsoft.com/office/drawing/2014/main" id="{536AB01C-83D3-4C4E-B525-C4DB9CD83BC0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9031;p75">
              <a:extLst>
                <a:ext uri="{FF2B5EF4-FFF2-40B4-BE49-F238E27FC236}">
                  <a16:creationId xmlns:a16="http://schemas.microsoft.com/office/drawing/2014/main" id="{8C32D784-2A02-4602-82FA-EDEACC6DC13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9032;p75">
              <a:extLst>
                <a:ext uri="{FF2B5EF4-FFF2-40B4-BE49-F238E27FC236}">
                  <a16:creationId xmlns:a16="http://schemas.microsoft.com/office/drawing/2014/main" id="{EAAB9B25-2728-4CC2-A8C3-BBA8E03C4F9D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9033;p75">
              <a:extLst>
                <a:ext uri="{FF2B5EF4-FFF2-40B4-BE49-F238E27FC236}">
                  <a16:creationId xmlns:a16="http://schemas.microsoft.com/office/drawing/2014/main" id="{F3B6E44D-269C-4806-B233-3416E129C38A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9034;p75">
              <a:extLst>
                <a:ext uri="{FF2B5EF4-FFF2-40B4-BE49-F238E27FC236}">
                  <a16:creationId xmlns:a16="http://schemas.microsoft.com/office/drawing/2014/main" id="{C5D7231F-86B0-460C-BE70-9AFB08C38EE6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9035;p75">
              <a:extLst>
                <a:ext uri="{FF2B5EF4-FFF2-40B4-BE49-F238E27FC236}">
                  <a16:creationId xmlns:a16="http://schemas.microsoft.com/office/drawing/2014/main" id="{673AF15C-8F95-41FD-B6E8-270F607DC3B6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9036;p75">
              <a:extLst>
                <a:ext uri="{FF2B5EF4-FFF2-40B4-BE49-F238E27FC236}">
                  <a16:creationId xmlns:a16="http://schemas.microsoft.com/office/drawing/2014/main" id="{B7A732FB-F950-4D41-ABD0-0A2E26E1720D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9037;p75">
              <a:extLst>
                <a:ext uri="{FF2B5EF4-FFF2-40B4-BE49-F238E27FC236}">
                  <a16:creationId xmlns:a16="http://schemas.microsoft.com/office/drawing/2014/main" id="{71FECF7E-0BF0-4E92-A270-6A5B38BE9B81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9038;p75">
              <a:extLst>
                <a:ext uri="{FF2B5EF4-FFF2-40B4-BE49-F238E27FC236}">
                  <a16:creationId xmlns:a16="http://schemas.microsoft.com/office/drawing/2014/main" id="{903DA203-4669-4E41-AC40-F5EEA583043A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9039;p75">
              <a:extLst>
                <a:ext uri="{FF2B5EF4-FFF2-40B4-BE49-F238E27FC236}">
                  <a16:creationId xmlns:a16="http://schemas.microsoft.com/office/drawing/2014/main" id="{46373F5C-3CDF-43A8-980C-EACD0FC5FC3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9040;p75">
              <a:extLst>
                <a:ext uri="{FF2B5EF4-FFF2-40B4-BE49-F238E27FC236}">
                  <a16:creationId xmlns:a16="http://schemas.microsoft.com/office/drawing/2014/main" id="{A1B15EBC-EDC9-4C69-9AFF-C04AF53734A3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9041;p75">
              <a:extLst>
                <a:ext uri="{FF2B5EF4-FFF2-40B4-BE49-F238E27FC236}">
                  <a16:creationId xmlns:a16="http://schemas.microsoft.com/office/drawing/2014/main" id="{EF8A8F69-807D-49CF-94D9-0A611402FD0C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9042;p75">
              <a:extLst>
                <a:ext uri="{FF2B5EF4-FFF2-40B4-BE49-F238E27FC236}">
                  <a16:creationId xmlns:a16="http://schemas.microsoft.com/office/drawing/2014/main" id="{3DA627F5-3331-4150-BEAE-057DB4BDDA87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9043;p75">
              <a:extLst>
                <a:ext uri="{FF2B5EF4-FFF2-40B4-BE49-F238E27FC236}">
                  <a16:creationId xmlns:a16="http://schemas.microsoft.com/office/drawing/2014/main" id="{56E088EA-A725-4536-BE38-3AC61CA537D3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9044;p75">
              <a:extLst>
                <a:ext uri="{FF2B5EF4-FFF2-40B4-BE49-F238E27FC236}">
                  <a16:creationId xmlns:a16="http://schemas.microsoft.com/office/drawing/2014/main" id="{40AB5BDB-2D83-4319-8FC8-9DEE1CACC9B2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9045;p75">
              <a:extLst>
                <a:ext uri="{FF2B5EF4-FFF2-40B4-BE49-F238E27FC236}">
                  <a16:creationId xmlns:a16="http://schemas.microsoft.com/office/drawing/2014/main" id="{E77230E7-B95B-4232-A275-B43E741F723D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9046;p75">
              <a:extLst>
                <a:ext uri="{FF2B5EF4-FFF2-40B4-BE49-F238E27FC236}">
                  <a16:creationId xmlns:a16="http://schemas.microsoft.com/office/drawing/2014/main" id="{7D4859FE-3C00-4F4E-BEDB-14BB2C545F1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9047;p75">
              <a:extLst>
                <a:ext uri="{FF2B5EF4-FFF2-40B4-BE49-F238E27FC236}">
                  <a16:creationId xmlns:a16="http://schemas.microsoft.com/office/drawing/2014/main" id="{9EF578BE-F8C0-4AD9-AE06-7422F6D3F717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9048;p75">
              <a:extLst>
                <a:ext uri="{FF2B5EF4-FFF2-40B4-BE49-F238E27FC236}">
                  <a16:creationId xmlns:a16="http://schemas.microsoft.com/office/drawing/2014/main" id="{8D74D1DC-4304-442F-9A0C-BEFDCC54223D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9049;p75">
              <a:extLst>
                <a:ext uri="{FF2B5EF4-FFF2-40B4-BE49-F238E27FC236}">
                  <a16:creationId xmlns:a16="http://schemas.microsoft.com/office/drawing/2014/main" id="{AC82440A-7629-4DA3-9123-7DA781F83B35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9050;p75">
              <a:extLst>
                <a:ext uri="{FF2B5EF4-FFF2-40B4-BE49-F238E27FC236}">
                  <a16:creationId xmlns:a16="http://schemas.microsoft.com/office/drawing/2014/main" id="{F4144413-7AE7-4D23-A713-CF3BDB44932C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9051;p75">
              <a:extLst>
                <a:ext uri="{FF2B5EF4-FFF2-40B4-BE49-F238E27FC236}">
                  <a16:creationId xmlns:a16="http://schemas.microsoft.com/office/drawing/2014/main" id="{92928DBF-BB13-48E0-9ABF-27DD1A23DC81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9052;p75">
              <a:extLst>
                <a:ext uri="{FF2B5EF4-FFF2-40B4-BE49-F238E27FC236}">
                  <a16:creationId xmlns:a16="http://schemas.microsoft.com/office/drawing/2014/main" id="{AE8D7D75-4AD6-46AD-9771-540B230CC75B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9053;p75">
              <a:extLst>
                <a:ext uri="{FF2B5EF4-FFF2-40B4-BE49-F238E27FC236}">
                  <a16:creationId xmlns:a16="http://schemas.microsoft.com/office/drawing/2014/main" id="{8F3A6308-DADC-4159-B5F0-727A9EDC7BC5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9054;p75">
              <a:extLst>
                <a:ext uri="{FF2B5EF4-FFF2-40B4-BE49-F238E27FC236}">
                  <a16:creationId xmlns:a16="http://schemas.microsoft.com/office/drawing/2014/main" id="{4F48EA12-00B8-48C0-AA62-DF552B941C40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9055;p75">
              <a:extLst>
                <a:ext uri="{FF2B5EF4-FFF2-40B4-BE49-F238E27FC236}">
                  <a16:creationId xmlns:a16="http://schemas.microsoft.com/office/drawing/2014/main" id="{9D063D19-8C1E-415F-91A6-A3F41B307FB7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9056;p75">
              <a:extLst>
                <a:ext uri="{FF2B5EF4-FFF2-40B4-BE49-F238E27FC236}">
                  <a16:creationId xmlns:a16="http://schemas.microsoft.com/office/drawing/2014/main" id="{32E69B23-6DE5-49A5-81CB-F1FFA4DD00AD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9057;p75">
              <a:extLst>
                <a:ext uri="{FF2B5EF4-FFF2-40B4-BE49-F238E27FC236}">
                  <a16:creationId xmlns:a16="http://schemas.microsoft.com/office/drawing/2014/main" id="{6ABE51C9-98C8-4AE7-B857-0B97292F6474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9058;p75">
              <a:extLst>
                <a:ext uri="{FF2B5EF4-FFF2-40B4-BE49-F238E27FC236}">
                  <a16:creationId xmlns:a16="http://schemas.microsoft.com/office/drawing/2014/main" id="{58BA071B-081E-4665-9DC2-26D4FAC98F0C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9059;p75">
              <a:extLst>
                <a:ext uri="{FF2B5EF4-FFF2-40B4-BE49-F238E27FC236}">
                  <a16:creationId xmlns:a16="http://schemas.microsoft.com/office/drawing/2014/main" id="{F91124D4-0D4E-48BD-A4A5-9DF237EFB6CB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9060;p75">
              <a:extLst>
                <a:ext uri="{FF2B5EF4-FFF2-40B4-BE49-F238E27FC236}">
                  <a16:creationId xmlns:a16="http://schemas.microsoft.com/office/drawing/2014/main" id="{26E5C00C-D124-4528-B5DD-47B8EB1A753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9061;p75">
              <a:extLst>
                <a:ext uri="{FF2B5EF4-FFF2-40B4-BE49-F238E27FC236}">
                  <a16:creationId xmlns:a16="http://schemas.microsoft.com/office/drawing/2014/main" id="{B1BC233C-B2DA-4C8D-9E4C-8E547B84AE1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9062;p75">
              <a:extLst>
                <a:ext uri="{FF2B5EF4-FFF2-40B4-BE49-F238E27FC236}">
                  <a16:creationId xmlns:a16="http://schemas.microsoft.com/office/drawing/2014/main" id="{FB2518DC-0D6D-4038-A05C-56AB9ED6509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9063;p75">
              <a:extLst>
                <a:ext uri="{FF2B5EF4-FFF2-40B4-BE49-F238E27FC236}">
                  <a16:creationId xmlns:a16="http://schemas.microsoft.com/office/drawing/2014/main" id="{2AED759D-F870-4D63-ADBA-28D48FBF6DC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9064;p75">
              <a:extLst>
                <a:ext uri="{FF2B5EF4-FFF2-40B4-BE49-F238E27FC236}">
                  <a16:creationId xmlns:a16="http://schemas.microsoft.com/office/drawing/2014/main" id="{90FAE359-43FE-4CFE-96A0-0DF23354F824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9065;p75">
              <a:extLst>
                <a:ext uri="{FF2B5EF4-FFF2-40B4-BE49-F238E27FC236}">
                  <a16:creationId xmlns:a16="http://schemas.microsoft.com/office/drawing/2014/main" id="{396984F8-0930-4871-9F76-E036ADB80D63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9066;p75">
              <a:extLst>
                <a:ext uri="{FF2B5EF4-FFF2-40B4-BE49-F238E27FC236}">
                  <a16:creationId xmlns:a16="http://schemas.microsoft.com/office/drawing/2014/main" id="{D0AF3B43-4284-4C47-B83E-8E07C83E5CBB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9067;p75">
              <a:extLst>
                <a:ext uri="{FF2B5EF4-FFF2-40B4-BE49-F238E27FC236}">
                  <a16:creationId xmlns:a16="http://schemas.microsoft.com/office/drawing/2014/main" id="{288794A1-9DB7-4E05-849F-A8D4AAEC0549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9068;p75">
              <a:extLst>
                <a:ext uri="{FF2B5EF4-FFF2-40B4-BE49-F238E27FC236}">
                  <a16:creationId xmlns:a16="http://schemas.microsoft.com/office/drawing/2014/main" id="{1A910DFC-5B99-4740-B1E8-BC65F16AFA58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9069;p75">
              <a:extLst>
                <a:ext uri="{FF2B5EF4-FFF2-40B4-BE49-F238E27FC236}">
                  <a16:creationId xmlns:a16="http://schemas.microsoft.com/office/drawing/2014/main" id="{4DD10B12-C2C7-4E39-876E-DAE56DFA79A3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9070;p75">
              <a:extLst>
                <a:ext uri="{FF2B5EF4-FFF2-40B4-BE49-F238E27FC236}">
                  <a16:creationId xmlns:a16="http://schemas.microsoft.com/office/drawing/2014/main" id="{1C76F678-0A6D-4611-BE4E-010A07BAB993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9071;p75">
              <a:extLst>
                <a:ext uri="{FF2B5EF4-FFF2-40B4-BE49-F238E27FC236}">
                  <a16:creationId xmlns:a16="http://schemas.microsoft.com/office/drawing/2014/main" id="{F64EC4AB-B353-412B-80E1-C9B4606F5948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9072;p75">
              <a:extLst>
                <a:ext uri="{FF2B5EF4-FFF2-40B4-BE49-F238E27FC236}">
                  <a16:creationId xmlns:a16="http://schemas.microsoft.com/office/drawing/2014/main" id="{F0979FDA-3799-4001-B07A-9F76DAEE4520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9073;p75">
              <a:extLst>
                <a:ext uri="{FF2B5EF4-FFF2-40B4-BE49-F238E27FC236}">
                  <a16:creationId xmlns:a16="http://schemas.microsoft.com/office/drawing/2014/main" id="{C0681F3C-A150-4307-B698-8EAB018F61C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9074;p75">
              <a:extLst>
                <a:ext uri="{FF2B5EF4-FFF2-40B4-BE49-F238E27FC236}">
                  <a16:creationId xmlns:a16="http://schemas.microsoft.com/office/drawing/2014/main" id="{585CF9F0-0AF3-4435-A15C-BA3CF36BA244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9075;p75">
              <a:extLst>
                <a:ext uri="{FF2B5EF4-FFF2-40B4-BE49-F238E27FC236}">
                  <a16:creationId xmlns:a16="http://schemas.microsoft.com/office/drawing/2014/main" id="{DF3CC416-2075-4BE6-97C4-CD3D17F64373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9076;p75">
              <a:extLst>
                <a:ext uri="{FF2B5EF4-FFF2-40B4-BE49-F238E27FC236}">
                  <a16:creationId xmlns:a16="http://schemas.microsoft.com/office/drawing/2014/main" id="{0A0B7382-4A47-4FFA-8401-7F12ED360AA8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9077;p75">
              <a:extLst>
                <a:ext uri="{FF2B5EF4-FFF2-40B4-BE49-F238E27FC236}">
                  <a16:creationId xmlns:a16="http://schemas.microsoft.com/office/drawing/2014/main" id="{AC1F2210-F701-4F7C-B292-C2D5CE0958FA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9078;p75">
              <a:extLst>
                <a:ext uri="{FF2B5EF4-FFF2-40B4-BE49-F238E27FC236}">
                  <a16:creationId xmlns:a16="http://schemas.microsoft.com/office/drawing/2014/main" id="{9089C804-A91E-4E3C-AFB7-492489E37491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9079;p75">
              <a:extLst>
                <a:ext uri="{FF2B5EF4-FFF2-40B4-BE49-F238E27FC236}">
                  <a16:creationId xmlns:a16="http://schemas.microsoft.com/office/drawing/2014/main" id="{FD2331EC-41D3-4A9A-8EF1-4B88742F342F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9080;p75">
              <a:extLst>
                <a:ext uri="{FF2B5EF4-FFF2-40B4-BE49-F238E27FC236}">
                  <a16:creationId xmlns:a16="http://schemas.microsoft.com/office/drawing/2014/main" id="{81690017-8977-47BF-B1C1-06E7D9F8E225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9081;p75">
              <a:extLst>
                <a:ext uri="{FF2B5EF4-FFF2-40B4-BE49-F238E27FC236}">
                  <a16:creationId xmlns:a16="http://schemas.microsoft.com/office/drawing/2014/main" id="{B40272BC-A01A-4545-981E-68D7979770B8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9082;p75">
              <a:extLst>
                <a:ext uri="{FF2B5EF4-FFF2-40B4-BE49-F238E27FC236}">
                  <a16:creationId xmlns:a16="http://schemas.microsoft.com/office/drawing/2014/main" id="{109C9DBD-AD07-4F97-82BD-EF1D0B6411E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9083;p75">
              <a:extLst>
                <a:ext uri="{FF2B5EF4-FFF2-40B4-BE49-F238E27FC236}">
                  <a16:creationId xmlns:a16="http://schemas.microsoft.com/office/drawing/2014/main" id="{62C431A3-B766-4603-A8B4-E3ECB42FE175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9084;p75">
              <a:extLst>
                <a:ext uri="{FF2B5EF4-FFF2-40B4-BE49-F238E27FC236}">
                  <a16:creationId xmlns:a16="http://schemas.microsoft.com/office/drawing/2014/main" id="{CD88DA4A-34E0-42B9-B4BD-9314F0579BDD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9085;p75">
              <a:extLst>
                <a:ext uri="{FF2B5EF4-FFF2-40B4-BE49-F238E27FC236}">
                  <a16:creationId xmlns:a16="http://schemas.microsoft.com/office/drawing/2014/main" id="{E2716E51-A937-4CAB-9AE9-39DA4F93629F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9086;p75">
              <a:extLst>
                <a:ext uri="{FF2B5EF4-FFF2-40B4-BE49-F238E27FC236}">
                  <a16:creationId xmlns:a16="http://schemas.microsoft.com/office/drawing/2014/main" id="{79CBA37E-4D2C-4E27-B755-3B89FC006F67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9087;p75">
              <a:extLst>
                <a:ext uri="{FF2B5EF4-FFF2-40B4-BE49-F238E27FC236}">
                  <a16:creationId xmlns:a16="http://schemas.microsoft.com/office/drawing/2014/main" id="{4694D25B-C4DA-4BDB-BBAD-226AA2333AFC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9088;p75">
              <a:extLst>
                <a:ext uri="{FF2B5EF4-FFF2-40B4-BE49-F238E27FC236}">
                  <a16:creationId xmlns:a16="http://schemas.microsoft.com/office/drawing/2014/main" id="{0DCED78B-8FC7-4D91-B10A-EBD37AE502E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9089;p75">
              <a:extLst>
                <a:ext uri="{FF2B5EF4-FFF2-40B4-BE49-F238E27FC236}">
                  <a16:creationId xmlns:a16="http://schemas.microsoft.com/office/drawing/2014/main" id="{2CCC5904-677D-4E49-8A3D-3F42C8037B6F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9090;p75">
              <a:extLst>
                <a:ext uri="{FF2B5EF4-FFF2-40B4-BE49-F238E27FC236}">
                  <a16:creationId xmlns:a16="http://schemas.microsoft.com/office/drawing/2014/main" id="{5956467C-62A5-482D-B4A7-405DD1C8E5A9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9091;p75">
              <a:extLst>
                <a:ext uri="{FF2B5EF4-FFF2-40B4-BE49-F238E27FC236}">
                  <a16:creationId xmlns:a16="http://schemas.microsoft.com/office/drawing/2014/main" id="{F5BACE21-75D5-4019-BA0C-3BAEF3807FE7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9092;p75">
              <a:extLst>
                <a:ext uri="{FF2B5EF4-FFF2-40B4-BE49-F238E27FC236}">
                  <a16:creationId xmlns:a16="http://schemas.microsoft.com/office/drawing/2014/main" id="{E683803A-F76E-49F5-94AF-2C0467D9143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9093;p75">
              <a:extLst>
                <a:ext uri="{FF2B5EF4-FFF2-40B4-BE49-F238E27FC236}">
                  <a16:creationId xmlns:a16="http://schemas.microsoft.com/office/drawing/2014/main" id="{E6D7265B-72B8-43DA-A52B-87D8DD2F53E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9094;p75">
              <a:extLst>
                <a:ext uri="{FF2B5EF4-FFF2-40B4-BE49-F238E27FC236}">
                  <a16:creationId xmlns:a16="http://schemas.microsoft.com/office/drawing/2014/main" id="{7F749466-9DF0-4A25-850D-CBE42439C589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9095;p75">
              <a:extLst>
                <a:ext uri="{FF2B5EF4-FFF2-40B4-BE49-F238E27FC236}">
                  <a16:creationId xmlns:a16="http://schemas.microsoft.com/office/drawing/2014/main" id="{F91965D6-27C2-484D-B629-09AA112065E8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9096;p75">
              <a:extLst>
                <a:ext uri="{FF2B5EF4-FFF2-40B4-BE49-F238E27FC236}">
                  <a16:creationId xmlns:a16="http://schemas.microsoft.com/office/drawing/2014/main" id="{73658100-9216-4CC1-A454-A32D116238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9097;p75">
              <a:extLst>
                <a:ext uri="{FF2B5EF4-FFF2-40B4-BE49-F238E27FC236}">
                  <a16:creationId xmlns:a16="http://schemas.microsoft.com/office/drawing/2014/main" id="{2DA7DF57-8C1C-497C-AB80-0A30177C26A1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9098;p75">
              <a:extLst>
                <a:ext uri="{FF2B5EF4-FFF2-40B4-BE49-F238E27FC236}">
                  <a16:creationId xmlns:a16="http://schemas.microsoft.com/office/drawing/2014/main" id="{F31C5C34-076D-4F8B-974C-9132CF9647ED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9099;p75">
              <a:extLst>
                <a:ext uri="{FF2B5EF4-FFF2-40B4-BE49-F238E27FC236}">
                  <a16:creationId xmlns:a16="http://schemas.microsoft.com/office/drawing/2014/main" id="{371C0FBD-3835-4AAF-AFE4-B710A1F74267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9100;p75">
              <a:extLst>
                <a:ext uri="{FF2B5EF4-FFF2-40B4-BE49-F238E27FC236}">
                  <a16:creationId xmlns:a16="http://schemas.microsoft.com/office/drawing/2014/main" id="{E33ADDDC-1D51-48F3-A1E0-C777BCF5E5EB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9101;p75">
              <a:extLst>
                <a:ext uri="{FF2B5EF4-FFF2-40B4-BE49-F238E27FC236}">
                  <a16:creationId xmlns:a16="http://schemas.microsoft.com/office/drawing/2014/main" id="{1EA3EC42-8BFF-4D71-B25A-EA12A1748EDF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9102;p75">
              <a:extLst>
                <a:ext uri="{FF2B5EF4-FFF2-40B4-BE49-F238E27FC236}">
                  <a16:creationId xmlns:a16="http://schemas.microsoft.com/office/drawing/2014/main" id="{494F3CCA-6913-48AD-A781-BBA4914B3FBE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9103;p75">
              <a:extLst>
                <a:ext uri="{FF2B5EF4-FFF2-40B4-BE49-F238E27FC236}">
                  <a16:creationId xmlns:a16="http://schemas.microsoft.com/office/drawing/2014/main" id="{A3DB3651-947E-4197-B467-CDC7A10A5476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9104;p75">
              <a:extLst>
                <a:ext uri="{FF2B5EF4-FFF2-40B4-BE49-F238E27FC236}">
                  <a16:creationId xmlns:a16="http://schemas.microsoft.com/office/drawing/2014/main" id="{08D3A925-C580-40DA-B247-D2CEDAE11173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9105;p75">
              <a:extLst>
                <a:ext uri="{FF2B5EF4-FFF2-40B4-BE49-F238E27FC236}">
                  <a16:creationId xmlns:a16="http://schemas.microsoft.com/office/drawing/2014/main" id="{353E7D02-BB11-4738-8682-B79C7A18D449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9106;p75">
              <a:extLst>
                <a:ext uri="{FF2B5EF4-FFF2-40B4-BE49-F238E27FC236}">
                  <a16:creationId xmlns:a16="http://schemas.microsoft.com/office/drawing/2014/main" id="{EC508E64-8EF6-4BBD-9F09-E3E526BD29FF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9107;p75">
              <a:extLst>
                <a:ext uri="{FF2B5EF4-FFF2-40B4-BE49-F238E27FC236}">
                  <a16:creationId xmlns:a16="http://schemas.microsoft.com/office/drawing/2014/main" id="{489945A6-6F5E-49BD-A42D-566BDD158AE3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9108;p75">
              <a:extLst>
                <a:ext uri="{FF2B5EF4-FFF2-40B4-BE49-F238E27FC236}">
                  <a16:creationId xmlns:a16="http://schemas.microsoft.com/office/drawing/2014/main" id="{FB06DDAA-DFBE-4345-9989-623D35CA7752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9109;p75">
              <a:extLst>
                <a:ext uri="{FF2B5EF4-FFF2-40B4-BE49-F238E27FC236}">
                  <a16:creationId xmlns:a16="http://schemas.microsoft.com/office/drawing/2014/main" id="{4ED0C475-5CA2-4903-ACDF-6132D6137D95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9110;p75">
              <a:extLst>
                <a:ext uri="{FF2B5EF4-FFF2-40B4-BE49-F238E27FC236}">
                  <a16:creationId xmlns:a16="http://schemas.microsoft.com/office/drawing/2014/main" id="{7B2DF01A-2003-45EE-9BF3-20FACB241FA3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9111;p75">
              <a:extLst>
                <a:ext uri="{FF2B5EF4-FFF2-40B4-BE49-F238E27FC236}">
                  <a16:creationId xmlns:a16="http://schemas.microsoft.com/office/drawing/2014/main" id="{32037BA4-FE78-4D1B-B12E-A32DC08B26FF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9112;p75">
              <a:extLst>
                <a:ext uri="{FF2B5EF4-FFF2-40B4-BE49-F238E27FC236}">
                  <a16:creationId xmlns:a16="http://schemas.microsoft.com/office/drawing/2014/main" id="{B605375B-DE55-4221-A2F1-0C938B81B3D8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9113;p75">
              <a:extLst>
                <a:ext uri="{FF2B5EF4-FFF2-40B4-BE49-F238E27FC236}">
                  <a16:creationId xmlns:a16="http://schemas.microsoft.com/office/drawing/2014/main" id="{F31326A7-CE80-4E3A-96F8-088FD657C8D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9114;p75">
              <a:extLst>
                <a:ext uri="{FF2B5EF4-FFF2-40B4-BE49-F238E27FC236}">
                  <a16:creationId xmlns:a16="http://schemas.microsoft.com/office/drawing/2014/main" id="{048D73F7-9093-4EE9-B13B-68ECA915BF68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9115;p75">
              <a:extLst>
                <a:ext uri="{FF2B5EF4-FFF2-40B4-BE49-F238E27FC236}">
                  <a16:creationId xmlns:a16="http://schemas.microsoft.com/office/drawing/2014/main" id="{2ED36962-35D1-46B6-8BD4-4741DAD6FC59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9116;p75">
              <a:extLst>
                <a:ext uri="{FF2B5EF4-FFF2-40B4-BE49-F238E27FC236}">
                  <a16:creationId xmlns:a16="http://schemas.microsoft.com/office/drawing/2014/main" id="{99E7A6CE-D691-4F4E-8F1B-0F0923B2FE42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9117;p75">
              <a:extLst>
                <a:ext uri="{FF2B5EF4-FFF2-40B4-BE49-F238E27FC236}">
                  <a16:creationId xmlns:a16="http://schemas.microsoft.com/office/drawing/2014/main" id="{0120A670-D26F-4423-B9D5-6F56CA09C61E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9118;p75">
              <a:extLst>
                <a:ext uri="{FF2B5EF4-FFF2-40B4-BE49-F238E27FC236}">
                  <a16:creationId xmlns:a16="http://schemas.microsoft.com/office/drawing/2014/main" id="{DC2B6E36-2B15-40A5-8528-02099E3CA6AD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9119;p75">
              <a:extLst>
                <a:ext uri="{FF2B5EF4-FFF2-40B4-BE49-F238E27FC236}">
                  <a16:creationId xmlns:a16="http://schemas.microsoft.com/office/drawing/2014/main" id="{DE7309B7-0CB1-41BE-9F9F-91115C58A462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9120;p75">
              <a:extLst>
                <a:ext uri="{FF2B5EF4-FFF2-40B4-BE49-F238E27FC236}">
                  <a16:creationId xmlns:a16="http://schemas.microsoft.com/office/drawing/2014/main" id="{BAB26F21-D155-42DE-BC48-1C288522129B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9121;p75">
              <a:extLst>
                <a:ext uri="{FF2B5EF4-FFF2-40B4-BE49-F238E27FC236}">
                  <a16:creationId xmlns:a16="http://schemas.microsoft.com/office/drawing/2014/main" id="{EB414ACC-1626-4821-ADDF-3B51E7D47754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9122;p75">
              <a:extLst>
                <a:ext uri="{FF2B5EF4-FFF2-40B4-BE49-F238E27FC236}">
                  <a16:creationId xmlns:a16="http://schemas.microsoft.com/office/drawing/2014/main" id="{0FA8B1C4-335F-4C86-A374-8E2B6614F2DA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9123;p75">
              <a:extLst>
                <a:ext uri="{FF2B5EF4-FFF2-40B4-BE49-F238E27FC236}">
                  <a16:creationId xmlns:a16="http://schemas.microsoft.com/office/drawing/2014/main" id="{358D30BE-1BAE-48A7-9063-29A4F8F62D3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9124;p75">
              <a:extLst>
                <a:ext uri="{FF2B5EF4-FFF2-40B4-BE49-F238E27FC236}">
                  <a16:creationId xmlns:a16="http://schemas.microsoft.com/office/drawing/2014/main" id="{29B3B6E4-3307-4C4D-A21F-2F9641FAD2BE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9125;p75">
              <a:extLst>
                <a:ext uri="{FF2B5EF4-FFF2-40B4-BE49-F238E27FC236}">
                  <a16:creationId xmlns:a16="http://schemas.microsoft.com/office/drawing/2014/main" id="{7170441A-BA04-4597-B6AD-4179AAC7C821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9126;p75">
              <a:extLst>
                <a:ext uri="{FF2B5EF4-FFF2-40B4-BE49-F238E27FC236}">
                  <a16:creationId xmlns:a16="http://schemas.microsoft.com/office/drawing/2014/main" id="{D9FEDB48-9822-4CFA-94FD-E2351A111B2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9127;p75">
              <a:extLst>
                <a:ext uri="{FF2B5EF4-FFF2-40B4-BE49-F238E27FC236}">
                  <a16:creationId xmlns:a16="http://schemas.microsoft.com/office/drawing/2014/main" id="{DDC26BDB-86A9-4288-A772-C4F443F5EFEF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9128;p75">
              <a:extLst>
                <a:ext uri="{FF2B5EF4-FFF2-40B4-BE49-F238E27FC236}">
                  <a16:creationId xmlns:a16="http://schemas.microsoft.com/office/drawing/2014/main" id="{7241C5B4-472C-42E5-A1F8-CE44691DC8C8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9129;p75">
              <a:extLst>
                <a:ext uri="{FF2B5EF4-FFF2-40B4-BE49-F238E27FC236}">
                  <a16:creationId xmlns:a16="http://schemas.microsoft.com/office/drawing/2014/main" id="{E8EA8310-6D28-4C6C-9F83-E1380B6543B3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9130;p75">
              <a:extLst>
                <a:ext uri="{FF2B5EF4-FFF2-40B4-BE49-F238E27FC236}">
                  <a16:creationId xmlns:a16="http://schemas.microsoft.com/office/drawing/2014/main" id="{AEFC61A6-791F-461A-A377-DAD704AE61B6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9131;p75">
              <a:extLst>
                <a:ext uri="{FF2B5EF4-FFF2-40B4-BE49-F238E27FC236}">
                  <a16:creationId xmlns:a16="http://schemas.microsoft.com/office/drawing/2014/main" id="{B3E323D3-B121-4906-9A09-0CC3D014AD1C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9132;p75">
              <a:extLst>
                <a:ext uri="{FF2B5EF4-FFF2-40B4-BE49-F238E27FC236}">
                  <a16:creationId xmlns:a16="http://schemas.microsoft.com/office/drawing/2014/main" id="{2A69D00C-A1BC-48D9-830A-6ECB39A96817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9133;p75">
              <a:extLst>
                <a:ext uri="{FF2B5EF4-FFF2-40B4-BE49-F238E27FC236}">
                  <a16:creationId xmlns:a16="http://schemas.microsoft.com/office/drawing/2014/main" id="{62065C23-9F51-47CB-AD53-42781DE255D3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9134;p75">
              <a:extLst>
                <a:ext uri="{FF2B5EF4-FFF2-40B4-BE49-F238E27FC236}">
                  <a16:creationId xmlns:a16="http://schemas.microsoft.com/office/drawing/2014/main" id="{33953276-76BC-4D43-A6AD-567B9C109AD5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9135;p75">
              <a:extLst>
                <a:ext uri="{FF2B5EF4-FFF2-40B4-BE49-F238E27FC236}">
                  <a16:creationId xmlns:a16="http://schemas.microsoft.com/office/drawing/2014/main" id="{ECE766FB-51B9-4D84-9273-8BEE464ABAF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9136;p75">
              <a:extLst>
                <a:ext uri="{FF2B5EF4-FFF2-40B4-BE49-F238E27FC236}">
                  <a16:creationId xmlns:a16="http://schemas.microsoft.com/office/drawing/2014/main" id="{E319EE8D-F0AA-4B94-9B3A-1A0551BFA07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9137;p75">
              <a:extLst>
                <a:ext uri="{FF2B5EF4-FFF2-40B4-BE49-F238E27FC236}">
                  <a16:creationId xmlns:a16="http://schemas.microsoft.com/office/drawing/2014/main" id="{F1746F29-025C-477F-80CA-ED498E1CDE2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9138;p75">
              <a:extLst>
                <a:ext uri="{FF2B5EF4-FFF2-40B4-BE49-F238E27FC236}">
                  <a16:creationId xmlns:a16="http://schemas.microsoft.com/office/drawing/2014/main" id="{F013FF2C-1704-4CA2-917F-8782B6691033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9139;p75">
              <a:extLst>
                <a:ext uri="{FF2B5EF4-FFF2-40B4-BE49-F238E27FC236}">
                  <a16:creationId xmlns:a16="http://schemas.microsoft.com/office/drawing/2014/main" id="{C3FD0897-479F-4182-8F5A-BF8CB8412BC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9140;p75">
              <a:extLst>
                <a:ext uri="{FF2B5EF4-FFF2-40B4-BE49-F238E27FC236}">
                  <a16:creationId xmlns:a16="http://schemas.microsoft.com/office/drawing/2014/main" id="{536127A4-9031-4F48-AC6C-B33E999FE1F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9141;p75">
              <a:extLst>
                <a:ext uri="{FF2B5EF4-FFF2-40B4-BE49-F238E27FC236}">
                  <a16:creationId xmlns:a16="http://schemas.microsoft.com/office/drawing/2014/main" id="{4DBEACC1-6D7B-4138-8ACA-7F0540EAD84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9142;p75">
              <a:extLst>
                <a:ext uri="{FF2B5EF4-FFF2-40B4-BE49-F238E27FC236}">
                  <a16:creationId xmlns:a16="http://schemas.microsoft.com/office/drawing/2014/main" id="{E395C9B0-E67F-4106-AE5B-536FADD70350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9143;p75">
              <a:extLst>
                <a:ext uri="{FF2B5EF4-FFF2-40B4-BE49-F238E27FC236}">
                  <a16:creationId xmlns:a16="http://schemas.microsoft.com/office/drawing/2014/main" id="{1606CC15-5959-4447-A98B-07A6818DB972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9144;p75">
              <a:extLst>
                <a:ext uri="{FF2B5EF4-FFF2-40B4-BE49-F238E27FC236}">
                  <a16:creationId xmlns:a16="http://schemas.microsoft.com/office/drawing/2014/main" id="{65AF8BAB-B283-4A3A-AF7C-ED0FF9A78716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9145;p75">
              <a:extLst>
                <a:ext uri="{FF2B5EF4-FFF2-40B4-BE49-F238E27FC236}">
                  <a16:creationId xmlns:a16="http://schemas.microsoft.com/office/drawing/2014/main" id="{F989A5DF-B615-4863-941E-B7077E1292D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9146;p75">
              <a:extLst>
                <a:ext uri="{FF2B5EF4-FFF2-40B4-BE49-F238E27FC236}">
                  <a16:creationId xmlns:a16="http://schemas.microsoft.com/office/drawing/2014/main" id="{214975BC-96E0-4EA4-861D-8E7CFA66723B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9147;p75">
              <a:extLst>
                <a:ext uri="{FF2B5EF4-FFF2-40B4-BE49-F238E27FC236}">
                  <a16:creationId xmlns:a16="http://schemas.microsoft.com/office/drawing/2014/main" id="{5F0DADE8-12CF-4FC8-AEF0-C986E975015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9148;p75">
              <a:extLst>
                <a:ext uri="{FF2B5EF4-FFF2-40B4-BE49-F238E27FC236}">
                  <a16:creationId xmlns:a16="http://schemas.microsoft.com/office/drawing/2014/main" id="{65DA9CAE-F786-4B9A-B85C-3538640BC81B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9149;p75">
              <a:extLst>
                <a:ext uri="{FF2B5EF4-FFF2-40B4-BE49-F238E27FC236}">
                  <a16:creationId xmlns:a16="http://schemas.microsoft.com/office/drawing/2014/main" id="{88ACBE35-A5BD-4D2B-AF0A-29EB7C810B73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9150;p75">
              <a:extLst>
                <a:ext uri="{FF2B5EF4-FFF2-40B4-BE49-F238E27FC236}">
                  <a16:creationId xmlns:a16="http://schemas.microsoft.com/office/drawing/2014/main" id="{2988D16E-86EB-4F38-894D-5011CCE1C730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9151;p75">
              <a:extLst>
                <a:ext uri="{FF2B5EF4-FFF2-40B4-BE49-F238E27FC236}">
                  <a16:creationId xmlns:a16="http://schemas.microsoft.com/office/drawing/2014/main" id="{599642A2-7712-40B6-BB4D-ADCF46C9D2DB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9152;p75">
              <a:extLst>
                <a:ext uri="{FF2B5EF4-FFF2-40B4-BE49-F238E27FC236}">
                  <a16:creationId xmlns:a16="http://schemas.microsoft.com/office/drawing/2014/main" id="{67B049B4-D715-4005-A363-FC30DAC8BD5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9153;p75">
              <a:extLst>
                <a:ext uri="{FF2B5EF4-FFF2-40B4-BE49-F238E27FC236}">
                  <a16:creationId xmlns:a16="http://schemas.microsoft.com/office/drawing/2014/main" id="{283FC3FB-985B-477B-9FC6-CF0A6AFAB7C4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9154;p75">
              <a:extLst>
                <a:ext uri="{FF2B5EF4-FFF2-40B4-BE49-F238E27FC236}">
                  <a16:creationId xmlns:a16="http://schemas.microsoft.com/office/drawing/2014/main" id="{001E15D0-E825-41D4-952A-4E6447A34D1F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9155;p75">
              <a:extLst>
                <a:ext uri="{FF2B5EF4-FFF2-40B4-BE49-F238E27FC236}">
                  <a16:creationId xmlns:a16="http://schemas.microsoft.com/office/drawing/2014/main" id="{3C2BEAA3-D121-42DB-9F98-1B6524CD5E06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9156;p75">
              <a:extLst>
                <a:ext uri="{FF2B5EF4-FFF2-40B4-BE49-F238E27FC236}">
                  <a16:creationId xmlns:a16="http://schemas.microsoft.com/office/drawing/2014/main" id="{77072702-0DE2-48FF-BA6D-3938A3ADEAAC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9157;p75">
              <a:extLst>
                <a:ext uri="{FF2B5EF4-FFF2-40B4-BE49-F238E27FC236}">
                  <a16:creationId xmlns:a16="http://schemas.microsoft.com/office/drawing/2014/main" id="{EC369EE3-7F99-4E68-9714-4B2A25DD2BCD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9158;p75">
              <a:extLst>
                <a:ext uri="{FF2B5EF4-FFF2-40B4-BE49-F238E27FC236}">
                  <a16:creationId xmlns:a16="http://schemas.microsoft.com/office/drawing/2014/main" id="{7BD8D617-9C67-4766-96F9-1308D3791908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9159;p75">
              <a:extLst>
                <a:ext uri="{FF2B5EF4-FFF2-40B4-BE49-F238E27FC236}">
                  <a16:creationId xmlns:a16="http://schemas.microsoft.com/office/drawing/2014/main" id="{F24EA4D1-86A2-435E-86F5-DA58636CE9F9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9160;p75">
              <a:extLst>
                <a:ext uri="{FF2B5EF4-FFF2-40B4-BE49-F238E27FC236}">
                  <a16:creationId xmlns:a16="http://schemas.microsoft.com/office/drawing/2014/main" id="{268409D0-F050-482C-9A9C-B38C811DBA95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9161;p75">
              <a:extLst>
                <a:ext uri="{FF2B5EF4-FFF2-40B4-BE49-F238E27FC236}">
                  <a16:creationId xmlns:a16="http://schemas.microsoft.com/office/drawing/2014/main" id="{FA428062-8A5A-4F5C-AABA-2DBAD06C567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9162;p75">
              <a:extLst>
                <a:ext uri="{FF2B5EF4-FFF2-40B4-BE49-F238E27FC236}">
                  <a16:creationId xmlns:a16="http://schemas.microsoft.com/office/drawing/2014/main" id="{B24E3BDD-7E47-4E6D-B35E-5FAC91E768D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9163;p75">
              <a:extLst>
                <a:ext uri="{FF2B5EF4-FFF2-40B4-BE49-F238E27FC236}">
                  <a16:creationId xmlns:a16="http://schemas.microsoft.com/office/drawing/2014/main" id="{706EE223-BA71-470B-A767-10CCDCEE1B3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9164;p75">
              <a:extLst>
                <a:ext uri="{FF2B5EF4-FFF2-40B4-BE49-F238E27FC236}">
                  <a16:creationId xmlns:a16="http://schemas.microsoft.com/office/drawing/2014/main" id="{243B2800-C951-4DC9-8601-4940B6577A1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9165;p75">
              <a:extLst>
                <a:ext uri="{FF2B5EF4-FFF2-40B4-BE49-F238E27FC236}">
                  <a16:creationId xmlns:a16="http://schemas.microsoft.com/office/drawing/2014/main" id="{45321CF8-63C1-4BFE-BC97-4F0A83A30A28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9166;p75">
              <a:extLst>
                <a:ext uri="{FF2B5EF4-FFF2-40B4-BE49-F238E27FC236}">
                  <a16:creationId xmlns:a16="http://schemas.microsoft.com/office/drawing/2014/main" id="{D4DFF725-9668-4471-88FF-7F8008944821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9167;p75">
              <a:extLst>
                <a:ext uri="{FF2B5EF4-FFF2-40B4-BE49-F238E27FC236}">
                  <a16:creationId xmlns:a16="http://schemas.microsoft.com/office/drawing/2014/main" id="{5FBBDED7-CA87-4F69-B7F7-05B6C9D1A94F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9168;p75">
              <a:extLst>
                <a:ext uri="{FF2B5EF4-FFF2-40B4-BE49-F238E27FC236}">
                  <a16:creationId xmlns:a16="http://schemas.microsoft.com/office/drawing/2014/main" id="{DDCC6DC4-085E-468A-9984-09DE700597D7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9169;p75">
              <a:extLst>
                <a:ext uri="{FF2B5EF4-FFF2-40B4-BE49-F238E27FC236}">
                  <a16:creationId xmlns:a16="http://schemas.microsoft.com/office/drawing/2014/main" id="{E72573C0-347F-4D51-B402-1181EAFC27CD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9170;p75">
              <a:extLst>
                <a:ext uri="{FF2B5EF4-FFF2-40B4-BE49-F238E27FC236}">
                  <a16:creationId xmlns:a16="http://schemas.microsoft.com/office/drawing/2014/main" id="{1CC339F5-3390-4F47-9337-9107325052B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9171;p75">
              <a:extLst>
                <a:ext uri="{FF2B5EF4-FFF2-40B4-BE49-F238E27FC236}">
                  <a16:creationId xmlns:a16="http://schemas.microsoft.com/office/drawing/2014/main" id="{AAAECC13-705E-4BCD-8787-1D7D04F8CF63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9172;p75">
              <a:extLst>
                <a:ext uri="{FF2B5EF4-FFF2-40B4-BE49-F238E27FC236}">
                  <a16:creationId xmlns:a16="http://schemas.microsoft.com/office/drawing/2014/main" id="{A0439E9C-2009-461C-8DCF-BC55FF67989B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9173;p75">
              <a:extLst>
                <a:ext uri="{FF2B5EF4-FFF2-40B4-BE49-F238E27FC236}">
                  <a16:creationId xmlns:a16="http://schemas.microsoft.com/office/drawing/2014/main" id="{A01C5E6C-5BEE-47C0-A182-E34E8A368977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9174;p75">
              <a:extLst>
                <a:ext uri="{FF2B5EF4-FFF2-40B4-BE49-F238E27FC236}">
                  <a16:creationId xmlns:a16="http://schemas.microsoft.com/office/drawing/2014/main" id="{A865DC79-6132-42A6-A876-244551C25C42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9175;p75">
              <a:extLst>
                <a:ext uri="{FF2B5EF4-FFF2-40B4-BE49-F238E27FC236}">
                  <a16:creationId xmlns:a16="http://schemas.microsoft.com/office/drawing/2014/main" id="{AD37A0E7-C29E-4083-9C6A-E89906249BE6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9176;p75">
              <a:extLst>
                <a:ext uri="{FF2B5EF4-FFF2-40B4-BE49-F238E27FC236}">
                  <a16:creationId xmlns:a16="http://schemas.microsoft.com/office/drawing/2014/main" id="{62D063C1-BA99-47DE-AF63-B0F00EB86D95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9177;p75">
              <a:extLst>
                <a:ext uri="{FF2B5EF4-FFF2-40B4-BE49-F238E27FC236}">
                  <a16:creationId xmlns:a16="http://schemas.microsoft.com/office/drawing/2014/main" id="{36BE1709-802B-4CB2-A78E-08859D75E6B6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9178;p75">
              <a:extLst>
                <a:ext uri="{FF2B5EF4-FFF2-40B4-BE49-F238E27FC236}">
                  <a16:creationId xmlns:a16="http://schemas.microsoft.com/office/drawing/2014/main" id="{F627D62F-D2F5-4465-B9E9-0BE808A421E1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9179;p75">
              <a:extLst>
                <a:ext uri="{FF2B5EF4-FFF2-40B4-BE49-F238E27FC236}">
                  <a16:creationId xmlns:a16="http://schemas.microsoft.com/office/drawing/2014/main" id="{851A77EE-9C90-4813-ADFA-D2002D88D22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9180;p75">
              <a:extLst>
                <a:ext uri="{FF2B5EF4-FFF2-40B4-BE49-F238E27FC236}">
                  <a16:creationId xmlns:a16="http://schemas.microsoft.com/office/drawing/2014/main" id="{051F9E94-A823-4DB1-962E-3172A925596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9181;p75">
              <a:extLst>
                <a:ext uri="{FF2B5EF4-FFF2-40B4-BE49-F238E27FC236}">
                  <a16:creationId xmlns:a16="http://schemas.microsoft.com/office/drawing/2014/main" id="{B9B97EB5-337B-4EAB-B33D-649E8EB7F94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9182;p75">
              <a:extLst>
                <a:ext uri="{FF2B5EF4-FFF2-40B4-BE49-F238E27FC236}">
                  <a16:creationId xmlns:a16="http://schemas.microsoft.com/office/drawing/2014/main" id="{97B00B35-328F-44E8-86AF-5C85639D89A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9183;p75">
              <a:extLst>
                <a:ext uri="{FF2B5EF4-FFF2-40B4-BE49-F238E27FC236}">
                  <a16:creationId xmlns:a16="http://schemas.microsoft.com/office/drawing/2014/main" id="{63FFE134-9923-4A56-AECE-FB7AB87C798F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9184;p75">
              <a:extLst>
                <a:ext uri="{FF2B5EF4-FFF2-40B4-BE49-F238E27FC236}">
                  <a16:creationId xmlns:a16="http://schemas.microsoft.com/office/drawing/2014/main" id="{E2E5F5AE-AC03-473B-8D3B-37AC69FC66B6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9185;p75">
              <a:extLst>
                <a:ext uri="{FF2B5EF4-FFF2-40B4-BE49-F238E27FC236}">
                  <a16:creationId xmlns:a16="http://schemas.microsoft.com/office/drawing/2014/main" id="{9C2529DB-F575-4679-BF64-BF92E658432E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9186;p75">
              <a:extLst>
                <a:ext uri="{FF2B5EF4-FFF2-40B4-BE49-F238E27FC236}">
                  <a16:creationId xmlns:a16="http://schemas.microsoft.com/office/drawing/2014/main" id="{C4161A5F-C1B8-4FD4-804C-1CF8B1257DAB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9187;p75">
              <a:extLst>
                <a:ext uri="{FF2B5EF4-FFF2-40B4-BE49-F238E27FC236}">
                  <a16:creationId xmlns:a16="http://schemas.microsoft.com/office/drawing/2014/main" id="{1271739D-BA43-4299-910A-B02AD8C55BB0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9188;p75">
              <a:extLst>
                <a:ext uri="{FF2B5EF4-FFF2-40B4-BE49-F238E27FC236}">
                  <a16:creationId xmlns:a16="http://schemas.microsoft.com/office/drawing/2014/main" id="{914188D4-3D0E-481D-90F2-23554089621B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9189;p75">
              <a:extLst>
                <a:ext uri="{FF2B5EF4-FFF2-40B4-BE49-F238E27FC236}">
                  <a16:creationId xmlns:a16="http://schemas.microsoft.com/office/drawing/2014/main" id="{C278E48C-EBA5-4B84-8FCC-E6E7B2FAF8CD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9190;p75">
              <a:extLst>
                <a:ext uri="{FF2B5EF4-FFF2-40B4-BE49-F238E27FC236}">
                  <a16:creationId xmlns:a16="http://schemas.microsoft.com/office/drawing/2014/main" id="{9AB7BCF6-1545-49C1-BDB9-14735D8A39B9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9191;p75">
              <a:extLst>
                <a:ext uri="{FF2B5EF4-FFF2-40B4-BE49-F238E27FC236}">
                  <a16:creationId xmlns:a16="http://schemas.microsoft.com/office/drawing/2014/main" id="{39E34032-ACF7-489C-A1E1-040C505A0EA9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9192;p75">
              <a:extLst>
                <a:ext uri="{FF2B5EF4-FFF2-40B4-BE49-F238E27FC236}">
                  <a16:creationId xmlns:a16="http://schemas.microsoft.com/office/drawing/2014/main" id="{19B7D719-67D6-4774-A8FA-C8FEB189E514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9193;p75">
              <a:extLst>
                <a:ext uri="{FF2B5EF4-FFF2-40B4-BE49-F238E27FC236}">
                  <a16:creationId xmlns:a16="http://schemas.microsoft.com/office/drawing/2014/main" id="{862A7D55-3F40-488A-9C91-6D80737E0488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9194;p75">
              <a:extLst>
                <a:ext uri="{FF2B5EF4-FFF2-40B4-BE49-F238E27FC236}">
                  <a16:creationId xmlns:a16="http://schemas.microsoft.com/office/drawing/2014/main" id="{A1C84C2E-B846-476E-99DC-6740160CD55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9195;p75">
              <a:extLst>
                <a:ext uri="{FF2B5EF4-FFF2-40B4-BE49-F238E27FC236}">
                  <a16:creationId xmlns:a16="http://schemas.microsoft.com/office/drawing/2014/main" id="{BD54440E-CB38-476E-A3F6-AEC2874D933D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9196;p75">
              <a:extLst>
                <a:ext uri="{FF2B5EF4-FFF2-40B4-BE49-F238E27FC236}">
                  <a16:creationId xmlns:a16="http://schemas.microsoft.com/office/drawing/2014/main" id="{946136B5-3B4A-4AD2-9B64-139D9DD8AA51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9197;p75">
              <a:extLst>
                <a:ext uri="{FF2B5EF4-FFF2-40B4-BE49-F238E27FC236}">
                  <a16:creationId xmlns:a16="http://schemas.microsoft.com/office/drawing/2014/main" id="{234F1DFA-F81B-4405-BD76-D7DAD46EA19C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9198;p75">
              <a:extLst>
                <a:ext uri="{FF2B5EF4-FFF2-40B4-BE49-F238E27FC236}">
                  <a16:creationId xmlns:a16="http://schemas.microsoft.com/office/drawing/2014/main" id="{81B510F1-F762-42C0-BA08-0CCE8E6D185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9199;p75">
              <a:extLst>
                <a:ext uri="{FF2B5EF4-FFF2-40B4-BE49-F238E27FC236}">
                  <a16:creationId xmlns:a16="http://schemas.microsoft.com/office/drawing/2014/main" id="{57214BB5-DC9A-4ED0-B558-479DB5BFE51F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9200;p75">
              <a:extLst>
                <a:ext uri="{FF2B5EF4-FFF2-40B4-BE49-F238E27FC236}">
                  <a16:creationId xmlns:a16="http://schemas.microsoft.com/office/drawing/2014/main" id="{591EB52A-919F-4DE0-8E86-2E3F4EF406F6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9201;p75">
              <a:extLst>
                <a:ext uri="{FF2B5EF4-FFF2-40B4-BE49-F238E27FC236}">
                  <a16:creationId xmlns:a16="http://schemas.microsoft.com/office/drawing/2014/main" id="{4F3483FA-709F-4128-B16D-35021B3E309D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9202;p75">
              <a:extLst>
                <a:ext uri="{FF2B5EF4-FFF2-40B4-BE49-F238E27FC236}">
                  <a16:creationId xmlns:a16="http://schemas.microsoft.com/office/drawing/2014/main" id="{42189D4D-0BB0-47F0-9823-6A719DF4DDCD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9203;p75">
              <a:extLst>
                <a:ext uri="{FF2B5EF4-FFF2-40B4-BE49-F238E27FC236}">
                  <a16:creationId xmlns:a16="http://schemas.microsoft.com/office/drawing/2014/main" id="{E921D1FB-29A6-4CB3-85B2-5DACDEAE13EC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9204;p75">
              <a:extLst>
                <a:ext uri="{FF2B5EF4-FFF2-40B4-BE49-F238E27FC236}">
                  <a16:creationId xmlns:a16="http://schemas.microsoft.com/office/drawing/2014/main" id="{90D63717-9DB7-449A-B848-AB33B33086F6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9205;p75">
              <a:extLst>
                <a:ext uri="{FF2B5EF4-FFF2-40B4-BE49-F238E27FC236}">
                  <a16:creationId xmlns:a16="http://schemas.microsoft.com/office/drawing/2014/main" id="{D2A1B258-202B-4A94-A071-64F7EA823F40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9206;p75">
              <a:extLst>
                <a:ext uri="{FF2B5EF4-FFF2-40B4-BE49-F238E27FC236}">
                  <a16:creationId xmlns:a16="http://schemas.microsoft.com/office/drawing/2014/main" id="{46793563-D24C-457C-9440-F978620D07F9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9207;p75">
              <a:extLst>
                <a:ext uri="{FF2B5EF4-FFF2-40B4-BE49-F238E27FC236}">
                  <a16:creationId xmlns:a16="http://schemas.microsoft.com/office/drawing/2014/main" id="{59D3FA01-5B40-4B87-B8CE-A70143DB9B5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9208;p75">
              <a:extLst>
                <a:ext uri="{FF2B5EF4-FFF2-40B4-BE49-F238E27FC236}">
                  <a16:creationId xmlns:a16="http://schemas.microsoft.com/office/drawing/2014/main" id="{D668E4D0-06F7-40F4-87F4-B91F5EA7BE6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9209;p75">
              <a:extLst>
                <a:ext uri="{FF2B5EF4-FFF2-40B4-BE49-F238E27FC236}">
                  <a16:creationId xmlns:a16="http://schemas.microsoft.com/office/drawing/2014/main" id="{0E978E2E-0DCA-4B89-9EA6-6D685F23D9B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9210;p75">
              <a:extLst>
                <a:ext uri="{FF2B5EF4-FFF2-40B4-BE49-F238E27FC236}">
                  <a16:creationId xmlns:a16="http://schemas.microsoft.com/office/drawing/2014/main" id="{46998026-6D8A-48DA-ABD6-DE256D0A2F5E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9211;p75">
              <a:extLst>
                <a:ext uri="{FF2B5EF4-FFF2-40B4-BE49-F238E27FC236}">
                  <a16:creationId xmlns:a16="http://schemas.microsoft.com/office/drawing/2014/main" id="{C40490CF-D029-4983-85F0-16B4B6E0E910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9212;p75">
              <a:extLst>
                <a:ext uri="{FF2B5EF4-FFF2-40B4-BE49-F238E27FC236}">
                  <a16:creationId xmlns:a16="http://schemas.microsoft.com/office/drawing/2014/main" id="{231DA3B8-F75B-4900-B7FE-085AE1410497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9213;p75">
              <a:extLst>
                <a:ext uri="{FF2B5EF4-FFF2-40B4-BE49-F238E27FC236}">
                  <a16:creationId xmlns:a16="http://schemas.microsoft.com/office/drawing/2014/main" id="{B5A3FA72-018B-4355-82EB-7CC137D4020C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9214;p75">
              <a:extLst>
                <a:ext uri="{FF2B5EF4-FFF2-40B4-BE49-F238E27FC236}">
                  <a16:creationId xmlns:a16="http://schemas.microsoft.com/office/drawing/2014/main" id="{BAD08B8E-FD40-4EE6-B721-768F771DB336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9215;p75">
              <a:extLst>
                <a:ext uri="{FF2B5EF4-FFF2-40B4-BE49-F238E27FC236}">
                  <a16:creationId xmlns:a16="http://schemas.microsoft.com/office/drawing/2014/main" id="{4FE2E29C-370B-482B-A23D-1A9FB71E7650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9216;p75">
              <a:extLst>
                <a:ext uri="{FF2B5EF4-FFF2-40B4-BE49-F238E27FC236}">
                  <a16:creationId xmlns:a16="http://schemas.microsoft.com/office/drawing/2014/main" id="{C01D5629-FA88-4DA0-8F9E-898370C4FC20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9217;p75">
              <a:extLst>
                <a:ext uri="{FF2B5EF4-FFF2-40B4-BE49-F238E27FC236}">
                  <a16:creationId xmlns:a16="http://schemas.microsoft.com/office/drawing/2014/main" id="{2563DB52-E103-49E1-B276-A0C9B060F814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9218;p75">
              <a:extLst>
                <a:ext uri="{FF2B5EF4-FFF2-40B4-BE49-F238E27FC236}">
                  <a16:creationId xmlns:a16="http://schemas.microsoft.com/office/drawing/2014/main" id="{286346D9-4F88-4A66-BA77-50C057DD77EA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9219;p75">
              <a:extLst>
                <a:ext uri="{FF2B5EF4-FFF2-40B4-BE49-F238E27FC236}">
                  <a16:creationId xmlns:a16="http://schemas.microsoft.com/office/drawing/2014/main" id="{4283EBD9-97D7-4EC0-AE4B-012F6B023B5F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9220;p75">
              <a:extLst>
                <a:ext uri="{FF2B5EF4-FFF2-40B4-BE49-F238E27FC236}">
                  <a16:creationId xmlns:a16="http://schemas.microsoft.com/office/drawing/2014/main" id="{4B5FB58E-7DFD-45B7-BB7D-42B8F115E1F2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9221;p75">
              <a:extLst>
                <a:ext uri="{FF2B5EF4-FFF2-40B4-BE49-F238E27FC236}">
                  <a16:creationId xmlns:a16="http://schemas.microsoft.com/office/drawing/2014/main" id="{DA6B146D-4522-4E56-947D-9C4092D12A56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9222;p75">
              <a:extLst>
                <a:ext uri="{FF2B5EF4-FFF2-40B4-BE49-F238E27FC236}">
                  <a16:creationId xmlns:a16="http://schemas.microsoft.com/office/drawing/2014/main" id="{D74F64A3-D3A7-49AF-97C5-507770C9F266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9223;p75">
              <a:extLst>
                <a:ext uri="{FF2B5EF4-FFF2-40B4-BE49-F238E27FC236}">
                  <a16:creationId xmlns:a16="http://schemas.microsoft.com/office/drawing/2014/main" id="{30B0EED7-C745-49BE-B9BA-B1B20A2D3523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9224;p75">
              <a:extLst>
                <a:ext uri="{FF2B5EF4-FFF2-40B4-BE49-F238E27FC236}">
                  <a16:creationId xmlns:a16="http://schemas.microsoft.com/office/drawing/2014/main" id="{C0BA5723-4F31-4589-B79A-CFD2D2C18AB0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9225;p75">
              <a:extLst>
                <a:ext uri="{FF2B5EF4-FFF2-40B4-BE49-F238E27FC236}">
                  <a16:creationId xmlns:a16="http://schemas.microsoft.com/office/drawing/2014/main" id="{2929EA8B-EDA4-4F85-B8B5-D06FD9CE29EE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9226;p75">
              <a:extLst>
                <a:ext uri="{FF2B5EF4-FFF2-40B4-BE49-F238E27FC236}">
                  <a16:creationId xmlns:a16="http://schemas.microsoft.com/office/drawing/2014/main" id="{10261F01-C752-4432-A8B7-FCC02B5F533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9227;p75">
              <a:extLst>
                <a:ext uri="{FF2B5EF4-FFF2-40B4-BE49-F238E27FC236}">
                  <a16:creationId xmlns:a16="http://schemas.microsoft.com/office/drawing/2014/main" id="{BD20263B-D676-4293-98E4-FCD9811CEC56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9228;p75">
              <a:extLst>
                <a:ext uri="{FF2B5EF4-FFF2-40B4-BE49-F238E27FC236}">
                  <a16:creationId xmlns:a16="http://schemas.microsoft.com/office/drawing/2014/main" id="{E14F924C-75AC-4466-BEA7-4BA77D52534C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9229;p75">
              <a:extLst>
                <a:ext uri="{FF2B5EF4-FFF2-40B4-BE49-F238E27FC236}">
                  <a16:creationId xmlns:a16="http://schemas.microsoft.com/office/drawing/2014/main" id="{5688310A-4E55-4AC5-A29A-2FAAD944CBB9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9230;p75">
              <a:extLst>
                <a:ext uri="{FF2B5EF4-FFF2-40B4-BE49-F238E27FC236}">
                  <a16:creationId xmlns:a16="http://schemas.microsoft.com/office/drawing/2014/main" id="{252C3144-36E8-4DAB-AFC3-5FE572065C51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9231;p75">
              <a:extLst>
                <a:ext uri="{FF2B5EF4-FFF2-40B4-BE49-F238E27FC236}">
                  <a16:creationId xmlns:a16="http://schemas.microsoft.com/office/drawing/2014/main" id="{4B2A208B-F640-42C5-8BEF-EF91C4164F54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9232;p75">
              <a:extLst>
                <a:ext uri="{FF2B5EF4-FFF2-40B4-BE49-F238E27FC236}">
                  <a16:creationId xmlns:a16="http://schemas.microsoft.com/office/drawing/2014/main" id="{F1B3B660-4EAA-461A-BC2A-A67E1F11AB3A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9233;p75">
              <a:extLst>
                <a:ext uri="{FF2B5EF4-FFF2-40B4-BE49-F238E27FC236}">
                  <a16:creationId xmlns:a16="http://schemas.microsoft.com/office/drawing/2014/main" id="{64D2F66E-994B-4BCD-A73F-60CA33655BDE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9234;p75">
              <a:extLst>
                <a:ext uri="{FF2B5EF4-FFF2-40B4-BE49-F238E27FC236}">
                  <a16:creationId xmlns:a16="http://schemas.microsoft.com/office/drawing/2014/main" id="{E4B43246-7D9A-475C-8B1E-1C4B5EFD468B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9235;p75">
              <a:extLst>
                <a:ext uri="{FF2B5EF4-FFF2-40B4-BE49-F238E27FC236}">
                  <a16:creationId xmlns:a16="http://schemas.microsoft.com/office/drawing/2014/main" id="{0858568E-4A2B-4FBE-B553-E00D8E69E72E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9236;p75">
              <a:extLst>
                <a:ext uri="{FF2B5EF4-FFF2-40B4-BE49-F238E27FC236}">
                  <a16:creationId xmlns:a16="http://schemas.microsoft.com/office/drawing/2014/main" id="{3D86EF95-2A2B-46C1-B493-3F5F7A438D95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9237;p75">
              <a:extLst>
                <a:ext uri="{FF2B5EF4-FFF2-40B4-BE49-F238E27FC236}">
                  <a16:creationId xmlns:a16="http://schemas.microsoft.com/office/drawing/2014/main" id="{69866016-BA6A-40BD-9472-9B86259B3D6F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9238;p75">
              <a:extLst>
                <a:ext uri="{FF2B5EF4-FFF2-40B4-BE49-F238E27FC236}">
                  <a16:creationId xmlns:a16="http://schemas.microsoft.com/office/drawing/2014/main" id="{A8833982-BAC1-4BE3-A5C1-E76D99C21DA1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9239;p75">
              <a:extLst>
                <a:ext uri="{FF2B5EF4-FFF2-40B4-BE49-F238E27FC236}">
                  <a16:creationId xmlns:a16="http://schemas.microsoft.com/office/drawing/2014/main" id="{2A1304F0-7E45-47AF-8EA6-62267EE02DA0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9240;p75">
              <a:extLst>
                <a:ext uri="{FF2B5EF4-FFF2-40B4-BE49-F238E27FC236}">
                  <a16:creationId xmlns:a16="http://schemas.microsoft.com/office/drawing/2014/main" id="{AD5B10AC-4E10-4805-91DC-D4BAA1C5ABFF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9241;p75">
              <a:extLst>
                <a:ext uri="{FF2B5EF4-FFF2-40B4-BE49-F238E27FC236}">
                  <a16:creationId xmlns:a16="http://schemas.microsoft.com/office/drawing/2014/main" id="{2C3BC965-0290-457F-8988-2C22D2AFFBF2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9242;p75">
              <a:extLst>
                <a:ext uri="{FF2B5EF4-FFF2-40B4-BE49-F238E27FC236}">
                  <a16:creationId xmlns:a16="http://schemas.microsoft.com/office/drawing/2014/main" id="{2B63E1D7-F416-494A-862C-A27B3B4B219D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9243;p75">
              <a:extLst>
                <a:ext uri="{FF2B5EF4-FFF2-40B4-BE49-F238E27FC236}">
                  <a16:creationId xmlns:a16="http://schemas.microsoft.com/office/drawing/2014/main" id="{0B21B91C-0970-4645-B33E-8D9A0AB775E7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9244;p75">
              <a:extLst>
                <a:ext uri="{FF2B5EF4-FFF2-40B4-BE49-F238E27FC236}">
                  <a16:creationId xmlns:a16="http://schemas.microsoft.com/office/drawing/2014/main" id="{2511D8E4-52AF-4BC5-AB4E-D8BAFCBF19AE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9245;p75">
              <a:extLst>
                <a:ext uri="{FF2B5EF4-FFF2-40B4-BE49-F238E27FC236}">
                  <a16:creationId xmlns:a16="http://schemas.microsoft.com/office/drawing/2014/main" id="{35CD3519-B508-4F92-B02C-0A969B39D8AC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9246;p75">
              <a:extLst>
                <a:ext uri="{FF2B5EF4-FFF2-40B4-BE49-F238E27FC236}">
                  <a16:creationId xmlns:a16="http://schemas.microsoft.com/office/drawing/2014/main" id="{316F95C2-AF88-4D9F-B930-DED0D57DC040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9247;p75">
              <a:extLst>
                <a:ext uri="{FF2B5EF4-FFF2-40B4-BE49-F238E27FC236}">
                  <a16:creationId xmlns:a16="http://schemas.microsoft.com/office/drawing/2014/main" id="{6F1869C8-6CCD-40AB-AA48-21E09FCD5972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9248;p75">
              <a:extLst>
                <a:ext uri="{FF2B5EF4-FFF2-40B4-BE49-F238E27FC236}">
                  <a16:creationId xmlns:a16="http://schemas.microsoft.com/office/drawing/2014/main" id="{EF3D7DBF-4354-49E8-9DFE-2EEA6A655623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9249;p75">
              <a:extLst>
                <a:ext uri="{FF2B5EF4-FFF2-40B4-BE49-F238E27FC236}">
                  <a16:creationId xmlns:a16="http://schemas.microsoft.com/office/drawing/2014/main" id="{D828BEE0-B11E-4053-8466-5089EFFAA652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9250;p75">
              <a:extLst>
                <a:ext uri="{FF2B5EF4-FFF2-40B4-BE49-F238E27FC236}">
                  <a16:creationId xmlns:a16="http://schemas.microsoft.com/office/drawing/2014/main" id="{8E26455B-CB09-48C1-800D-AF135E5622AF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9251;p75">
              <a:extLst>
                <a:ext uri="{FF2B5EF4-FFF2-40B4-BE49-F238E27FC236}">
                  <a16:creationId xmlns:a16="http://schemas.microsoft.com/office/drawing/2014/main" id="{F827B1CD-FA9B-46F2-A4D9-37278B878139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9252;p75">
              <a:extLst>
                <a:ext uri="{FF2B5EF4-FFF2-40B4-BE49-F238E27FC236}">
                  <a16:creationId xmlns:a16="http://schemas.microsoft.com/office/drawing/2014/main" id="{ACCC1165-2A8B-4482-A46F-41049C55D880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9253;p75">
              <a:extLst>
                <a:ext uri="{FF2B5EF4-FFF2-40B4-BE49-F238E27FC236}">
                  <a16:creationId xmlns:a16="http://schemas.microsoft.com/office/drawing/2014/main" id="{4A5ACA90-5D67-44BA-8604-949C7D75F1E0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9254;p75">
              <a:extLst>
                <a:ext uri="{FF2B5EF4-FFF2-40B4-BE49-F238E27FC236}">
                  <a16:creationId xmlns:a16="http://schemas.microsoft.com/office/drawing/2014/main" id="{8508D322-3940-442D-9137-A6365D9C63F8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9255;p75">
              <a:extLst>
                <a:ext uri="{FF2B5EF4-FFF2-40B4-BE49-F238E27FC236}">
                  <a16:creationId xmlns:a16="http://schemas.microsoft.com/office/drawing/2014/main" id="{4BBF1907-4D91-4CBC-B55B-102231F7534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9256;p75">
              <a:extLst>
                <a:ext uri="{FF2B5EF4-FFF2-40B4-BE49-F238E27FC236}">
                  <a16:creationId xmlns:a16="http://schemas.microsoft.com/office/drawing/2014/main" id="{7D4DF52E-E813-4A75-94FA-7AEE2CD9D236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9257;p75">
              <a:extLst>
                <a:ext uri="{FF2B5EF4-FFF2-40B4-BE49-F238E27FC236}">
                  <a16:creationId xmlns:a16="http://schemas.microsoft.com/office/drawing/2014/main" id="{4519837C-72A3-455B-8313-9C4182B3A3D1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9258;p75">
              <a:extLst>
                <a:ext uri="{FF2B5EF4-FFF2-40B4-BE49-F238E27FC236}">
                  <a16:creationId xmlns:a16="http://schemas.microsoft.com/office/drawing/2014/main" id="{A8ECFFAF-9EC5-47B0-9E4E-F1A48A6EFCBA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9259;p75">
              <a:extLst>
                <a:ext uri="{FF2B5EF4-FFF2-40B4-BE49-F238E27FC236}">
                  <a16:creationId xmlns:a16="http://schemas.microsoft.com/office/drawing/2014/main" id="{DF67CA34-0909-441A-8D55-9030B73770DF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9260;p75">
              <a:extLst>
                <a:ext uri="{FF2B5EF4-FFF2-40B4-BE49-F238E27FC236}">
                  <a16:creationId xmlns:a16="http://schemas.microsoft.com/office/drawing/2014/main" id="{3EF1F38D-34D5-4C3B-9241-DFC0B24802B0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9261;p75">
              <a:extLst>
                <a:ext uri="{FF2B5EF4-FFF2-40B4-BE49-F238E27FC236}">
                  <a16:creationId xmlns:a16="http://schemas.microsoft.com/office/drawing/2014/main" id="{6B6F6AF5-CA6B-4998-B993-FB0280410788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9262;p75">
              <a:extLst>
                <a:ext uri="{FF2B5EF4-FFF2-40B4-BE49-F238E27FC236}">
                  <a16:creationId xmlns:a16="http://schemas.microsoft.com/office/drawing/2014/main" id="{1A62258D-2CF0-446D-A73D-90F4FD95D8E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9263;p75">
              <a:extLst>
                <a:ext uri="{FF2B5EF4-FFF2-40B4-BE49-F238E27FC236}">
                  <a16:creationId xmlns:a16="http://schemas.microsoft.com/office/drawing/2014/main" id="{08FE2B1E-9117-418E-8F66-8171AEB0BC5C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9264;p75">
              <a:extLst>
                <a:ext uri="{FF2B5EF4-FFF2-40B4-BE49-F238E27FC236}">
                  <a16:creationId xmlns:a16="http://schemas.microsoft.com/office/drawing/2014/main" id="{CD886DA1-2D52-4180-B24E-67026ED3D95E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9265;p75">
              <a:extLst>
                <a:ext uri="{FF2B5EF4-FFF2-40B4-BE49-F238E27FC236}">
                  <a16:creationId xmlns:a16="http://schemas.microsoft.com/office/drawing/2014/main" id="{C4332D88-69B4-4FC1-A158-0BBE0F0FB866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9266;p75">
              <a:extLst>
                <a:ext uri="{FF2B5EF4-FFF2-40B4-BE49-F238E27FC236}">
                  <a16:creationId xmlns:a16="http://schemas.microsoft.com/office/drawing/2014/main" id="{BBA60A6E-1D3A-4413-8509-379D50278C38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9267;p75">
              <a:extLst>
                <a:ext uri="{FF2B5EF4-FFF2-40B4-BE49-F238E27FC236}">
                  <a16:creationId xmlns:a16="http://schemas.microsoft.com/office/drawing/2014/main" id="{C350E8A9-7E3A-4B4D-855D-0A525BDB30A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9268;p75">
              <a:extLst>
                <a:ext uri="{FF2B5EF4-FFF2-40B4-BE49-F238E27FC236}">
                  <a16:creationId xmlns:a16="http://schemas.microsoft.com/office/drawing/2014/main" id="{6740E33A-4BF4-41F5-9631-4C23645E4C14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9269;p75">
              <a:extLst>
                <a:ext uri="{FF2B5EF4-FFF2-40B4-BE49-F238E27FC236}">
                  <a16:creationId xmlns:a16="http://schemas.microsoft.com/office/drawing/2014/main" id="{9D3E92C5-5BFC-4A15-AF25-5B28253098A4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9270;p75">
              <a:extLst>
                <a:ext uri="{FF2B5EF4-FFF2-40B4-BE49-F238E27FC236}">
                  <a16:creationId xmlns:a16="http://schemas.microsoft.com/office/drawing/2014/main" id="{60974192-E406-4C9B-B736-53D63D7E6D5D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9271;p75">
              <a:extLst>
                <a:ext uri="{FF2B5EF4-FFF2-40B4-BE49-F238E27FC236}">
                  <a16:creationId xmlns:a16="http://schemas.microsoft.com/office/drawing/2014/main" id="{FAEF1894-D8F3-47F8-BA35-9A2BA7D81D76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9272;p75">
              <a:extLst>
                <a:ext uri="{FF2B5EF4-FFF2-40B4-BE49-F238E27FC236}">
                  <a16:creationId xmlns:a16="http://schemas.microsoft.com/office/drawing/2014/main" id="{8314957E-5113-4F81-AFE5-BDCD79617E5C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9273;p75">
              <a:extLst>
                <a:ext uri="{FF2B5EF4-FFF2-40B4-BE49-F238E27FC236}">
                  <a16:creationId xmlns:a16="http://schemas.microsoft.com/office/drawing/2014/main" id="{051BED4F-3908-4B27-AA9D-3FFB983E67DC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9274;p75">
              <a:extLst>
                <a:ext uri="{FF2B5EF4-FFF2-40B4-BE49-F238E27FC236}">
                  <a16:creationId xmlns:a16="http://schemas.microsoft.com/office/drawing/2014/main" id="{F0789581-DDC1-4DBD-B054-1F34941CCAA5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9275;p75">
              <a:extLst>
                <a:ext uri="{FF2B5EF4-FFF2-40B4-BE49-F238E27FC236}">
                  <a16:creationId xmlns:a16="http://schemas.microsoft.com/office/drawing/2014/main" id="{28DA8FBB-3E05-47F5-99EA-3BCDADA64DA8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9276;p75">
              <a:extLst>
                <a:ext uri="{FF2B5EF4-FFF2-40B4-BE49-F238E27FC236}">
                  <a16:creationId xmlns:a16="http://schemas.microsoft.com/office/drawing/2014/main" id="{437298AE-1D27-4CCE-9BF2-9E98AADA2595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9277;p75">
              <a:extLst>
                <a:ext uri="{FF2B5EF4-FFF2-40B4-BE49-F238E27FC236}">
                  <a16:creationId xmlns:a16="http://schemas.microsoft.com/office/drawing/2014/main" id="{BB13AF86-3A91-40BC-9502-478F0ECC7D24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9278;p75">
              <a:extLst>
                <a:ext uri="{FF2B5EF4-FFF2-40B4-BE49-F238E27FC236}">
                  <a16:creationId xmlns:a16="http://schemas.microsoft.com/office/drawing/2014/main" id="{20860B06-B3A6-4E20-A364-F745AD688823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9279;p75">
              <a:extLst>
                <a:ext uri="{FF2B5EF4-FFF2-40B4-BE49-F238E27FC236}">
                  <a16:creationId xmlns:a16="http://schemas.microsoft.com/office/drawing/2014/main" id="{C7D6ED1F-8817-4F14-8EBC-72177C851D55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9280;p75">
              <a:extLst>
                <a:ext uri="{FF2B5EF4-FFF2-40B4-BE49-F238E27FC236}">
                  <a16:creationId xmlns:a16="http://schemas.microsoft.com/office/drawing/2014/main" id="{73EA79D6-CBB7-418D-A87F-13C00D52DF8B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9281;p75">
              <a:extLst>
                <a:ext uri="{FF2B5EF4-FFF2-40B4-BE49-F238E27FC236}">
                  <a16:creationId xmlns:a16="http://schemas.microsoft.com/office/drawing/2014/main" id="{A7A586D8-A80B-459B-B749-8409FACD2E76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9282;p75">
              <a:extLst>
                <a:ext uri="{FF2B5EF4-FFF2-40B4-BE49-F238E27FC236}">
                  <a16:creationId xmlns:a16="http://schemas.microsoft.com/office/drawing/2014/main" id="{875FA48C-2007-40F0-B0EF-9329D46B49EF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9283;p75">
              <a:extLst>
                <a:ext uri="{FF2B5EF4-FFF2-40B4-BE49-F238E27FC236}">
                  <a16:creationId xmlns:a16="http://schemas.microsoft.com/office/drawing/2014/main" id="{52EA9A2D-0523-4D86-AD75-8823FD28A9A5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9284;p75">
              <a:extLst>
                <a:ext uri="{FF2B5EF4-FFF2-40B4-BE49-F238E27FC236}">
                  <a16:creationId xmlns:a16="http://schemas.microsoft.com/office/drawing/2014/main" id="{C30189B9-0488-433F-84D4-2AB9B162DC0A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9285;p75">
              <a:extLst>
                <a:ext uri="{FF2B5EF4-FFF2-40B4-BE49-F238E27FC236}">
                  <a16:creationId xmlns:a16="http://schemas.microsoft.com/office/drawing/2014/main" id="{A577E6A3-1F55-4321-81A4-80C94A00CCF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9286;p75">
              <a:extLst>
                <a:ext uri="{FF2B5EF4-FFF2-40B4-BE49-F238E27FC236}">
                  <a16:creationId xmlns:a16="http://schemas.microsoft.com/office/drawing/2014/main" id="{0A41DC2F-540A-47F3-BF22-07B237BFCEAC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9287;p75">
              <a:extLst>
                <a:ext uri="{FF2B5EF4-FFF2-40B4-BE49-F238E27FC236}">
                  <a16:creationId xmlns:a16="http://schemas.microsoft.com/office/drawing/2014/main" id="{C7976EE6-28C4-4644-8C7C-AF0BA44F6A2D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9288;p75">
              <a:extLst>
                <a:ext uri="{FF2B5EF4-FFF2-40B4-BE49-F238E27FC236}">
                  <a16:creationId xmlns:a16="http://schemas.microsoft.com/office/drawing/2014/main" id="{B96E50AC-55D2-4ECB-B133-41B21D497F29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9289;p75">
              <a:extLst>
                <a:ext uri="{FF2B5EF4-FFF2-40B4-BE49-F238E27FC236}">
                  <a16:creationId xmlns:a16="http://schemas.microsoft.com/office/drawing/2014/main" id="{3CB99624-0A18-4633-A90C-8ECD36E3DF0C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9290;p75">
              <a:extLst>
                <a:ext uri="{FF2B5EF4-FFF2-40B4-BE49-F238E27FC236}">
                  <a16:creationId xmlns:a16="http://schemas.microsoft.com/office/drawing/2014/main" id="{F849589C-481F-4722-9794-A6628749CB60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9291;p75">
              <a:extLst>
                <a:ext uri="{FF2B5EF4-FFF2-40B4-BE49-F238E27FC236}">
                  <a16:creationId xmlns:a16="http://schemas.microsoft.com/office/drawing/2014/main" id="{E5534C59-44DB-4BD2-BD34-06358EAE82D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9292;p75">
              <a:extLst>
                <a:ext uri="{FF2B5EF4-FFF2-40B4-BE49-F238E27FC236}">
                  <a16:creationId xmlns:a16="http://schemas.microsoft.com/office/drawing/2014/main" id="{EE13FBA1-DB72-4DB0-BC05-CBFF55C9CCF6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9293;p75">
              <a:extLst>
                <a:ext uri="{FF2B5EF4-FFF2-40B4-BE49-F238E27FC236}">
                  <a16:creationId xmlns:a16="http://schemas.microsoft.com/office/drawing/2014/main" id="{9DB96768-942E-46F6-8E4B-0DB81C634E90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9294;p75">
              <a:extLst>
                <a:ext uri="{FF2B5EF4-FFF2-40B4-BE49-F238E27FC236}">
                  <a16:creationId xmlns:a16="http://schemas.microsoft.com/office/drawing/2014/main" id="{6A5120BE-6E5E-4781-8EFC-A654E6FC4A2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9295;p75">
              <a:extLst>
                <a:ext uri="{FF2B5EF4-FFF2-40B4-BE49-F238E27FC236}">
                  <a16:creationId xmlns:a16="http://schemas.microsoft.com/office/drawing/2014/main" id="{9DB5AC88-6D10-4B5A-8B72-D4CD8F08A7A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9296;p75">
              <a:extLst>
                <a:ext uri="{FF2B5EF4-FFF2-40B4-BE49-F238E27FC236}">
                  <a16:creationId xmlns:a16="http://schemas.microsoft.com/office/drawing/2014/main" id="{E08D68C4-FC50-49E0-905A-3D2D2E9171DA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9297;p75">
              <a:extLst>
                <a:ext uri="{FF2B5EF4-FFF2-40B4-BE49-F238E27FC236}">
                  <a16:creationId xmlns:a16="http://schemas.microsoft.com/office/drawing/2014/main" id="{A7E93179-4D8C-4913-BEBA-743B2DBF1555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9298;p75">
              <a:extLst>
                <a:ext uri="{FF2B5EF4-FFF2-40B4-BE49-F238E27FC236}">
                  <a16:creationId xmlns:a16="http://schemas.microsoft.com/office/drawing/2014/main" id="{7D9DF3F9-74EE-4359-B266-72B9FF0C741F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9299;p75">
              <a:extLst>
                <a:ext uri="{FF2B5EF4-FFF2-40B4-BE49-F238E27FC236}">
                  <a16:creationId xmlns:a16="http://schemas.microsoft.com/office/drawing/2014/main" id="{AFA75112-1FCC-493E-B0FB-569EC42B111D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9300;p75">
              <a:extLst>
                <a:ext uri="{FF2B5EF4-FFF2-40B4-BE49-F238E27FC236}">
                  <a16:creationId xmlns:a16="http://schemas.microsoft.com/office/drawing/2014/main" id="{A1213494-1BAB-454E-91F7-A079949E100A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9301;p75">
              <a:extLst>
                <a:ext uri="{FF2B5EF4-FFF2-40B4-BE49-F238E27FC236}">
                  <a16:creationId xmlns:a16="http://schemas.microsoft.com/office/drawing/2014/main" id="{676261A4-5E85-4EC1-88CD-B3FC16483813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9302;p75">
              <a:extLst>
                <a:ext uri="{FF2B5EF4-FFF2-40B4-BE49-F238E27FC236}">
                  <a16:creationId xmlns:a16="http://schemas.microsoft.com/office/drawing/2014/main" id="{6EC52B24-45E6-4A6B-BFD8-804311D96D9D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9303;p75">
              <a:extLst>
                <a:ext uri="{FF2B5EF4-FFF2-40B4-BE49-F238E27FC236}">
                  <a16:creationId xmlns:a16="http://schemas.microsoft.com/office/drawing/2014/main" id="{60713D2D-9047-44E5-8061-954BBAE38811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9304;p75">
              <a:extLst>
                <a:ext uri="{FF2B5EF4-FFF2-40B4-BE49-F238E27FC236}">
                  <a16:creationId xmlns:a16="http://schemas.microsoft.com/office/drawing/2014/main" id="{FC9C3F7E-8167-4106-8926-984B8619A037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9305;p75">
              <a:extLst>
                <a:ext uri="{FF2B5EF4-FFF2-40B4-BE49-F238E27FC236}">
                  <a16:creationId xmlns:a16="http://schemas.microsoft.com/office/drawing/2014/main" id="{FAE4A053-270C-444B-9813-C227916F302C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9306;p75">
              <a:extLst>
                <a:ext uri="{FF2B5EF4-FFF2-40B4-BE49-F238E27FC236}">
                  <a16:creationId xmlns:a16="http://schemas.microsoft.com/office/drawing/2014/main" id="{4580A63A-62A6-4846-A7A8-DE71396CC342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9307;p75">
              <a:extLst>
                <a:ext uri="{FF2B5EF4-FFF2-40B4-BE49-F238E27FC236}">
                  <a16:creationId xmlns:a16="http://schemas.microsoft.com/office/drawing/2014/main" id="{6FAAED89-E23A-4A95-B7D6-41DFECC2E126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9308;p75">
              <a:extLst>
                <a:ext uri="{FF2B5EF4-FFF2-40B4-BE49-F238E27FC236}">
                  <a16:creationId xmlns:a16="http://schemas.microsoft.com/office/drawing/2014/main" id="{44D66C2F-1DA1-42D9-9836-C81834B6097D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9309;p75">
              <a:extLst>
                <a:ext uri="{FF2B5EF4-FFF2-40B4-BE49-F238E27FC236}">
                  <a16:creationId xmlns:a16="http://schemas.microsoft.com/office/drawing/2014/main" id="{C90CA868-8369-4516-88D3-150C1D243CCB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9310;p75">
              <a:extLst>
                <a:ext uri="{FF2B5EF4-FFF2-40B4-BE49-F238E27FC236}">
                  <a16:creationId xmlns:a16="http://schemas.microsoft.com/office/drawing/2014/main" id="{A011A54E-77BD-48CD-89E4-D6332D6E0461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9311;p75">
              <a:extLst>
                <a:ext uri="{FF2B5EF4-FFF2-40B4-BE49-F238E27FC236}">
                  <a16:creationId xmlns:a16="http://schemas.microsoft.com/office/drawing/2014/main" id="{2DD400C1-7CA0-4CF8-A113-A6534C9AFD5D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9312;p75">
              <a:extLst>
                <a:ext uri="{FF2B5EF4-FFF2-40B4-BE49-F238E27FC236}">
                  <a16:creationId xmlns:a16="http://schemas.microsoft.com/office/drawing/2014/main" id="{698C3054-974D-4B2C-91D4-D98B3D6836A2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9313;p75">
              <a:extLst>
                <a:ext uri="{FF2B5EF4-FFF2-40B4-BE49-F238E27FC236}">
                  <a16:creationId xmlns:a16="http://schemas.microsoft.com/office/drawing/2014/main" id="{E2FF20D4-2775-4C19-854E-B6A96D0C6C31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9314;p75">
              <a:extLst>
                <a:ext uri="{FF2B5EF4-FFF2-40B4-BE49-F238E27FC236}">
                  <a16:creationId xmlns:a16="http://schemas.microsoft.com/office/drawing/2014/main" id="{E138D674-3E74-437B-8CFA-EA9E7022BA54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9315;p75">
              <a:extLst>
                <a:ext uri="{FF2B5EF4-FFF2-40B4-BE49-F238E27FC236}">
                  <a16:creationId xmlns:a16="http://schemas.microsoft.com/office/drawing/2014/main" id="{A6FBA03B-6C0D-48C1-BF36-347F5D41A8E1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9316;p75">
              <a:extLst>
                <a:ext uri="{FF2B5EF4-FFF2-40B4-BE49-F238E27FC236}">
                  <a16:creationId xmlns:a16="http://schemas.microsoft.com/office/drawing/2014/main" id="{97C59A89-960F-41C5-AAD5-FC090CCEDF3F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9317;p75">
              <a:extLst>
                <a:ext uri="{FF2B5EF4-FFF2-40B4-BE49-F238E27FC236}">
                  <a16:creationId xmlns:a16="http://schemas.microsoft.com/office/drawing/2014/main" id="{9DEDF04A-48EF-4056-85EC-C4B9851AADB4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9318;p75">
              <a:extLst>
                <a:ext uri="{FF2B5EF4-FFF2-40B4-BE49-F238E27FC236}">
                  <a16:creationId xmlns:a16="http://schemas.microsoft.com/office/drawing/2014/main" id="{ECA3D000-800A-49B6-BDC9-11AD38CC2FF6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9319;p75">
              <a:extLst>
                <a:ext uri="{FF2B5EF4-FFF2-40B4-BE49-F238E27FC236}">
                  <a16:creationId xmlns:a16="http://schemas.microsoft.com/office/drawing/2014/main" id="{23CC5E09-EF21-491F-9048-990D7318D8B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9320;p75">
              <a:extLst>
                <a:ext uri="{FF2B5EF4-FFF2-40B4-BE49-F238E27FC236}">
                  <a16:creationId xmlns:a16="http://schemas.microsoft.com/office/drawing/2014/main" id="{AD1D5A31-5A5E-4ABA-BF19-050E098563A2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9321;p75">
              <a:extLst>
                <a:ext uri="{FF2B5EF4-FFF2-40B4-BE49-F238E27FC236}">
                  <a16:creationId xmlns:a16="http://schemas.microsoft.com/office/drawing/2014/main" id="{89A1A100-4091-4FCE-97C1-3CB5D21EE3D1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9322;p75">
              <a:extLst>
                <a:ext uri="{FF2B5EF4-FFF2-40B4-BE49-F238E27FC236}">
                  <a16:creationId xmlns:a16="http://schemas.microsoft.com/office/drawing/2014/main" id="{89FAB3FA-A420-46BE-84A6-CEA7A53721C0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9323;p75">
              <a:extLst>
                <a:ext uri="{FF2B5EF4-FFF2-40B4-BE49-F238E27FC236}">
                  <a16:creationId xmlns:a16="http://schemas.microsoft.com/office/drawing/2014/main" id="{8CD9BADC-598F-45C2-831C-9BE384DA52BF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9324;p75">
              <a:extLst>
                <a:ext uri="{FF2B5EF4-FFF2-40B4-BE49-F238E27FC236}">
                  <a16:creationId xmlns:a16="http://schemas.microsoft.com/office/drawing/2014/main" id="{17CA507C-8023-4DA6-A7EE-014B0F85B340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9325;p75">
              <a:extLst>
                <a:ext uri="{FF2B5EF4-FFF2-40B4-BE49-F238E27FC236}">
                  <a16:creationId xmlns:a16="http://schemas.microsoft.com/office/drawing/2014/main" id="{8760A4BD-D1A5-4DE6-B218-85DC916CBD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9326;p75">
              <a:extLst>
                <a:ext uri="{FF2B5EF4-FFF2-40B4-BE49-F238E27FC236}">
                  <a16:creationId xmlns:a16="http://schemas.microsoft.com/office/drawing/2014/main" id="{817EF3E4-13A9-465C-96E8-64E0D2477C35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9327;p75">
              <a:extLst>
                <a:ext uri="{FF2B5EF4-FFF2-40B4-BE49-F238E27FC236}">
                  <a16:creationId xmlns:a16="http://schemas.microsoft.com/office/drawing/2014/main" id="{650CEB8B-D04B-4070-AC6F-386776A22A50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9328;p75">
              <a:extLst>
                <a:ext uri="{FF2B5EF4-FFF2-40B4-BE49-F238E27FC236}">
                  <a16:creationId xmlns:a16="http://schemas.microsoft.com/office/drawing/2014/main" id="{CA2FAFE3-04ED-4A7D-8C53-25FE6559A53F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9329;p75">
              <a:extLst>
                <a:ext uri="{FF2B5EF4-FFF2-40B4-BE49-F238E27FC236}">
                  <a16:creationId xmlns:a16="http://schemas.microsoft.com/office/drawing/2014/main" id="{14219F1B-0917-414E-968A-042CBF70400D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9330;p75">
              <a:extLst>
                <a:ext uri="{FF2B5EF4-FFF2-40B4-BE49-F238E27FC236}">
                  <a16:creationId xmlns:a16="http://schemas.microsoft.com/office/drawing/2014/main" id="{F7DB2B13-76B0-44FD-82BA-693FC163C8FE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9331;p75">
              <a:extLst>
                <a:ext uri="{FF2B5EF4-FFF2-40B4-BE49-F238E27FC236}">
                  <a16:creationId xmlns:a16="http://schemas.microsoft.com/office/drawing/2014/main" id="{F2068F35-FA48-4FDF-AA48-3882401697BA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9332;p75">
              <a:extLst>
                <a:ext uri="{FF2B5EF4-FFF2-40B4-BE49-F238E27FC236}">
                  <a16:creationId xmlns:a16="http://schemas.microsoft.com/office/drawing/2014/main" id="{C5CB5B91-E1AE-4D5F-ABBC-6AF313EBC70E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9333;p75">
              <a:extLst>
                <a:ext uri="{FF2B5EF4-FFF2-40B4-BE49-F238E27FC236}">
                  <a16:creationId xmlns:a16="http://schemas.microsoft.com/office/drawing/2014/main" id="{A73F631C-D5A0-4F8C-B80A-3DE85810D8A4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9334;p75">
              <a:extLst>
                <a:ext uri="{FF2B5EF4-FFF2-40B4-BE49-F238E27FC236}">
                  <a16:creationId xmlns:a16="http://schemas.microsoft.com/office/drawing/2014/main" id="{7495AA55-BDE2-4BFC-B0ED-4E45A2209CB2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9335;p75">
              <a:extLst>
                <a:ext uri="{FF2B5EF4-FFF2-40B4-BE49-F238E27FC236}">
                  <a16:creationId xmlns:a16="http://schemas.microsoft.com/office/drawing/2014/main" id="{2C8EFF3A-E7F5-422F-A9EF-56EA67406F1F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9336;p75">
              <a:extLst>
                <a:ext uri="{FF2B5EF4-FFF2-40B4-BE49-F238E27FC236}">
                  <a16:creationId xmlns:a16="http://schemas.microsoft.com/office/drawing/2014/main" id="{D993A588-E8B0-45A2-8CD6-BCFD395A0B39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9337;p75">
              <a:extLst>
                <a:ext uri="{FF2B5EF4-FFF2-40B4-BE49-F238E27FC236}">
                  <a16:creationId xmlns:a16="http://schemas.microsoft.com/office/drawing/2014/main" id="{6AACFE30-B099-462C-BA85-AE340FDD9D3D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9338;p75">
              <a:extLst>
                <a:ext uri="{FF2B5EF4-FFF2-40B4-BE49-F238E27FC236}">
                  <a16:creationId xmlns:a16="http://schemas.microsoft.com/office/drawing/2014/main" id="{7663E82F-63C6-4C43-82F7-3CEEEDBB6F62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9339;p75">
              <a:extLst>
                <a:ext uri="{FF2B5EF4-FFF2-40B4-BE49-F238E27FC236}">
                  <a16:creationId xmlns:a16="http://schemas.microsoft.com/office/drawing/2014/main" id="{C3D1CBDA-90CE-401C-8CDC-BBD7BA4B4964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9340;p75">
              <a:extLst>
                <a:ext uri="{FF2B5EF4-FFF2-40B4-BE49-F238E27FC236}">
                  <a16:creationId xmlns:a16="http://schemas.microsoft.com/office/drawing/2014/main" id="{DE3189F7-B2A2-4511-B4D9-9994E4F1231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9341;p75">
              <a:extLst>
                <a:ext uri="{FF2B5EF4-FFF2-40B4-BE49-F238E27FC236}">
                  <a16:creationId xmlns:a16="http://schemas.microsoft.com/office/drawing/2014/main" id="{6C1CF5A6-1FD7-42E6-919C-3248380E88E2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9342;p75">
              <a:extLst>
                <a:ext uri="{FF2B5EF4-FFF2-40B4-BE49-F238E27FC236}">
                  <a16:creationId xmlns:a16="http://schemas.microsoft.com/office/drawing/2014/main" id="{B66F9E5F-26CC-468B-95F3-2D1C4EA2D364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9343;p75">
              <a:extLst>
                <a:ext uri="{FF2B5EF4-FFF2-40B4-BE49-F238E27FC236}">
                  <a16:creationId xmlns:a16="http://schemas.microsoft.com/office/drawing/2014/main" id="{1CC27916-A6A6-41D5-9D21-CAB9C1DCD1EA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9344;p75">
              <a:extLst>
                <a:ext uri="{FF2B5EF4-FFF2-40B4-BE49-F238E27FC236}">
                  <a16:creationId xmlns:a16="http://schemas.microsoft.com/office/drawing/2014/main" id="{CB3475A4-F6E1-4232-82CB-415A4398738C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9345;p75">
              <a:extLst>
                <a:ext uri="{FF2B5EF4-FFF2-40B4-BE49-F238E27FC236}">
                  <a16:creationId xmlns:a16="http://schemas.microsoft.com/office/drawing/2014/main" id="{169FA68F-E498-4077-87F5-53E5E2AAA4E3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9346;p75">
              <a:extLst>
                <a:ext uri="{FF2B5EF4-FFF2-40B4-BE49-F238E27FC236}">
                  <a16:creationId xmlns:a16="http://schemas.microsoft.com/office/drawing/2014/main" id="{B25F9E86-C693-4E69-9E0B-FCC0E4F15447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9347;p75">
              <a:extLst>
                <a:ext uri="{FF2B5EF4-FFF2-40B4-BE49-F238E27FC236}">
                  <a16:creationId xmlns:a16="http://schemas.microsoft.com/office/drawing/2014/main" id="{2EB288FA-4B53-40A5-A979-F265D327393C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9348;p75">
              <a:extLst>
                <a:ext uri="{FF2B5EF4-FFF2-40B4-BE49-F238E27FC236}">
                  <a16:creationId xmlns:a16="http://schemas.microsoft.com/office/drawing/2014/main" id="{3FB8546B-E905-4BD6-A634-DF79B2689473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9349;p75">
              <a:extLst>
                <a:ext uri="{FF2B5EF4-FFF2-40B4-BE49-F238E27FC236}">
                  <a16:creationId xmlns:a16="http://schemas.microsoft.com/office/drawing/2014/main" id="{A34B2D0B-78BD-46CF-805A-0ADA22F96AF7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9350;p75">
              <a:extLst>
                <a:ext uri="{FF2B5EF4-FFF2-40B4-BE49-F238E27FC236}">
                  <a16:creationId xmlns:a16="http://schemas.microsoft.com/office/drawing/2014/main" id="{97F78BA3-EE5A-412F-941A-A3F5A623EE59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9351;p75">
              <a:extLst>
                <a:ext uri="{FF2B5EF4-FFF2-40B4-BE49-F238E27FC236}">
                  <a16:creationId xmlns:a16="http://schemas.microsoft.com/office/drawing/2014/main" id="{B519B6A7-64B2-4043-914D-C912B7BBC10B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9352;p75">
              <a:extLst>
                <a:ext uri="{FF2B5EF4-FFF2-40B4-BE49-F238E27FC236}">
                  <a16:creationId xmlns:a16="http://schemas.microsoft.com/office/drawing/2014/main" id="{F1F69EFA-59B4-427A-A86D-33A4789D7E95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9353;p75">
              <a:extLst>
                <a:ext uri="{FF2B5EF4-FFF2-40B4-BE49-F238E27FC236}">
                  <a16:creationId xmlns:a16="http://schemas.microsoft.com/office/drawing/2014/main" id="{4A371D88-99C2-47B8-B910-7D4007C0CF88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9354;p75">
              <a:extLst>
                <a:ext uri="{FF2B5EF4-FFF2-40B4-BE49-F238E27FC236}">
                  <a16:creationId xmlns:a16="http://schemas.microsoft.com/office/drawing/2014/main" id="{CE0B79ED-D276-47DE-8CA4-25C74E28D921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9355;p75">
              <a:extLst>
                <a:ext uri="{FF2B5EF4-FFF2-40B4-BE49-F238E27FC236}">
                  <a16:creationId xmlns:a16="http://schemas.microsoft.com/office/drawing/2014/main" id="{3E0F0BB8-2FF1-4454-BB24-8E79EF660CEF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9356;p75">
              <a:extLst>
                <a:ext uri="{FF2B5EF4-FFF2-40B4-BE49-F238E27FC236}">
                  <a16:creationId xmlns:a16="http://schemas.microsoft.com/office/drawing/2014/main" id="{2FF01C93-4132-4838-9972-1915C14878CA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9357;p75">
              <a:extLst>
                <a:ext uri="{FF2B5EF4-FFF2-40B4-BE49-F238E27FC236}">
                  <a16:creationId xmlns:a16="http://schemas.microsoft.com/office/drawing/2014/main" id="{47F02F6F-14E4-4752-B1B3-2035349AD97F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9358;p75">
              <a:extLst>
                <a:ext uri="{FF2B5EF4-FFF2-40B4-BE49-F238E27FC236}">
                  <a16:creationId xmlns:a16="http://schemas.microsoft.com/office/drawing/2014/main" id="{B151EFCD-C78E-42AE-9366-45BDC116993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9359;p75">
              <a:extLst>
                <a:ext uri="{FF2B5EF4-FFF2-40B4-BE49-F238E27FC236}">
                  <a16:creationId xmlns:a16="http://schemas.microsoft.com/office/drawing/2014/main" id="{5AEF3274-32D8-4F8F-B026-32B3AA3CA03C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9360;p75">
              <a:extLst>
                <a:ext uri="{FF2B5EF4-FFF2-40B4-BE49-F238E27FC236}">
                  <a16:creationId xmlns:a16="http://schemas.microsoft.com/office/drawing/2014/main" id="{829429B8-D7CE-43D6-B481-0BF27BD4DD0E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9361;p75">
              <a:extLst>
                <a:ext uri="{FF2B5EF4-FFF2-40B4-BE49-F238E27FC236}">
                  <a16:creationId xmlns:a16="http://schemas.microsoft.com/office/drawing/2014/main" id="{5789D4FE-C453-4476-BD38-BB514B0A10C5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9362;p75">
              <a:extLst>
                <a:ext uri="{FF2B5EF4-FFF2-40B4-BE49-F238E27FC236}">
                  <a16:creationId xmlns:a16="http://schemas.microsoft.com/office/drawing/2014/main" id="{CFE75097-44BF-4656-83D2-B2AF8E39427A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9363;p75">
              <a:extLst>
                <a:ext uri="{FF2B5EF4-FFF2-40B4-BE49-F238E27FC236}">
                  <a16:creationId xmlns:a16="http://schemas.microsoft.com/office/drawing/2014/main" id="{D93F9D76-6150-4A14-9453-C917E2FC806B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9364;p75">
              <a:extLst>
                <a:ext uri="{FF2B5EF4-FFF2-40B4-BE49-F238E27FC236}">
                  <a16:creationId xmlns:a16="http://schemas.microsoft.com/office/drawing/2014/main" id="{866789D4-CBE4-418B-99B1-43CCB8697C5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9365;p75">
              <a:extLst>
                <a:ext uri="{FF2B5EF4-FFF2-40B4-BE49-F238E27FC236}">
                  <a16:creationId xmlns:a16="http://schemas.microsoft.com/office/drawing/2014/main" id="{E08E95BD-2DCB-40D1-A522-3247C4ED8EFA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9366;p75">
              <a:extLst>
                <a:ext uri="{FF2B5EF4-FFF2-40B4-BE49-F238E27FC236}">
                  <a16:creationId xmlns:a16="http://schemas.microsoft.com/office/drawing/2014/main" id="{10C9D303-92AE-44EE-AAEE-26D4E9375392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9367;p75">
              <a:extLst>
                <a:ext uri="{FF2B5EF4-FFF2-40B4-BE49-F238E27FC236}">
                  <a16:creationId xmlns:a16="http://schemas.microsoft.com/office/drawing/2014/main" id="{B1F7C944-2BD9-438F-8A71-3AC6E1681E82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9368;p75">
              <a:extLst>
                <a:ext uri="{FF2B5EF4-FFF2-40B4-BE49-F238E27FC236}">
                  <a16:creationId xmlns:a16="http://schemas.microsoft.com/office/drawing/2014/main" id="{D567E878-C614-4790-83E0-011333F712BB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9369;p75">
              <a:extLst>
                <a:ext uri="{FF2B5EF4-FFF2-40B4-BE49-F238E27FC236}">
                  <a16:creationId xmlns:a16="http://schemas.microsoft.com/office/drawing/2014/main" id="{E11D7977-D091-4E4F-A416-895F317EE978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9370;p75">
              <a:extLst>
                <a:ext uri="{FF2B5EF4-FFF2-40B4-BE49-F238E27FC236}">
                  <a16:creationId xmlns:a16="http://schemas.microsoft.com/office/drawing/2014/main" id="{17137F51-3250-4352-AC80-9D756562096D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9371;p75">
              <a:extLst>
                <a:ext uri="{FF2B5EF4-FFF2-40B4-BE49-F238E27FC236}">
                  <a16:creationId xmlns:a16="http://schemas.microsoft.com/office/drawing/2014/main" id="{02AF972C-9225-467E-91B1-ADE0170B9090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9372;p75">
              <a:extLst>
                <a:ext uri="{FF2B5EF4-FFF2-40B4-BE49-F238E27FC236}">
                  <a16:creationId xmlns:a16="http://schemas.microsoft.com/office/drawing/2014/main" id="{DDFF92A1-3F74-4E86-83ED-B2DAEF033352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9373;p75">
              <a:extLst>
                <a:ext uri="{FF2B5EF4-FFF2-40B4-BE49-F238E27FC236}">
                  <a16:creationId xmlns:a16="http://schemas.microsoft.com/office/drawing/2014/main" id="{A048076C-7CE4-4176-8F75-57ADDE564F7E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9374;p75">
              <a:extLst>
                <a:ext uri="{FF2B5EF4-FFF2-40B4-BE49-F238E27FC236}">
                  <a16:creationId xmlns:a16="http://schemas.microsoft.com/office/drawing/2014/main" id="{F0EF752B-08AF-4BF9-A291-694BED067BD7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9375;p75">
              <a:extLst>
                <a:ext uri="{FF2B5EF4-FFF2-40B4-BE49-F238E27FC236}">
                  <a16:creationId xmlns:a16="http://schemas.microsoft.com/office/drawing/2014/main" id="{BDCD2DB3-59E4-4BA1-997D-9A3B63B13C1B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9376;p75">
              <a:extLst>
                <a:ext uri="{FF2B5EF4-FFF2-40B4-BE49-F238E27FC236}">
                  <a16:creationId xmlns:a16="http://schemas.microsoft.com/office/drawing/2014/main" id="{05FF1CAA-1775-4E84-B0DD-8B090BECD49C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9377;p75">
              <a:extLst>
                <a:ext uri="{FF2B5EF4-FFF2-40B4-BE49-F238E27FC236}">
                  <a16:creationId xmlns:a16="http://schemas.microsoft.com/office/drawing/2014/main" id="{3D4FB994-8CF4-440C-BFF8-8FFFEA56567B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9378;p75">
              <a:extLst>
                <a:ext uri="{FF2B5EF4-FFF2-40B4-BE49-F238E27FC236}">
                  <a16:creationId xmlns:a16="http://schemas.microsoft.com/office/drawing/2014/main" id="{367CA466-F753-43F2-AB71-DAFC622EC25D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9379;p75">
              <a:extLst>
                <a:ext uri="{FF2B5EF4-FFF2-40B4-BE49-F238E27FC236}">
                  <a16:creationId xmlns:a16="http://schemas.microsoft.com/office/drawing/2014/main" id="{07A35433-5977-4D34-9FA8-B09A6D1509A5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9380;p75">
              <a:extLst>
                <a:ext uri="{FF2B5EF4-FFF2-40B4-BE49-F238E27FC236}">
                  <a16:creationId xmlns:a16="http://schemas.microsoft.com/office/drawing/2014/main" id="{23F4C81B-183F-444A-895A-4BEDE5331D50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9381;p75">
              <a:extLst>
                <a:ext uri="{FF2B5EF4-FFF2-40B4-BE49-F238E27FC236}">
                  <a16:creationId xmlns:a16="http://schemas.microsoft.com/office/drawing/2014/main" id="{E9360358-02BA-45CD-B49A-9AE0648AF80C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9382;p75">
              <a:extLst>
                <a:ext uri="{FF2B5EF4-FFF2-40B4-BE49-F238E27FC236}">
                  <a16:creationId xmlns:a16="http://schemas.microsoft.com/office/drawing/2014/main" id="{1A4368FA-58BC-4E12-AC57-14F2FC38777C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9383;p75">
              <a:extLst>
                <a:ext uri="{FF2B5EF4-FFF2-40B4-BE49-F238E27FC236}">
                  <a16:creationId xmlns:a16="http://schemas.microsoft.com/office/drawing/2014/main" id="{37387B63-33E8-4705-A0E4-90F9CEBED08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9384;p75">
              <a:extLst>
                <a:ext uri="{FF2B5EF4-FFF2-40B4-BE49-F238E27FC236}">
                  <a16:creationId xmlns:a16="http://schemas.microsoft.com/office/drawing/2014/main" id="{25A2446A-95F6-4370-86C4-6CD9B077B25D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9385;p75">
              <a:extLst>
                <a:ext uri="{FF2B5EF4-FFF2-40B4-BE49-F238E27FC236}">
                  <a16:creationId xmlns:a16="http://schemas.microsoft.com/office/drawing/2014/main" id="{DF1B4A5B-102F-4612-AC75-9BC71821FDE3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9386;p75">
              <a:extLst>
                <a:ext uri="{FF2B5EF4-FFF2-40B4-BE49-F238E27FC236}">
                  <a16:creationId xmlns:a16="http://schemas.microsoft.com/office/drawing/2014/main" id="{E28AEE2A-F1AA-4945-8E71-A25A24CCF15A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9387;p75">
              <a:extLst>
                <a:ext uri="{FF2B5EF4-FFF2-40B4-BE49-F238E27FC236}">
                  <a16:creationId xmlns:a16="http://schemas.microsoft.com/office/drawing/2014/main" id="{B37DB432-0013-4C94-B27C-1AE74E318655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9388;p75">
              <a:extLst>
                <a:ext uri="{FF2B5EF4-FFF2-40B4-BE49-F238E27FC236}">
                  <a16:creationId xmlns:a16="http://schemas.microsoft.com/office/drawing/2014/main" id="{A8919081-EC69-4BC9-B1A9-577B95434D46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9389;p75">
              <a:extLst>
                <a:ext uri="{FF2B5EF4-FFF2-40B4-BE49-F238E27FC236}">
                  <a16:creationId xmlns:a16="http://schemas.microsoft.com/office/drawing/2014/main" id="{CB102302-9889-4A21-BB86-D569F0E8E920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9390;p75">
              <a:extLst>
                <a:ext uri="{FF2B5EF4-FFF2-40B4-BE49-F238E27FC236}">
                  <a16:creationId xmlns:a16="http://schemas.microsoft.com/office/drawing/2014/main" id="{FEB6E007-8D3E-4331-85B9-C639DE516320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9391;p75">
              <a:extLst>
                <a:ext uri="{FF2B5EF4-FFF2-40B4-BE49-F238E27FC236}">
                  <a16:creationId xmlns:a16="http://schemas.microsoft.com/office/drawing/2014/main" id="{F4A6F060-17D6-4093-82E5-1EC409D5A55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9392;p75">
              <a:extLst>
                <a:ext uri="{FF2B5EF4-FFF2-40B4-BE49-F238E27FC236}">
                  <a16:creationId xmlns:a16="http://schemas.microsoft.com/office/drawing/2014/main" id="{B29EBB4D-1A45-4443-BBEE-6492CBBD96D6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9393;p75">
              <a:extLst>
                <a:ext uri="{FF2B5EF4-FFF2-40B4-BE49-F238E27FC236}">
                  <a16:creationId xmlns:a16="http://schemas.microsoft.com/office/drawing/2014/main" id="{7B866ACA-A137-4269-9DA2-B4B30E2432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9394;p75">
              <a:extLst>
                <a:ext uri="{FF2B5EF4-FFF2-40B4-BE49-F238E27FC236}">
                  <a16:creationId xmlns:a16="http://schemas.microsoft.com/office/drawing/2014/main" id="{E513620E-7E16-478F-ABF3-73A186C80FDA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9395;p75">
              <a:extLst>
                <a:ext uri="{FF2B5EF4-FFF2-40B4-BE49-F238E27FC236}">
                  <a16:creationId xmlns:a16="http://schemas.microsoft.com/office/drawing/2014/main" id="{2F175581-DE67-41B6-B419-70A559ADCE30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9396;p75">
              <a:extLst>
                <a:ext uri="{FF2B5EF4-FFF2-40B4-BE49-F238E27FC236}">
                  <a16:creationId xmlns:a16="http://schemas.microsoft.com/office/drawing/2014/main" id="{51E132E8-5BDA-4483-84D2-A737A4E85E2E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9397;p75">
              <a:extLst>
                <a:ext uri="{FF2B5EF4-FFF2-40B4-BE49-F238E27FC236}">
                  <a16:creationId xmlns:a16="http://schemas.microsoft.com/office/drawing/2014/main" id="{12D58954-EBD6-4C8B-9FE8-BEB2F4670E39}"/>
                </a:ext>
              </a:extLst>
            </p:cNvPr>
            <p:cNvSpPr/>
            <p:nvPr/>
          </p:nvSpPr>
          <p:spPr>
            <a:xfrm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7" name="Google Shape;9443;p75">
            <a:extLst>
              <a:ext uri="{FF2B5EF4-FFF2-40B4-BE49-F238E27FC236}">
                <a16:creationId xmlns:a16="http://schemas.microsoft.com/office/drawing/2014/main" id="{D323F47A-D830-411E-A136-768837A2B68F}"/>
              </a:ext>
            </a:extLst>
          </p:cNvPr>
          <p:cNvGrpSpPr/>
          <p:nvPr/>
        </p:nvGrpSpPr>
        <p:grpSpPr>
          <a:xfrm flipH="1">
            <a:off x="308227" y="2612706"/>
            <a:ext cx="1478988" cy="2371476"/>
            <a:chOff x="2585173" y="1740807"/>
            <a:chExt cx="1783670" cy="2860019"/>
          </a:xfrm>
        </p:grpSpPr>
        <p:sp>
          <p:nvSpPr>
            <p:cNvPr id="1788" name="Google Shape;9444;p75">
              <a:extLst>
                <a:ext uri="{FF2B5EF4-FFF2-40B4-BE49-F238E27FC236}">
                  <a16:creationId xmlns:a16="http://schemas.microsoft.com/office/drawing/2014/main" id="{5D97C33F-11C9-4C7C-A04B-1492A3267B11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9445;p75">
              <a:extLst>
                <a:ext uri="{FF2B5EF4-FFF2-40B4-BE49-F238E27FC236}">
                  <a16:creationId xmlns:a16="http://schemas.microsoft.com/office/drawing/2014/main" id="{AEE7771F-92A9-49FF-B05E-0263042DC68D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9446;p75">
              <a:extLst>
                <a:ext uri="{FF2B5EF4-FFF2-40B4-BE49-F238E27FC236}">
                  <a16:creationId xmlns:a16="http://schemas.microsoft.com/office/drawing/2014/main" id="{CCAF3193-3A36-4074-A3BD-4DE80A21E091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9447;p75">
              <a:extLst>
                <a:ext uri="{FF2B5EF4-FFF2-40B4-BE49-F238E27FC236}">
                  <a16:creationId xmlns:a16="http://schemas.microsoft.com/office/drawing/2014/main" id="{36633658-830C-4617-936E-AE498765557B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9448;p75">
              <a:extLst>
                <a:ext uri="{FF2B5EF4-FFF2-40B4-BE49-F238E27FC236}">
                  <a16:creationId xmlns:a16="http://schemas.microsoft.com/office/drawing/2014/main" id="{9B880F3C-CCC4-4574-956C-7A86F169374B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9449;p75">
              <a:extLst>
                <a:ext uri="{FF2B5EF4-FFF2-40B4-BE49-F238E27FC236}">
                  <a16:creationId xmlns:a16="http://schemas.microsoft.com/office/drawing/2014/main" id="{4A8F7767-FADB-473A-9CF6-321BC2B171AA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9450;p75">
              <a:extLst>
                <a:ext uri="{FF2B5EF4-FFF2-40B4-BE49-F238E27FC236}">
                  <a16:creationId xmlns:a16="http://schemas.microsoft.com/office/drawing/2014/main" id="{0EACE0DC-6271-46DE-A5A6-337E3B800338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9451;p75">
              <a:extLst>
                <a:ext uri="{FF2B5EF4-FFF2-40B4-BE49-F238E27FC236}">
                  <a16:creationId xmlns:a16="http://schemas.microsoft.com/office/drawing/2014/main" id="{4EFBFCA8-4859-4200-9DC4-9955F2B44E95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9452;p75">
              <a:extLst>
                <a:ext uri="{FF2B5EF4-FFF2-40B4-BE49-F238E27FC236}">
                  <a16:creationId xmlns:a16="http://schemas.microsoft.com/office/drawing/2014/main" id="{4696755D-F1FF-4E73-BA8C-709446B56937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9453;p75">
              <a:extLst>
                <a:ext uri="{FF2B5EF4-FFF2-40B4-BE49-F238E27FC236}">
                  <a16:creationId xmlns:a16="http://schemas.microsoft.com/office/drawing/2014/main" id="{F017582C-A50D-408A-854A-AE4101E90125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9454;p75">
              <a:extLst>
                <a:ext uri="{FF2B5EF4-FFF2-40B4-BE49-F238E27FC236}">
                  <a16:creationId xmlns:a16="http://schemas.microsoft.com/office/drawing/2014/main" id="{462C14E6-5999-4483-8031-8E2ADA59C4D4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9455;p75">
              <a:extLst>
                <a:ext uri="{FF2B5EF4-FFF2-40B4-BE49-F238E27FC236}">
                  <a16:creationId xmlns:a16="http://schemas.microsoft.com/office/drawing/2014/main" id="{057FEB48-40AE-4AE9-AE34-600E113166F0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9456;p75">
              <a:extLst>
                <a:ext uri="{FF2B5EF4-FFF2-40B4-BE49-F238E27FC236}">
                  <a16:creationId xmlns:a16="http://schemas.microsoft.com/office/drawing/2014/main" id="{0D662C45-3FE2-4E19-AD68-DFF37D3BEC6D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9457;p75">
              <a:extLst>
                <a:ext uri="{FF2B5EF4-FFF2-40B4-BE49-F238E27FC236}">
                  <a16:creationId xmlns:a16="http://schemas.microsoft.com/office/drawing/2014/main" id="{AA23E6ED-3EDC-4CA3-8B20-93CFAC68F393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9458;p75">
              <a:extLst>
                <a:ext uri="{FF2B5EF4-FFF2-40B4-BE49-F238E27FC236}">
                  <a16:creationId xmlns:a16="http://schemas.microsoft.com/office/drawing/2014/main" id="{3CB7F130-8117-4351-B088-A4EA5B923B5F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9459;p75">
              <a:extLst>
                <a:ext uri="{FF2B5EF4-FFF2-40B4-BE49-F238E27FC236}">
                  <a16:creationId xmlns:a16="http://schemas.microsoft.com/office/drawing/2014/main" id="{134F73CB-585B-4BD7-87AC-1F6ED0E1493B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9460;p75">
              <a:extLst>
                <a:ext uri="{FF2B5EF4-FFF2-40B4-BE49-F238E27FC236}">
                  <a16:creationId xmlns:a16="http://schemas.microsoft.com/office/drawing/2014/main" id="{4E071F88-B014-48F2-B446-9A8C1894EEA5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9461;p75">
              <a:extLst>
                <a:ext uri="{FF2B5EF4-FFF2-40B4-BE49-F238E27FC236}">
                  <a16:creationId xmlns:a16="http://schemas.microsoft.com/office/drawing/2014/main" id="{B6160E75-D49D-4127-A9DC-259C69C1B6CB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9462;p75">
              <a:extLst>
                <a:ext uri="{FF2B5EF4-FFF2-40B4-BE49-F238E27FC236}">
                  <a16:creationId xmlns:a16="http://schemas.microsoft.com/office/drawing/2014/main" id="{094CA5C2-0DB1-4E34-9C8C-822DB6E29561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9463;p75">
              <a:extLst>
                <a:ext uri="{FF2B5EF4-FFF2-40B4-BE49-F238E27FC236}">
                  <a16:creationId xmlns:a16="http://schemas.microsoft.com/office/drawing/2014/main" id="{C44CE907-A527-4019-B0BA-7F95967DD5ED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9464;p75">
              <a:extLst>
                <a:ext uri="{FF2B5EF4-FFF2-40B4-BE49-F238E27FC236}">
                  <a16:creationId xmlns:a16="http://schemas.microsoft.com/office/drawing/2014/main" id="{557D73BA-1E08-4AB5-B489-DC2AE90BFB0A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9465;p75">
              <a:extLst>
                <a:ext uri="{FF2B5EF4-FFF2-40B4-BE49-F238E27FC236}">
                  <a16:creationId xmlns:a16="http://schemas.microsoft.com/office/drawing/2014/main" id="{38D6B4AF-CBBB-43AD-8076-4CDCD9119C38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9466;p75">
              <a:extLst>
                <a:ext uri="{FF2B5EF4-FFF2-40B4-BE49-F238E27FC236}">
                  <a16:creationId xmlns:a16="http://schemas.microsoft.com/office/drawing/2014/main" id="{23FB21A8-0DF6-4150-835A-DABE800F061B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9467;p75">
              <a:extLst>
                <a:ext uri="{FF2B5EF4-FFF2-40B4-BE49-F238E27FC236}">
                  <a16:creationId xmlns:a16="http://schemas.microsoft.com/office/drawing/2014/main" id="{34C4837B-19D8-4409-91F3-B58F22002C84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9468;p75">
              <a:extLst>
                <a:ext uri="{FF2B5EF4-FFF2-40B4-BE49-F238E27FC236}">
                  <a16:creationId xmlns:a16="http://schemas.microsoft.com/office/drawing/2014/main" id="{A9D1D1F0-530F-4FBE-91D2-53A8BA241712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9469;p75">
              <a:extLst>
                <a:ext uri="{FF2B5EF4-FFF2-40B4-BE49-F238E27FC236}">
                  <a16:creationId xmlns:a16="http://schemas.microsoft.com/office/drawing/2014/main" id="{4E2C462E-B675-415E-9484-4AF97CA45A19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9470;p75">
              <a:extLst>
                <a:ext uri="{FF2B5EF4-FFF2-40B4-BE49-F238E27FC236}">
                  <a16:creationId xmlns:a16="http://schemas.microsoft.com/office/drawing/2014/main" id="{BB290A7E-B8EE-4827-92A5-0E5AEBE1037D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9471;p75">
              <a:extLst>
                <a:ext uri="{FF2B5EF4-FFF2-40B4-BE49-F238E27FC236}">
                  <a16:creationId xmlns:a16="http://schemas.microsoft.com/office/drawing/2014/main" id="{1AB6889D-42AE-4F31-A194-F1E1CA8F1CE1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9472;p75">
              <a:extLst>
                <a:ext uri="{FF2B5EF4-FFF2-40B4-BE49-F238E27FC236}">
                  <a16:creationId xmlns:a16="http://schemas.microsoft.com/office/drawing/2014/main" id="{BF4DD0F1-C73E-4C99-9353-1CDBD8E99153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9473;p75">
              <a:extLst>
                <a:ext uri="{FF2B5EF4-FFF2-40B4-BE49-F238E27FC236}">
                  <a16:creationId xmlns:a16="http://schemas.microsoft.com/office/drawing/2014/main" id="{D0435944-D224-4F15-A3FE-E16DF146BAD7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9474;p75">
              <a:extLst>
                <a:ext uri="{FF2B5EF4-FFF2-40B4-BE49-F238E27FC236}">
                  <a16:creationId xmlns:a16="http://schemas.microsoft.com/office/drawing/2014/main" id="{4C6D9F58-23D6-4D13-8A4B-92449EBA6DA4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9475;p75">
              <a:extLst>
                <a:ext uri="{FF2B5EF4-FFF2-40B4-BE49-F238E27FC236}">
                  <a16:creationId xmlns:a16="http://schemas.microsoft.com/office/drawing/2014/main" id="{3BD49B76-FB22-4A4F-9746-FBFE3661EE89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9476;p75">
              <a:extLst>
                <a:ext uri="{FF2B5EF4-FFF2-40B4-BE49-F238E27FC236}">
                  <a16:creationId xmlns:a16="http://schemas.microsoft.com/office/drawing/2014/main" id="{834EBF28-C0BB-40D0-8E0C-CF9685BEC656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9477;p75">
              <a:extLst>
                <a:ext uri="{FF2B5EF4-FFF2-40B4-BE49-F238E27FC236}">
                  <a16:creationId xmlns:a16="http://schemas.microsoft.com/office/drawing/2014/main" id="{43454B73-6353-4280-8ADB-4056DC2C54BA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9478;p75">
              <a:extLst>
                <a:ext uri="{FF2B5EF4-FFF2-40B4-BE49-F238E27FC236}">
                  <a16:creationId xmlns:a16="http://schemas.microsoft.com/office/drawing/2014/main" id="{4F14FB72-CFD4-4723-A997-46BD8CB07D93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9479;p75">
              <a:extLst>
                <a:ext uri="{FF2B5EF4-FFF2-40B4-BE49-F238E27FC236}">
                  <a16:creationId xmlns:a16="http://schemas.microsoft.com/office/drawing/2014/main" id="{50015292-99B7-4D29-8295-E5A90B5F575B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9480;p75">
              <a:extLst>
                <a:ext uri="{FF2B5EF4-FFF2-40B4-BE49-F238E27FC236}">
                  <a16:creationId xmlns:a16="http://schemas.microsoft.com/office/drawing/2014/main" id="{CA125518-B7D8-4687-9561-102997AB0E06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9481;p75">
              <a:extLst>
                <a:ext uri="{FF2B5EF4-FFF2-40B4-BE49-F238E27FC236}">
                  <a16:creationId xmlns:a16="http://schemas.microsoft.com/office/drawing/2014/main" id="{A5C4ABB1-FB17-4119-8147-D4CC19BF80EA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9482;p75">
              <a:extLst>
                <a:ext uri="{FF2B5EF4-FFF2-40B4-BE49-F238E27FC236}">
                  <a16:creationId xmlns:a16="http://schemas.microsoft.com/office/drawing/2014/main" id="{56A181D4-6B7D-4C0A-ACBB-1F37AD9EABF3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9483;p75">
              <a:extLst>
                <a:ext uri="{FF2B5EF4-FFF2-40B4-BE49-F238E27FC236}">
                  <a16:creationId xmlns:a16="http://schemas.microsoft.com/office/drawing/2014/main" id="{986F25FF-4ECB-43B3-BA17-7A02F9FDBAF3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9484;p75">
              <a:extLst>
                <a:ext uri="{FF2B5EF4-FFF2-40B4-BE49-F238E27FC236}">
                  <a16:creationId xmlns:a16="http://schemas.microsoft.com/office/drawing/2014/main" id="{4A8C156B-97EB-4F1D-9788-A0EF99151024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9485;p75">
              <a:extLst>
                <a:ext uri="{FF2B5EF4-FFF2-40B4-BE49-F238E27FC236}">
                  <a16:creationId xmlns:a16="http://schemas.microsoft.com/office/drawing/2014/main" id="{E8ED6857-F144-4A70-AC66-2C4AB8E8B5EE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9486;p75">
              <a:extLst>
                <a:ext uri="{FF2B5EF4-FFF2-40B4-BE49-F238E27FC236}">
                  <a16:creationId xmlns:a16="http://schemas.microsoft.com/office/drawing/2014/main" id="{D6D603E1-C31C-45F5-BD86-F1826FF2F9BE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9487;p75">
              <a:extLst>
                <a:ext uri="{FF2B5EF4-FFF2-40B4-BE49-F238E27FC236}">
                  <a16:creationId xmlns:a16="http://schemas.microsoft.com/office/drawing/2014/main" id="{310AE68F-0E33-4A3A-9DED-8E1269BCA634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9488;p75">
              <a:extLst>
                <a:ext uri="{FF2B5EF4-FFF2-40B4-BE49-F238E27FC236}">
                  <a16:creationId xmlns:a16="http://schemas.microsoft.com/office/drawing/2014/main" id="{B7BE1881-8AC0-4434-ADF3-9FF9A703BC4A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9489;p75">
              <a:extLst>
                <a:ext uri="{FF2B5EF4-FFF2-40B4-BE49-F238E27FC236}">
                  <a16:creationId xmlns:a16="http://schemas.microsoft.com/office/drawing/2014/main" id="{9BF792E0-FFF0-4FE9-81A9-120A21C9147A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9490;p75">
              <a:extLst>
                <a:ext uri="{FF2B5EF4-FFF2-40B4-BE49-F238E27FC236}">
                  <a16:creationId xmlns:a16="http://schemas.microsoft.com/office/drawing/2014/main" id="{12F95CB7-E982-4962-A8DA-7B475A8F0137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9491;p75">
              <a:extLst>
                <a:ext uri="{FF2B5EF4-FFF2-40B4-BE49-F238E27FC236}">
                  <a16:creationId xmlns:a16="http://schemas.microsoft.com/office/drawing/2014/main" id="{1E3FD66F-BD49-4865-A166-C5339A000B28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9492;p75">
              <a:extLst>
                <a:ext uri="{FF2B5EF4-FFF2-40B4-BE49-F238E27FC236}">
                  <a16:creationId xmlns:a16="http://schemas.microsoft.com/office/drawing/2014/main" id="{C224D270-C069-4B96-A60F-4CB5DE654614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9493;p75">
              <a:extLst>
                <a:ext uri="{FF2B5EF4-FFF2-40B4-BE49-F238E27FC236}">
                  <a16:creationId xmlns:a16="http://schemas.microsoft.com/office/drawing/2014/main" id="{533A9AC4-65D0-4469-B883-308730D1A53B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9494;p75">
              <a:extLst>
                <a:ext uri="{FF2B5EF4-FFF2-40B4-BE49-F238E27FC236}">
                  <a16:creationId xmlns:a16="http://schemas.microsoft.com/office/drawing/2014/main" id="{E460A2E2-77D0-4F7D-896F-49F77E5944C4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9495;p75">
              <a:extLst>
                <a:ext uri="{FF2B5EF4-FFF2-40B4-BE49-F238E27FC236}">
                  <a16:creationId xmlns:a16="http://schemas.microsoft.com/office/drawing/2014/main" id="{41AF80D8-1158-412C-9131-0B8894C355FB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9496;p75">
              <a:extLst>
                <a:ext uri="{FF2B5EF4-FFF2-40B4-BE49-F238E27FC236}">
                  <a16:creationId xmlns:a16="http://schemas.microsoft.com/office/drawing/2014/main" id="{D72F6392-E490-4D42-9312-030E89376BB7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9497;p75">
              <a:extLst>
                <a:ext uri="{FF2B5EF4-FFF2-40B4-BE49-F238E27FC236}">
                  <a16:creationId xmlns:a16="http://schemas.microsoft.com/office/drawing/2014/main" id="{2E09B4FF-9B0C-424D-9713-7E138C0F9E68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9498;p75">
              <a:extLst>
                <a:ext uri="{FF2B5EF4-FFF2-40B4-BE49-F238E27FC236}">
                  <a16:creationId xmlns:a16="http://schemas.microsoft.com/office/drawing/2014/main" id="{6A9029EA-F7BA-4650-80CB-9583CDAFE6FD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9499;p75">
              <a:extLst>
                <a:ext uri="{FF2B5EF4-FFF2-40B4-BE49-F238E27FC236}">
                  <a16:creationId xmlns:a16="http://schemas.microsoft.com/office/drawing/2014/main" id="{75560B8F-B344-4823-BD2E-DC183042EB05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9500;p75">
              <a:extLst>
                <a:ext uri="{FF2B5EF4-FFF2-40B4-BE49-F238E27FC236}">
                  <a16:creationId xmlns:a16="http://schemas.microsoft.com/office/drawing/2014/main" id="{99B55155-16E9-476A-8100-62C0E40A67BE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9501;p75">
              <a:extLst>
                <a:ext uri="{FF2B5EF4-FFF2-40B4-BE49-F238E27FC236}">
                  <a16:creationId xmlns:a16="http://schemas.microsoft.com/office/drawing/2014/main" id="{866A6A33-88F5-41C2-96F2-59B90185039B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9502;p75">
              <a:extLst>
                <a:ext uri="{FF2B5EF4-FFF2-40B4-BE49-F238E27FC236}">
                  <a16:creationId xmlns:a16="http://schemas.microsoft.com/office/drawing/2014/main" id="{5DE72A69-9E3B-4521-BF59-B6BD8AA9E6CA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9503;p75">
              <a:extLst>
                <a:ext uri="{FF2B5EF4-FFF2-40B4-BE49-F238E27FC236}">
                  <a16:creationId xmlns:a16="http://schemas.microsoft.com/office/drawing/2014/main" id="{6FE98E56-8E83-4FF9-BB06-695D44B36AD4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9504;p75">
              <a:extLst>
                <a:ext uri="{FF2B5EF4-FFF2-40B4-BE49-F238E27FC236}">
                  <a16:creationId xmlns:a16="http://schemas.microsoft.com/office/drawing/2014/main" id="{4A561DD7-EE99-421E-9DB4-6447295675F4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9505;p75">
              <a:extLst>
                <a:ext uri="{FF2B5EF4-FFF2-40B4-BE49-F238E27FC236}">
                  <a16:creationId xmlns:a16="http://schemas.microsoft.com/office/drawing/2014/main" id="{23CDB38C-7A9D-4520-B2A8-375920E4A6BF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9506;p75">
              <a:extLst>
                <a:ext uri="{FF2B5EF4-FFF2-40B4-BE49-F238E27FC236}">
                  <a16:creationId xmlns:a16="http://schemas.microsoft.com/office/drawing/2014/main" id="{A3569938-D0C2-4398-A720-450DE13594CB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9507;p75">
              <a:extLst>
                <a:ext uri="{FF2B5EF4-FFF2-40B4-BE49-F238E27FC236}">
                  <a16:creationId xmlns:a16="http://schemas.microsoft.com/office/drawing/2014/main" id="{DA240D80-DA97-48B6-81DE-BF3445E7B270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9508;p75">
              <a:extLst>
                <a:ext uri="{FF2B5EF4-FFF2-40B4-BE49-F238E27FC236}">
                  <a16:creationId xmlns:a16="http://schemas.microsoft.com/office/drawing/2014/main" id="{31DE4E31-EC24-402C-91DA-25FA82BB3A35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9509;p75">
              <a:extLst>
                <a:ext uri="{FF2B5EF4-FFF2-40B4-BE49-F238E27FC236}">
                  <a16:creationId xmlns:a16="http://schemas.microsoft.com/office/drawing/2014/main" id="{CDE8B3C2-B014-4627-AEE2-991996036ECA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9510;p75">
              <a:extLst>
                <a:ext uri="{FF2B5EF4-FFF2-40B4-BE49-F238E27FC236}">
                  <a16:creationId xmlns:a16="http://schemas.microsoft.com/office/drawing/2014/main" id="{D3A91BF3-D842-478A-BF1F-A1AE88FE86BB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9511;p75">
              <a:extLst>
                <a:ext uri="{FF2B5EF4-FFF2-40B4-BE49-F238E27FC236}">
                  <a16:creationId xmlns:a16="http://schemas.microsoft.com/office/drawing/2014/main" id="{858F2B8D-2450-42E0-8B2A-DA85FF536563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9512;p75">
              <a:extLst>
                <a:ext uri="{FF2B5EF4-FFF2-40B4-BE49-F238E27FC236}">
                  <a16:creationId xmlns:a16="http://schemas.microsoft.com/office/drawing/2014/main" id="{BB019613-7541-4735-A634-8505955F546A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9513;p75">
              <a:extLst>
                <a:ext uri="{FF2B5EF4-FFF2-40B4-BE49-F238E27FC236}">
                  <a16:creationId xmlns:a16="http://schemas.microsoft.com/office/drawing/2014/main" id="{DA0EAC0D-2E03-4F0E-B5A3-43751D163CA1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9514;p75">
              <a:extLst>
                <a:ext uri="{FF2B5EF4-FFF2-40B4-BE49-F238E27FC236}">
                  <a16:creationId xmlns:a16="http://schemas.microsoft.com/office/drawing/2014/main" id="{2B34A01E-B60D-49BD-847A-42779F4181E4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9515;p75">
              <a:extLst>
                <a:ext uri="{FF2B5EF4-FFF2-40B4-BE49-F238E27FC236}">
                  <a16:creationId xmlns:a16="http://schemas.microsoft.com/office/drawing/2014/main" id="{7B6D9F65-379E-462E-84C9-CB8865F39A26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9516;p75">
              <a:extLst>
                <a:ext uri="{FF2B5EF4-FFF2-40B4-BE49-F238E27FC236}">
                  <a16:creationId xmlns:a16="http://schemas.microsoft.com/office/drawing/2014/main" id="{86195595-4722-4C07-BCCB-B78A62DDBC33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9517;p75">
              <a:extLst>
                <a:ext uri="{FF2B5EF4-FFF2-40B4-BE49-F238E27FC236}">
                  <a16:creationId xmlns:a16="http://schemas.microsoft.com/office/drawing/2014/main" id="{E4E85679-DE26-4242-9163-B7FD6EA9080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9518;p75">
              <a:extLst>
                <a:ext uri="{FF2B5EF4-FFF2-40B4-BE49-F238E27FC236}">
                  <a16:creationId xmlns:a16="http://schemas.microsoft.com/office/drawing/2014/main" id="{7BC1BA12-06D1-4B49-8D3C-E644D50A8CC1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9519;p75">
              <a:extLst>
                <a:ext uri="{FF2B5EF4-FFF2-40B4-BE49-F238E27FC236}">
                  <a16:creationId xmlns:a16="http://schemas.microsoft.com/office/drawing/2014/main" id="{CE5CCD27-485A-43E7-BC64-3346DAE77FE8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9520;p75">
              <a:extLst>
                <a:ext uri="{FF2B5EF4-FFF2-40B4-BE49-F238E27FC236}">
                  <a16:creationId xmlns:a16="http://schemas.microsoft.com/office/drawing/2014/main" id="{C6132B13-4111-4051-BFAA-8754EDCC06DA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9521;p75">
              <a:extLst>
                <a:ext uri="{FF2B5EF4-FFF2-40B4-BE49-F238E27FC236}">
                  <a16:creationId xmlns:a16="http://schemas.microsoft.com/office/drawing/2014/main" id="{E591902D-2C45-46BD-BED8-5645FB0536B2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9522;p75">
              <a:extLst>
                <a:ext uri="{FF2B5EF4-FFF2-40B4-BE49-F238E27FC236}">
                  <a16:creationId xmlns:a16="http://schemas.microsoft.com/office/drawing/2014/main" id="{511AE5F8-6F5C-441B-855C-4BE26D433A3A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9523;p75">
              <a:extLst>
                <a:ext uri="{FF2B5EF4-FFF2-40B4-BE49-F238E27FC236}">
                  <a16:creationId xmlns:a16="http://schemas.microsoft.com/office/drawing/2014/main" id="{CCB7C0D4-1201-45DB-96E9-3D398C473D8D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9524;p75">
              <a:extLst>
                <a:ext uri="{FF2B5EF4-FFF2-40B4-BE49-F238E27FC236}">
                  <a16:creationId xmlns:a16="http://schemas.microsoft.com/office/drawing/2014/main" id="{6F39AEFD-B3B1-4D5F-814A-B0561F137FD0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9525;p75">
              <a:extLst>
                <a:ext uri="{FF2B5EF4-FFF2-40B4-BE49-F238E27FC236}">
                  <a16:creationId xmlns:a16="http://schemas.microsoft.com/office/drawing/2014/main" id="{01647F95-8258-4CBD-BD31-D9CF7E808AC4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9526;p75">
              <a:extLst>
                <a:ext uri="{FF2B5EF4-FFF2-40B4-BE49-F238E27FC236}">
                  <a16:creationId xmlns:a16="http://schemas.microsoft.com/office/drawing/2014/main" id="{842E395B-1499-41A0-9596-292D63F3CD75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9527;p75">
              <a:extLst>
                <a:ext uri="{FF2B5EF4-FFF2-40B4-BE49-F238E27FC236}">
                  <a16:creationId xmlns:a16="http://schemas.microsoft.com/office/drawing/2014/main" id="{C0BD5844-2F0A-4F96-88A3-6DB29B41A8A3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9528;p75">
              <a:extLst>
                <a:ext uri="{FF2B5EF4-FFF2-40B4-BE49-F238E27FC236}">
                  <a16:creationId xmlns:a16="http://schemas.microsoft.com/office/drawing/2014/main" id="{B792586E-F472-404D-B627-42521DE690D3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9529;p75">
              <a:extLst>
                <a:ext uri="{FF2B5EF4-FFF2-40B4-BE49-F238E27FC236}">
                  <a16:creationId xmlns:a16="http://schemas.microsoft.com/office/drawing/2014/main" id="{9C04F134-A836-4920-B18F-EDDBBFA247DC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9530;p75">
              <a:extLst>
                <a:ext uri="{FF2B5EF4-FFF2-40B4-BE49-F238E27FC236}">
                  <a16:creationId xmlns:a16="http://schemas.microsoft.com/office/drawing/2014/main" id="{F51823A9-7C28-4948-ABAD-078E0670FAA0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9531;p75">
              <a:extLst>
                <a:ext uri="{FF2B5EF4-FFF2-40B4-BE49-F238E27FC236}">
                  <a16:creationId xmlns:a16="http://schemas.microsoft.com/office/drawing/2014/main" id="{B51833DB-25D3-4405-B291-1C0E7B9A70E1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9532;p75">
              <a:extLst>
                <a:ext uri="{FF2B5EF4-FFF2-40B4-BE49-F238E27FC236}">
                  <a16:creationId xmlns:a16="http://schemas.microsoft.com/office/drawing/2014/main" id="{FDDE3D36-E57E-4E33-9C90-D3EA09F52B09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9533;p75">
              <a:extLst>
                <a:ext uri="{FF2B5EF4-FFF2-40B4-BE49-F238E27FC236}">
                  <a16:creationId xmlns:a16="http://schemas.microsoft.com/office/drawing/2014/main" id="{9E8C5C52-58C4-49FC-BBEA-548532D40215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9534;p75">
              <a:extLst>
                <a:ext uri="{FF2B5EF4-FFF2-40B4-BE49-F238E27FC236}">
                  <a16:creationId xmlns:a16="http://schemas.microsoft.com/office/drawing/2014/main" id="{654923B7-FB5A-4D56-AD4F-8D5840F37A47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9535;p75">
              <a:extLst>
                <a:ext uri="{FF2B5EF4-FFF2-40B4-BE49-F238E27FC236}">
                  <a16:creationId xmlns:a16="http://schemas.microsoft.com/office/drawing/2014/main" id="{F97E7C02-ACFE-484B-8FDC-343159C9C43C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9536;p75">
              <a:extLst>
                <a:ext uri="{FF2B5EF4-FFF2-40B4-BE49-F238E27FC236}">
                  <a16:creationId xmlns:a16="http://schemas.microsoft.com/office/drawing/2014/main" id="{628F79E0-B109-46B2-8E01-B891F936784F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roup 1880">
            <a:extLst>
              <a:ext uri="{FF2B5EF4-FFF2-40B4-BE49-F238E27FC236}">
                <a16:creationId xmlns:a16="http://schemas.microsoft.com/office/drawing/2014/main" id="{BF140512-3BF8-4ABD-BBE6-6E15BC7E3FB5}"/>
              </a:ext>
            </a:extLst>
          </p:cNvPr>
          <p:cNvGrpSpPr/>
          <p:nvPr/>
        </p:nvGrpSpPr>
        <p:grpSpPr>
          <a:xfrm>
            <a:off x="8676345" y="3756735"/>
            <a:ext cx="604520" cy="1122424"/>
            <a:chOff x="5281907" y="2953723"/>
            <a:chExt cx="816540" cy="1516086"/>
          </a:xfrm>
        </p:grpSpPr>
        <p:sp>
          <p:nvSpPr>
            <p:cNvPr id="1882" name="Google Shape;790;p42">
              <a:extLst>
                <a:ext uri="{FF2B5EF4-FFF2-40B4-BE49-F238E27FC236}">
                  <a16:creationId xmlns:a16="http://schemas.microsoft.com/office/drawing/2014/main" id="{4D63A944-BC64-422A-93F4-3E8CB9A4367A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937;p42">
              <a:extLst>
                <a:ext uri="{FF2B5EF4-FFF2-40B4-BE49-F238E27FC236}">
                  <a16:creationId xmlns:a16="http://schemas.microsoft.com/office/drawing/2014/main" id="{F3EE8EFA-C95E-4DD7-BA12-DD66E3807150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938;p42">
              <a:extLst>
                <a:ext uri="{FF2B5EF4-FFF2-40B4-BE49-F238E27FC236}">
                  <a16:creationId xmlns:a16="http://schemas.microsoft.com/office/drawing/2014/main" id="{7A88FF63-FEB4-4DAD-9D54-C84676E5BFBE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939;p42">
              <a:extLst>
                <a:ext uri="{FF2B5EF4-FFF2-40B4-BE49-F238E27FC236}">
                  <a16:creationId xmlns:a16="http://schemas.microsoft.com/office/drawing/2014/main" id="{A8DB49EB-8033-4F24-B4A5-A6AB961A98F1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940;p42">
              <a:extLst>
                <a:ext uri="{FF2B5EF4-FFF2-40B4-BE49-F238E27FC236}">
                  <a16:creationId xmlns:a16="http://schemas.microsoft.com/office/drawing/2014/main" id="{B80C3CC7-D5DF-4FBB-961C-6268627CABDE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941;p42">
              <a:extLst>
                <a:ext uri="{FF2B5EF4-FFF2-40B4-BE49-F238E27FC236}">
                  <a16:creationId xmlns:a16="http://schemas.microsoft.com/office/drawing/2014/main" id="{CD362C0F-E80A-467A-96B7-44E7AA0AD530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942;p42">
              <a:extLst>
                <a:ext uri="{FF2B5EF4-FFF2-40B4-BE49-F238E27FC236}">
                  <a16:creationId xmlns:a16="http://schemas.microsoft.com/office/drawing/2014/main" id="{BF71FB5C-8EA3-48D4-818C-B1D710854150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943;p42">
              <a:extLst>
                <a:ext uri="{FF2B5EF4-FFF2-40B4-BE49-F238E27FC236}">
                  <a16:creationId xmlns:a16="http://schemas.microsoft.com/office/drawing/2014/main" id="{032D06F7-41B7-4741-858C-05319C69F7F2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944;p42">
              <a:extLst>
                <a:ext uri="{FF2B5EF4-FFF2-40B4-BE49-F238E27FC236}">
                  <a16:creationId xmlns:a16="http://schemas.microsoft.com/office/drawing/2014/main" id="{926B54C1-28A6-4F85-B0B6-29F8858AAB25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945;p42">
              <a:extLst>
                <a:ext uri="{FF2B5EF4-FFF2-40B4-BE49-F238E27FC236}">
                  <a16:creationId xmlns:a16="http://schemas.microsoft.com/office/drawing/2014/main" id="{C87D5D80-0E24-4E92-A3DA-E143E9F15317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946;p42">
              <a:extLst>
                <a:ext uri="{FF2B5EF4-FFF2-40B4-BE49-F238E27FC236}">
                  <a16:creationId xmlns:a16="http://schemas.microsoft.com/office/drawing/2014/main" id="{38973EB5-E1B9-4FF5-B87C-439344C9EE49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947;p42">
              <a:extLst>
                <a:ext uri="{FF2B5EF4-FFF2-40B4-BE49-F238E27FC236}">
                  <a16:creationId xmlns:a16="http://schemas.microsoft.com/office/drawing/2014/main" id="{825CF51D-64D5-46C0-81C9-38DC3B370F61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948;p42">
              <a:extLst>
                <a:ext uri="{FF2B5EF4-FFF2-40B4-BE49-F238E27FC236}">
                  <a16:creationId xmlns:a16="http://schemas.microsoft.com/office/drawing/2014/main" id="{E102D323-7B5F-4AC3-A13B-4C70735080FE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949;p42">
              <a:extLst>
                <a:ext uri="{FF2B5EF4-FFF2-40B4-BE49-F238E27FC236}">
                  <a16:creationId xmlns:a16="http://schemas.microsoft.com/office/drawing/2014/main" id="{819AB27B-421E-4BAE-8058-0C457DA854DF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950;p42">
              <a:extLst>
                <a:ext uri="{FF2B5EF4-FFF2-40B4-BE49-F238E27FC236}">
                  <a16:creationId xmlns:a16="http://schemas.microsoft.com/office/drawing/2014/main" id="{7255F112-6C46-41D9-9055-D9305A859B6B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951;p42">
              <a:extLst>
                <a:ext uri="{FF2B5EF4-FFF2-40B4-BE49-F238E27FC236}">
                  <a16:creationId xmlns:a16="http://schemas.microsoft.com/office/drawing/2014/main" id="{CE84C421-DCEC-43D2-A9CC-7CC7FA9795D8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952;p42">
              <a:extLst>
                <a:ext uri="{FF2B5EF4-FFF2-40B4-BE49-F238E27FC236}">
                  <a16:creationId xmlns:a16="http://schemas.microsoft.com/office/drawing/2014/main" id="{59C2AD7B-ED34-426D-AD44-E747BE717C01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953;p42">
              <a:extLst>
                <a:ext uri="{FF2B5EF4-FFF2-40B4-BE49-F238E27FC236}">
                  <a16:creationId xmlns:a16="http://schemas.microsoft.com/office/drawing/2014/main" id="{A4309B5C-C7A7-4DC3-9CC6-F5B56B3B072B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0" name="Google Shape;205;p17">
            <a:extLst>
              <a:ext uri="{FF2B5EF4-FFF2-40B4-BE49-F238E27FC236}">
                <a16:creationId xmlns:a16="http://schemas.microsoft.com/office/drawing/2014/main" id="{02A3D109-C4B6-44E4-8145-52529891BEBE}"/>
              </a:ext>
            </a:extLst>
          </p:cNvPr>
          <p:cNvGrpSpPr/>
          <p:nvPr/>
        </p:nvGrpSpPr>
        <p:grpSpPr>
          <a:xfrm>
            <a:off x="7775531" y="237865"/>
            <a:ext cx="762770" cy="1249786"/>
            <a:chOff x="4034725" y="276800"/>
            <a:chExt cx="1020975" cy="1672850"/>
          </a:xfrm>
        </p:grpSpPr>
        <p:sp>
          <p:nvSpPr>
            <p:cNvPr id="1901" name="Google Shape;206;p17">
              <a:extLst>
                <a:ext uri="{FF2B5EF4-FFF2-40B4-BE49-F238E27FC236}">
                  <a16:creationId xmlns:a16="http://schemas.microsoft.com/office/drawing/2014/main" id="{08CD10EC-25E8-43DF-8E72-849AF24847B4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207;p17">
              <a:extLst>
                <a:ext uri="{FF2B5EF4-FFF2-40B4-BE49-F238E27FC236}">
                  <a16:creationId xmlns:a16="http://schemas.microsoft.com/office/drawing/2014/main" id="{A0EB31D4-BCAA-4667-A199-CC443D6B2C77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208;p17">
              <a:extLst>
                <a:ext uri="{FF2B5EF4-FFF2-40B4-BE49-F238E27FC236}">
                  <a16:creationId xmlns:a16="http://schemas.microsoft.com/office/drawing/2014/main" id="{070F4D8F-F38D-4483-855D-10BE9CD2316D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209;p17">
              <a:extLst>
                <a:ext uri="{FF2B5EF4-FFF2-40B4-BE49-F238E27FC236}">
                  <a16:creationId xmlns:a16="http://schemas.microsoft.com/office/drawing/2014/main" id="{A81BD8FE-EF8F-49AD-9EC1-F51C31D6ED99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210;p17">
              <a:extLst>
                <a:ext uri="{FF2B5EF4-FFF2-40B4-BE49-F238E27FC236}">
                  <a16:creationId xmlns:a16="http://schemas.microsoft.com/office/drawing/2014/main" id="{1CD661CA-11CA-4C3D-B033-F2A703BDF61C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211;p17">
              <a:extLst>
                <a:ext uri="{FF2B5EF4-FFF2-40B4-BE49-F238E27FC236}">
                  <a16:creationId xmlns:a16="http://schemas.microsoft.com/office/drawing/2014/main" id="{A6E80AEC-2010-4B56-8A9F-1E5339ADA501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212;p17">
              <a:extLst>
                <a:ext uri="{FF2B5EF4-FFF2-40B4-BE49-F238E27FC236}">
                  <a16:creationId xmlns:a16="http://schemas.microsoft.com/office/drawing/2014/main" id="{522F787B-08C6-4362-8072-3AFD124EFAB4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213;p17">
              <a:extLst>
                <a:ext uri="{FF2B5EF4-FFF2-40B4-BE49-F238E27FC236}">
                  <a16:creationId xmlns:a16="http://schemas.microsoft.com/office/drawing/2014/main" id="{F84BBCB8-60AD-42F9-82C5-3B49FBCE52B8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214;p17">
              <a:extLst>
                <a:ext uri="{FF2B5EF4-FFF2-40B4-BE49-F238E27FC236}">
                  <a16:creationId xmlns:a16="http://schemas.microsoft.com/office/drawing/2014/main" id="{459FD1C6-656C-4675-8B0B-98DB79282CFA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215;p17">
              <a:extLst>
                <a:ext uri="{FF2B5EF4-FFF2-40B4-BE49-F238E27FC236}">
                  <a16:creationId xmlns:a16="http://schemas.microsoft.com/office/drawing/2014/main" id="{51717436-91CD-49A7-B2EA-FFB7F3F2AC5E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216;p17">
              <a:extLst>
                <a:ext uri="{FF2B5EF4-FFF2-40B4-BE49-F238E27FC236}">
                  <a16:creationId xmlns:a16="http://schemas.microsoft.com/office/drawing/2014/main" id="{C6BDB5AB-8165-43B7-9F78-818CE9EB2E97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217;p17">
              <a:extLst>
                <a:ext uri="{FF2B5EF4-FFF2-40B4-BE49-F238E27FC236}">
                  <a16:creationId xmlns:a16="http://schemas.microsoft.com/office/drawing/2014/main" id="{71383964-CCD2-4A06-9FCB-084DD3E1A38D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218;p17">
              <a:extLst>
                <a:ext uri="{FF2B5EF4-FFF2-40B4-BE49-F238E27FC236}">
                  <a16:creationId xmlns:a16="http://schemas.microsoft.com/office/drawing/2014/main" id="{23CF9A14-5E94-491B-BB77-FE2C3B0231D6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709;p37">
            <a:extLst>
              <a:ext uri="{FF2B5EF4-FFF2-40B4-BE49-F238E27FC236}">
                <a16:creationId xmlns:a16="http://schemas.microsoft.com/office/drawing/2014/main" id="{4DDC4AF3-D204-4620-90B2-B7610596A77C}"/>
              </a:ext>
            </a:extLst>
          </p:cNvPr>
          <p:cNvGrpSpPr/>
          <p:nvPr/>
        </p:nvGrpSpPr>
        <p:grpSpPr>
          <a:xfrm rot="18900000" flipH="1">
            <a:off x="1988197" y="2420972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1915" name="Google Shape;710;p37">
              <a:extLst>
                <a:ext uri="{FF2B5EF4-FFF2-40B4-BE49-F238E27FC236}">
                  <a16:creationId xmlns:a16="http://schemas.microsoft.com/office/drawing/2014/main" id="{C81E4BB8-3285-4C63-93CF-690E7636DB27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711;p37">
              <a:extLst>
                <a:ext uri="{FF2B5EF4-FFF2-40B4-BE49-F238E27FC236}">
                  <a16:creationId xmlns:a16="http://schemas.microsoft.com/office/drawing/2014/main" id="{11CE7AA0-2E39-4B64-A395-8889EEEBE15A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712;p37">
              <a:extLst>
                <a:ext uri="{FF2B5EF4-FFF2-40B4-BE49-F238E27FC236}">
                  <a16:creationId xmlns:a16="http://schemas.microsoft.com/office/drawing/2014/main" id="{0FFB7EA7-FF19-46AF-9CB4-012BA9CB61CD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713;p37">
              <a:extLst>
                <a:ext uri="{FF2B5EF4-FFF2-40B4-BE49-F238E27FC236}">
                  <a16:creationId xmlns:a16="http://schemas.microsoft.com/office/drawing/2014/main" id="{99D9165E-DB10-4336-894D-F52582B0B800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714;p37">
              <a:extLst>
                <a:ext uri="{FF2B5EF4-FFF2-40B4-BE49-F238E27FC236}">
                  <a16:creationId xmlns:a16="http://schemas.microsoft.com/office/drawing/2014/main" id="{D2504F84-2130-4A74-B4F1-120F3562FACD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0" name="Google Shape;715;p37">
              <a:extLst>
                <a:ext uri="{FF2B5EF4-FFF2-40B4-BE49-F238E27FC236}">
                  <a16:creationId xmlns:a16="http://schemas.microsoft.com/office/drawing/2014/main" id="{C8F7C065-CEA5-4917-84D1-4BA3B4BC12E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716;p37">
              <a:extLst>
                <a:ext uri="{FF2B5EF4-FFF2-40B4-BE49-F238E27FC236}">
                  <a16:creationId xmlns:a16="http://schemas.microsoft.com/office/drawing/2014/main" id="{4D349EA7-3329-4620-9CCA-A837FB9A69F9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717;p37">
              <a:extLst>
                <a:ext uri="{FF2B5EF4-FFF2-40B4-BE49-F238E27FC236}">
                  <a16:creationId xmlns:a16="http://schemas.microsoft.com/office/drawing/2014/main" id="{D0DDCE05-A443-4E98-9F10-75CFD4C75BED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718;p37">
              <a:extLst>
                <a:ext uri="{FF2B5EF4-FFF2-40B4-BE49-F238E27FC236}">
                  <a16:creationId xmlns:a16="http://schemas.microsoft.com/office/drawing/2014/main" id="{D885367C-106B-4A2A-A53B-0741C05CD165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719;p37">
              <a:extLst>
                <a:ext uri="{FF2B5EF4-FFF2-40B4-BE49-F238E27FC236}">
                  <a16:creationId xmlns:a16="http://schemas.microsoft.com/office/drawing/2014/main" id="{81DF92A6-603E-4E6F-B492-65F353B083E1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720;p37">
              <a:extLst>
                <a:ext uri="{FF2B5EF4-FFF2-40B4-BE49-F238E27FC236}">
                  <a16:creationId xmlns:a16="http://schemas.microsoft.com/office/drawing/2014/main" id="{7BA763B3-4916-497E-BA5F-1C6A0B9050C1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721;p37">
              <a:extLst>
                <a:ext uri="{FF2B5EF4-FFF2-40B4-BE49-F238E27FC236}">
                  <a16:creationId xmlns:a16="http://schemas.microsoft.com/office/drawing/2014/main" id="{9ECA2A3D-F01B-471A-A524-5A2E3A29AA69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722;p37">
              <a:extLst>
                <a:ext uri="{FF2B5EF4-FFF2-40B4-BE49-F238E27FC236}">
                  <a16:creationId xmlns:a16="http://schemas.microsoft.com/office/drawing/2014/main" id="{1F1D4500-3CFA-4D3B-B08C-C432499D4A21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723;p37">
              <a:extLst>
                <a:ext uri="{FF2B5EF4-FFF2-40B4-BE49-F238E27FC236}">
                  <a16:creationId xmlns:a16="http://schemas.microsoft.com/office/drawing/2014/main" id="{C1664ED4-52E5-4679-B16B-96CE6377225A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724;p37">
              <a:extLst>
                <a:ext uri="{FF2B5EF4-FFF2-40B4-BE49-F238E27FC236}">
                  <a16:creationId xmlns:a16="http://schemas.microsoft.com/office/drawing/2014/main" id="{1DF052A3-64DE-4C91-95D0-F01C7DF6C860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725;p37">
              <a:extLst>
                <a:ext uri="{FF2B5EF4-FFF2-40B4-BE49-F238E27FC236}">
                  <a16:creationId xmlns:a16="http://schemas.microsoft.com/office/drawing/2014/main" id="{30578FB8-696B-4699-B484-C6995412B590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726;p37">
              <a:extLst>
                <a:ext uri="{FF2B5EF4-FFF2-40B4-BE49-F238E27FC236}">
                  <a16:creationId xmlns:a16="http://schemas.microsoft.com/office/drawing/2014/main" id="{6CBFF38D-3822-490A-BC76-41BAA35959E4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727;p37">
              <a:extLst>
                <a:ext uri="{FF2B5EF4-FFF2-40B4-BE49-F238E27FC236}">
                  <a16:creationId xmlns:a16="http://schemas.microsoft.com/office/drawing/2014/main" id="{F1CA290D-1622-4DD2-AC63-6BA42F215461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728;p37">
              <a:extLst>
                <a:ext uri="{FF2B5EF4-FFF2-40B4-BE49-F238E27FC236}">
                  <a16:creationId xmlns:a16="http://schemas.microsoft.com/office/drawing/2014/main" id="{28D156E6-1318-4405-A853-8C94D42C262D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729;p37">
              <a:extLst>
                <a:ext uri="{FF2B5EF4-FFF2-40B4-BE49-F238E27FC236}">
                  <a16:creationId xmlns:a16="http://schemas.microsoft.com/office/drawing/2014/main" id="{D31626BE-EEC5-4553-B263-38E9DC221CE6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730;p37">
              <a:extLst>
                <a:ext uri="{FF2B5EF4-FFF2-40B4-BE49-F238E27FC236}">
                  <a16:creationId xmlns:a16="http://schemas.microsoft.com/office/drawing/2014/main" id="{206D2508-DDF2-40F2-B134-AABFE5A5DB30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6" name="Google Shape;709;p37">
            <a:extLst>
              <a:ext uri="{FF2B5EF4-FFF2-40B4-BE49-F238E27FC236}">
                <a16:creationId xmlns:a16="http://schemas.microsoft.com/office/drawing/2014/main" id="{7FC67497-4F5C-4CFF-B416-7CE59AD9EC46}"/>
              </a:ext>
            </a:extLst>
          </p:cNvPr>
          <p:cNvGrpSpPr/>
          <p:nvPr/>
        </p:nvGrpSpPr>
        <p:grpSpPr>
          <a:xfrm rot="2700000">
            <a:off x="6791460" y="2420973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1937" name="Google Shape;710;p37">
              <a:extLst>
                <a:ext uri="{FF2B5EF4-FFF2-40B4-BE49-F238E27FC236}">
                  <a16:creationId xmlns:a16="http://schemas.microsoft.com/office/drawing/2014/main" id="{6E7DDEA2-DADE-4094-A984-F6D72C631CE9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711;p37">
              <a:extLst>
                <a:ext uri="{FF2B5EF4-FFF2-40B4-BE49-F238E27FC236}">
                  <a16:creationId xmlns:a16="http://schemas.microsoft.com/office/drawing/2014/main" id="{3ED68D09-2DA1-4145-A8BD-A076CCA5E2D0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712;p37">
              <a:extLst>
                <a:ext uri="{FF2B5EF4-FFF2-40B4-BE49-F238E27FC236}">
                  <a16:creationId xmlns:a16="http://schemas.microsoft.com/office/drawing/2014/main" id="{B8D25972-D467-4AC5-9955-628CEA8E00E2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713;p37">
              <a:extLst>
                <a:ext uri="{FF2B5EF4-FFF2-40B4-BE49-F238E27FC236}">
                  <a16:creationId xmlns:a16="http://schemas.microsoft.com/office/drawing/2014/main" id="{0DC77B53-AB35-428A-8E63-31179C6E98D5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714;p37">
              <a:extLst>
                <a:ext uri="{FF2B5EF4-FFF2-40B4-BE49-F238E27FC236}">
                  <a16:creationId xmlns:a16="http://schemas.microsoft.com/office/drawing/2014/main" id="{D08FC4F5-75E8-45C6-8B3F-1A4C46AB05B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2" name="Google Shape;715;p37">
              <a:extLst>
                <a:ext uri="{FF2B5EF4-FFF2-40B4-BE49-F238E27FC236}">
                  <a16:creationId xmlns:a16="http://schemas.microsoft.com/office/drawing/2014/main" id="{C5E802DB-B4B5-400F-893A-E642257D1579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716;p37">
              <a:extLst>
                <a:ext uri="{FF2B5EF4-FFF2-40B4-BE49-F238E27FC236}">
                  <a16:creationId xmlns:a16="http://schemas.microsoft.com/office/drawing/2014/main" id="{5DFF0705-6891-4967-855D-437ADFDB6348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717;p37">
              <a:extLst>
                <a:ext uri="{FF2B5EF4-FFF2-40B4-BE49-F238E27FC236}">
                  <a16:creationId xmlns:a16="http://schemas.microsoft.com/office/drawing/2014/main" id="{C8ADAF7B-5D8C-4F7E-B950-3BF2973F399E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718;p37">
              <a:extLst>
                <a:ext uri="{FF2B5EF4-FFF2-40B4-BE49-F238E27FC236}">
                  <a16:creationId xmlns:a16="http://schemas.microsoft.com/office/drawing/2014/main" id="{AE50A48B-E531-48B7-B0D7-FA92E3C46F47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719;p37">
              <a:extLst>
                <a:ext uri="{FF2B5EF4-FFF2-40B4-BE49-F238E27FC236}">
                  <a16:creationId xmlns:a16="http://schemas.microsoft.com/office/drawing/2014/main" id="{7A7D098B-EB60-454F-9D9D-4C3FB63C0486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720;p37">
              <a:extLst>
                <a:ext uri="{FF2B5EF4-FFF2-40B4-BE49-F238E27FC236}">
                  <a16:creationId xmlns:a16="http://schemas.microsoft.com/office/drawing/2014/main" id="{5D588B2E-193E-4EEC-A666-E664D366EAA2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721;p37">
              <a:extLst>
                <a:ext uri="{FF2B5EF4-FFF2-40B4-BE49-F238E27FC236}">
                  <a16:creationId xmlns:a16="http://schemas.microsoft.com/office/drawing/2014/main" id="{3BDBC8F1-6C91-4B4B-AC90-9681A70532CF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722;p37">
              <a:extLst>
                <a:ext uri="{FF2B5EF4-FFF2-40B4-BE49-F238E27FC236}">
                  <a16:creationId xmlns:a16="http://schemas.microsoft.com/office/drawing/2014/main" id="{FF88F98C-CB58-476A-A097-4537ACC76FFE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723;p37">
              <a:extLst>
                <a:ext uri="{FF2B5EF4-FFF2-40B4-BE49-F238E27FC236}">
                  <a16:creationId xmlns:a16="http://schemas.microsoft.com/office/drawing/2014/main" id="{38B4F10B-096E-4BEE-BA83-19B7BC6E19F6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724;p37">
              <a:extLst>
                <a:ext uri="{FF2B5EF4-FFF2-40B4-BE49-F238E27FC236}">
                  <a16:creationId xmlns:a16="http://schemas.microsoft.com/office/drawing/2014/main" id="{3744C5D2-BDFF-4848-BFE7-F122E64EC1AE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725;p37">
              <a:extLst>
                <a:ext uri="{FF2B5EF4-FFF2-40B4-BE49-F238E27FC236}">
                  <a16:creationId xmlns:a16="http://schemas.microsoft.com/office/drawing/2014/main" id="{CBD64ED3-240A-4817-BB6F-B87F44D71C47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726;p37">
              <a:extLst>
                <a:ext uri="{FF2B5EF4-FFF2-40B4-BE49-F238E27FC236}">
                  <a16:creationId xmlns:a16="http://schemas.microsoft.com/office/drawing/2014/main" id="{9F6AAD28-8EE9-46AB-9FAA-8817C18A18F2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727;p37">
              <a:extLst>
                <a:ext uri="{FF2B5EF4-FFF2-40B4-BE49-F238E27FC236}">
                  <a16:creationId xmlns:a16="http://schemas.microsoft.com/office/drawing/2014/main" id="{19BE41B2-AD9E-4644-A5FC-0A98E12A94BF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728;p37">
              <a:extLst>
                <a:ext uri="{FF2B5EF4-FFF2-40B4-BE49-F238E27FC236}">
                  <a16:creationId xmlns:a16="http://schemas.microsoft.com/office/drawing/2014/main" id="{12059153-3453-4904-99EB-B94FF8FA3FA7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729;p37">
              <a:extLst>
                <a:ext uri="{FF2B5EF4-FFF2-40B4-BE49-F238E27FC236}">
                  <a16:creationId xmlns:a16="http://schemas.microsoft.com/office/drawing/2014/main" id="{65BCF898-AFA4-41A4-98B4-C2612ACAAF97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730;p37">
              <a:extLst>
                <a:ext uri="{FF2B5EF4-FFF2-40B4-BE49-F238E27FC236}">
                  <a16:creationId xmlns:a16="http://schemas.microsoft.com/office/drawing/2014/main" id="{F474A47A-8116-4C4D-9012-1EA3B66B7725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8" name="Google Shape;1277;p45">
            <a:extLst>
              <a:ext uri="{FF2B5EF4-FFF2-40B4-BE49-F238E27FC236}">
                <a16:creationId xmlns:a16="http://schemas.microsoft.com/office/drawing/2014/main" id="{1A465C72-3C5D-4212-9027-DF0EA70FD40A}"/>
              </a:ext>
            </a:extLst>
          </p:cNvPr>
          <p:cNvSpPr/>
          <p:nvPr/>
        </p:nvSpPr>
        <p:spPr>
          <a:xfrm>
            <a:off x="1798320" y="4213133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Title 1">
            <a:extLst>
              <a:ext uri="{FF2B5EF4-FFF2-40B4-BE49-F238E27FC236}">
                <a16:creationId xmlns:a16="http://schemas.microsoft.com/office/drawing/2014/main" id="{A95AEB7E-FD55-4E87-AB1D-67D2492A9ADE}"/>
              </a:ext>
            </a:extLst>
          </p:cNvPr>
          <p:cNvSpPr txBox="1">
            <a:spLocks/>
          </p:cNvSpPr>
          <p:nvPr/>
        </p:nvSpPr>
        <p:spPr>
          <a:xfrm>
            <a:off x="2118360" y="4187734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60" name="Google Shape;14784;p87">
            <a:extLst>
              <a:ext uri="{FF2B5EF4-FFF2-40B4-BE49-F238E27FC236}">
                <a16:creationId xmlns:a16="http://schemas.microsoft.com/office/drawing/2014/main" id="{96E51680-C7F0-493B-80B7-C2CA08DF1617}"/>
              </a:ext>
            </a:extLst>
          </p:cNvPr>
          <p:cNvGrpSpPr/>
          <p:nvPr/>
        </p:nvGrpSpPr>
        <p:grpSpPr>
          <a:xfrm>
            <a:off x="1907184" y="4260660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61" name="Google Shape;14785;p87">
              <a:extLst>
                <a:ext uri="{FF2B5EF4-FFF2-40B4-BE49-F238E27FC236}">
                  <a16:creationId xmlns:a16="http://schemas.microsoft.com/office/drawing/2014/main" id="{6CC2E4F7-46DC-4DEC-887F-51C52ECD2DE7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4786;p87">
              <a:extLst>
                <a:ext uri="{FF2B5EF4-FFF2-40B4-BE49-F238E27FC236}">
                  <a16:creationId xmlns:a16="http://schemas.microsoft.com/office/drawing/2014/main" id="{A8F8318E-6266-4479-BDA1-D2C999518E80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" name="Google Shape;14805;p87">
            <a:extLst>
              <a:ext uri="{FF2B5EF4-FFF2-40B4-BE49-F238E27FC236}">
                <a16:creationId xmlns:a16="http://schemas.microsoft.com/office/drawing/2014/main" id="{91C5ECEF-5A13-40D5-9A3C-2B719F4B3CA2}"/>
              </a:ext>
            </a:extLst>
          </p:cNvPr>
          <p:cNvGrpSpPr/>
          <p:nvPr/>
        </p:nvGrpSpPr>
        <p:grpSpPr>
          <a:xfrm>
            <a:off x="7035203" y="4270015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964" name="Google Shape;14806;p87">
              <a:extLst>
                <a:ext uri="{FF2B5EF4-FFF2-40B4-BE49-F238E27FC236}">
                  <a16:creationId xmlns:a16="http://schemas.microsoft.com/office/drawing/2014/main" id="{AA43AD76-5252-441D-A847-6652E77C042A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65" name="Google Shape;14807;p87">
              <a:extLst>
                <a:ext uri="{FF2B5EF4-FFF2-40B4-BE49-F238E27FC236}">
                  <a16:creationId xmlns:a16="http://schemas.microsoft.com/office/drawing/2014/main" id="{31A6E26E-2520-4F36-80DB-5CFC0FB7DCDD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66" name="Google Shape;14808;p87">
              <a:extLst>
                <a:ext uri="{FF2B5EF4-FFF2-40B4-BE49-F238E27FC236}">
                  <a16:creationId xmlns:a16="http://schemas.microsoft.com/office/drawing/2014/main" id="{D71992EC-4C6D-4F5A-8C77-A40C0558D773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67" name="Google Shape;14809;p87">
              <a:extLst>
                <a:ext uri="{FF2B5EF4-FFF2-40B4-BE49-F238E27FC236}">
                  <a16:creationId xmlns:a16="http://schemas.microsoft.com/office/drawing/2014/main" id="{1B28502C-401E-46F3-B409-A2CC93931E14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1968" name="Graphic 1967">
            <a:extLst>
              <a:ext uri="{FF2B5EF4-FFF2-40B4-BE49-F238E27FC236}">
                <a16:creationId xmlns:a16="http://schemas.microsoft.com/office/drawing/2014/main" id="{55306335-4598-460C-8D67-20A22AAEC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0280" y="2954470"/>
            <a:ext cx="4663440" cy="128824"/>
          </a:xfrm>
          <a:prstGeom prst="rect">
            <a:avLst/>
          </a:prstGeom>
        </p:spPr>
      </p:pic>
      <p:sp>
        <p:nvSpPr>
          <p:cNvPr id="1969" name="Google Shape;79;p11">
            <a:extLst>
              <a:ext uri="{FF2B5EF4-FFF2-40B4-BE49-F238E27FC236}">
                <a16:creationId xmlns:a16="http://schemas.microsoft.com/office/drawing/2014/main" id="{14938436-057C-4427-8D8E-65ABCD1A295C}"/>
              </a:ext>
            </a:extLst>
          </p:cNvPr>
          <p:cNvSpPr/>
          <p:nvPr/>
        </p:nvSpPr>
        <p:spPr>
          <a:xfrm>
            <a:off x="5089810" y="360296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0" name="Google Shape;80;p11">
            <a:extLst>
              <a:ext uri="{FF2B5EF4-FFF2-40B4-BE49-F238E27FC236}">
                <a16:creationId xmlns:a16="http://schemas.microsoft.com/office/drawing/2014/main" id="{BBAD27A0-5D66-4820-A380-14EED4B19900}"/>
              </a:ext>
            </a:extLst>
          </p:cNvPr>
          <p:cNvSpPr/>
          <p:nvPr/>
        </p:nvSpPr>
        <p:spPr>
          <a:xfrm>
            <a:off x="6430743" y="1009487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81;p11">
            <a:extLst>
              <a:ext uri="{FF2B5EF4-FFF2-40B4-BE49-F238E27FC236}">
                <a16:creationId xmlns:a16="http://schemas.microsoft.com/office/drawing/2014/main" id="{94F9B25A-281F-48EE-8406-F5AECB33416C}"/>
              </a:ext>
            </a:extLst>
          </p:cNvPr>
          <p:cNvSpPr/>
          <p:nvPr/>
        </p:nvSpPr>
        <p:spPr>
          <a:xfrm>
            <a:off x="1444631" y="86275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2" name="Title 1">
            <a:extLst>
              <a:ext uri="{FF2B5EF4-FFF2-40B4-BE49-F238E27FC236}">
                <a16:creationId xmlns:a16="http://schemas.microsoft.com/office/drawing/2014/main" id="{5AFB0B2D-228C-41D5-8D13-D7D3E96D5EB5}"/>
              </a:ext>
            </a:extLst>
          </p:cNvPr>
          <p:cNvSpPr txBox="1">
            <a:spLocks/>
          </p:cNvSpPr>
          <p:nvPr/>
        </p:nvSpPr>
        <p:spPr>
          <a:xfrm>
            <a:off x="1665767" y="13209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3" name="Google Shape;228;p18">
            <a:extLst>
              <a:ext uri="{FF2B5EF4-FFF2-40B4-BE49-F238E27FC236}">
                <a16:creationId xmlns:a16="http://schemas.microsoft.com/office/drawing/2014/main" id="{3126F8DA-E721-4F6B-908E-179850C61958}"/>
              </a:ext>
            </a:extLst>
          </p:cNvPr>
          <p:cNvGrpSpPr/>
          <p:nvPr/>
        </p:nvGrpSpPr>
        <p:grpSpPr>
          <a:xfrm>
            <a:off x="2533304" y="-4736642"/>
            <a:ext cx="5010833" cy="3562011"/>
            <a:chOff x="2685495" y="765590"/>
            <a:chExt cx="4044256" cy="3433264"/>
          </a:xfrm>
        </p:grpSpPr>
        <p:sp>
          <p:nvSpPr>
            <p:cNvPr id="1974" name="Google Shape;229;p18">
              <a:extLst>
                <a:ext uri="{FF2B5EF4-FFF2-40B4-BE49-F238E27FC236}">
                  <a16:creationId xmlns:a16="http://schemas.microsoft.com/office/drawing/2014/main" id="{B2228501-13A0-4A13-BD90-D06CCE1960A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230;p18">
              <a:extLst>
                <a:ext uri="{FF2B5EF4-FFF2-40B4-BE49-F238E27FC236}">
                  <a16:creationId xmlns:a16="http://schemas.microsoft.com/office/drawing/2014/main" id="{DAD6B0A1-C595-4DA3-BEE1-6C652D5C82A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231;p18">
              <a:extLst>
                <a:ext uri="{FF2B5EF4-FFF2-40B4-BE49-F238E27FC236}">
                  <a16:creationId xmlns:a16="http://schemas.microsoft.com/office/drawing/2014/main" id="{D0F7DB77-3479-47C9-972E-61813F92C5FE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232;p18">
              <a:extLst>
                <a:ext uri="{FF2B5EF4-FFF2-40B4-BE49-F238E27FC236}">
                  <a16:creationId xmlns:a16="http://schemas.microsoft.com/office/drawing/2014/main" id="{6D217BBE-68A0-4653-8354-C5379FE69588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233;p18">
              <a:extLst>
                <a:ext uri="{FF2B5EF4-FFF2-40B4-BE49-F238E27FC236}">
                  <a16:creationId xmlns:a16="http://schemas.microsoft.com/office/drawing/2014/main" id="{3AD46EFF-405E-48D2-8BDA-596BEAF6AABF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234;p18">
              <a:extLst>
                <a:ext uri="{FF2B5EF4-FFF2-40B4-BE49-F238E27FC236}">
                  <a16:creationId xmlns:a16="http://schemas.microsoft.com/office/drawing/2014/main" id="{6B5B69C1-F016-4F2F-93C7-54EF3C2F72D6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235;p18">
              <a:extLst>
                <a:ext uri="{FF2B5EF4-FFF2-40B4-BE49-F238E27FC236}">
                  <a16:creationId xmlns:a16="http://schemas.microsoft.com/office/drawing/2014/main" id="{B0E0AD10-F555-4B73-B939-9C01E6071D9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236;p18">
              <a:extLst>
                <a:ext uri="{FF2B5EF4-FFF2-40B4-BE49-F238E27FC236}">
                  <a16:creationId xmlns:a16="http://schemas.microsoft.com/office/drawing/2014/main" id="{4668CF5E-BC54-4EE1-947F-43079B184BD9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237;p18">
              <a:extLst>
                <a:ext uri="{FF2B5EF4-FFF2-40B4-BE49-F238E27FC236}">
                  <a16:creationId xmlns:a16="http://schemas.microsoft.com/office/drawing/2014/main" id="{BC701B4D-8586-4EB9-9944-2B0930B321CA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238;p18">
              <a:extLst>
                <a:ext uri="{FF2B5EF4-FFF2-40B4-BE49-F238E27FC236}">
                  <a16:creationId xmlns:a16="http://schemas.microsoft.com/office/drawing/2014/main" id="{17157B29-4AD0-4EF5-A892-D1505FF87BC3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39;p18">
              <a:extLst>
                <a:ext uri="{FF2B5EF4-FFF2-40B4-BE49-F238E27FC236}">
                  <a16:creationId xmlns:a16="http://schemas.microsoft.com/office/drawing/2014/main" id="{F803C8EF-57C6-49D9-9620-0C1B4857C06B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40;p18">
              <a:extLst>
                <a:ext uri="{FF2B5EF4-FFF2-40B4-BE49-F238E27FC236}">
                  <a16:creationId xmlns:a16="http://schemas.microsoft.com/office/drawing/2014/main" id="{A952F975-DBDD-47A1-8B9F-735838C20FEE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734;p51">
            <a:extLst>
              <a:ext uri="{FF2B5EF4-FFF2-40B4-BE49-F238E27FC236}">
                <a16:creationId xmlns:a16="http://schemas.microsoft.com/office/drawing/2014/main" id="{B0E92A57-C327-46C4-B620-6AB6389B6515}"/>
              </a:ext>
            </a:extLst>
          </p:cNvPr>
          <p:cNvGrpSpPr/>
          <p:nvPr/>
        </p:nvGrpSpPr>
        <p:grpSpPr>
          <a:xfrm>
            <a:off x="-2965233" y="2125515"/>
            <a:ext cx="1849314" cy="2443910"/>
            <a:chOff x="1823526" y="1366960"/>
            <a:chExt cx="2448571" cy="3235151"/>
          </a:xfrm>
        </p:grpSpPr>
        <p:sp>
          <p:nvSpPr>
            <p:cNvPr id="1987" name="Google Shape;1735;p51">
              <a:extLst>
                <a:ext uri="{FF2B5EF4-FFF2-40B4-BE49-F238E27FC236}">
                  <a16:creationId xmlns:a16="http://schemas.microsoft.com/office/drawing/2014/main" id="{3FAC2B28-0AD2-4C45-A587-F1CA29FF142E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736;p51">
              <a:extLst>
                <a:ext uri="{FF2B5EF4-FFF2-40B4-BE49-F238E27FC236}">
                  <a16:creationId xmlns:a16="http://schemas.microsoft.com/office/drawing/2014/main" id="{F10CFB9E-D2FE-455E-9D04-30FABE7F6119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737;p51">
              <a:extLst>
                <a:ext uri="{FF2B5EF4-FFF2-40B4-BE49-F238E27FC236}">
                  <a16:creationId xmlns:a16="http://schemas.microsoft.com/office/drawing/2014/main" id="{05DB2A67-010A-4350-ADBB-81B1598C8048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738;p51">
              <a:extLst>
                <a:ext uri="{FF2B5EF4-FFF2-40B4-BE49-F238E27FC236}">
                  <a16:creationId xmlns:a16="http://schemas.microsoft.com/office/drawing/2014/main" id="{F84CAA7D-C41E-417F-B30B-8D7EDC2975A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739;p51">
              <a:extLst>
                <a:ext uri="{FF2B5EF4-FFF2-40B4-BE49-F238E27FC236}">
                  <a16:creationId xmlns:a16="http://schemas.microsoft.com/office/drawing/2014/main" id="{10DE220F-1D8C-4E38-AA83-C9C0C0B96070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740;p51">
              <a:extLst>
                <a:ext uri="{FF2B5EF4-FFF2-40B4-BE49-F238E27FC236}">
                  <a16:creationId xmlns:a16="http://schemas.microsoft.com/office/drawing/2014/main" id="{4ACEF7E5-7C93-4226-A93B-EED48819015A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741;p51">
              <a:extLst>
                <a:ext uri="{FF2B5EF4-FFF2-40B4-BE49-F238E27FC236}">
                  <a16:creationId xmlns:a16="http://schemas.microsoft.com/office/drawing/2014/main" id="{AC00C1FB-D74F-49DC-8D54-F56D4511A1F1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742;p51">
              <a:extLst>
                <a:ext uri="{FF2B5EF4-FFF2-40B4-BE49-F238E27FC236}">
                  <a16:creationId xmlns:a16="http://schemas.microsoft.com/office/drawing/2014/main" id="{1C003165-F13D-43CA-8C98-BC838807136D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743;p51">
              <a:extLst>
                <a:ext uri="{FF2B5EF4-FFF2-40B4-BE49-F238E27FC236}">
                  <a16:creationId xmlns:a16="http://schemas.microsoft.com/office/drawing/2014/main" id="{8D63A9E5-6402-44A9-B1A8-E2B58C919730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744;p51">
              <a:extLst>
                <a:ext uri="{FF2B5EF4-FFF2-40B4-BE49-F238E27FC236}">
                  <a16:creationId xmlns:a16="http://schemas.microsoft.com/office/drawing/2014/main" id="{A6F568FB-84F3-4071-9FD3-7700CC7D6C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745;p51">
              <a:extLst>
                <a:ext uri="{FF2B5EF4-FFF2-40B4-BE49-F238E27FC236}">
                  <a16:creationId xmlns:a16="http://schemas.microsoft.com/office/drawing/2014/main" id="{ACE3323B-8358-416A-9F6E-FDEB53493868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746;p51">
              <a:extLst>
                <a:ext uri="{FF2B5EF4-FFF2-40B4-BE49-F238E27FC236}">
                  <a16:creationId xmlns:a16="http://schemas.microsoft.com/office/drawing/2014/main" id="{2AFA1FA3-7E07-4A20-B6FE-C45870A379DF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747;p51">
              <a:extLst>
                <a:ext uri="{FF2B5EF4-FFF2-40B4-BE49-F238E27FC236}">
                  <a16:creationId xmlns:a16="http://schemas.microsoft.com/office/drawing/2014/main" id="{6DC95228-94A7-447C-90CA-AC36FB5857C0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1748;p51">
              <a:extLst>
                <a:ext uri="{FF2B5EF4-FFF2-40B4-BE49-F238E27FC236}">
                  <a16:creationId xmlns:a16="http://schemas.microsoft.com/office/drawing/2014/main" id="{CB72847E-834E-4995-9F05-08E46825A23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1749;p51">
              <a:extLst>
                <a:ext uri="{FF2B5EF4-FFF2-40B4-BE49-F238E27FC236}">
                  <a16:creationId xmlns:a16="http://schemas.microsoft.com/office/drawing/2014/main" id="{0569C16A-24DF-428B-B0B3-E8CA456B9C2F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1750;p51">
              <a:extLst>
                <a:ext uri="{FF2B5EF4-FFF2-40B4-BE49-F238E27FC236}">
                  <a16:creationId xmlns:a16="http://schemas.microsoft.com/office/drawing/2014/main" id="{C04F492D-4B03-4502-92BC-BB34069D5C1E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1751;p51">
              <a:extLst>
                <a:ext uri="{FF2B5EF4-FFF2-40B4-BE49-F238E27FC236}">
                  <a16:creationId xmlns:a16="http://schemas.microsoft.com/office/drawing/2014/main" id="{80A0F868-9265-4492-ABFC-124236755381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1752;p51">
              <a:extLst>
                <a:ext uri="{FF2B5EF4-FFF2-40B4-BE49-F238E27FC236}">
                  <a16:creationId xmlns:a16="http://schemas.microsoft.com/office/drawing/2014/main" id="{64DEF8FB-88D2-4E84-B2BC-CCC3952F30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1753;p51">
              <a:extLst>
                <a:ext uri="{FF2B5EF4-FFF2-40B4-BE49-F238E27FC236}">
                  <a16:creationId xmlns:a16="http://schemas.microsoft.com/office/drawing/2014/main" id="{91C1A570-F34C-4F9E-85CA-41F74A27F9A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1754;p51">
              <a:extLst>
                <a:ext uri="{FF2B5EF4-FFF2-40B4-BE49-F238E27FC236}">
                  <a16:creationId xmlns:a16="http://schemas.microsoft.com/office/drawing/2014/main" id="{25FD7696-E10E-4D48-825A-08AB20BA6EC1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1755;p51">
              <a:extLst>
                <a:ext uri="{FF2B5EF4-FFF2-40B4-BE49-F238E27FC236}">
                  <a16:creationId xmlns:a16="http://schemas.microsoft.com/office/drawing/2014/main" id="{A5596E9E-E097-4DD2-A789-4461ED788D2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1756;p51">
              <a:extLst>
                <a:ext uri="{FF2B5EF4-FFF2-40B4-BE49-F238E27FC236}">
                  <a16:creationId xmlns:a16="http://schemas.microsoft.com/office/drawing/2014/main" id="{505397B7-A113-44C5-8094-83B41CDE9E60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1757;p51">
              <a:extLst>
                <a:ext uri="{FF2B5EF4-FFF2-40B4-BE49-F238E27FC236}">
                  <a16:creationId xmlns:a16="http://schemas.microsoft.com/office/drawing/2014/main" id="{D1E1AD1C-6A51-4E65-A87A-091618C4A623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1758;p51">
              <a:extLst>
                <a:ext uri="{FF2B5EF4-FFF2-40B4-BE49-F238E27FC236}">
                  <a16:creationId xmlns:a16="http://schemas.microsoft.com/office/drawing/2014/main" id="{17C2B112-D5AE-4C2F-A727-FE020177DE4A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1759;p51">
              <a:extLst>
                <a:ext uri="{FF2B5EF4-FFF2-40B4-BE49-F238E27FC236}">
                  <a16:creationId xmlns:a16="http://schemas.microsoft.com/office/drawing/2014/main" id="{C910A2E5-F8C8-4320-AD7A-84586A84A200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1760;p51">
              <a:extLst>
                <a:ext uri="{FF2B5EF4-FFF2-40B4-BE49-F238E27FC236}">
                  <a16:creationId xmlns:a16="http://schemas.microsoft.com/office/drawing/2014/main" id="{BCA7C6F3-2614-4746-B3A7-94E6711CE655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1761;p51">
              <a:extLst>
                <a:ext uri="{FF2B5EF4-FFF2-40B4-BE49-F238E27FC236}">
                  <a16:creationId xmlns:a16="http://schemas.microsoft.com/office/drawing/2014/main" id="{DB9900A4-B194-4277-BD8F-AE2D054F2795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1762;p51">
              <a:extLst>
                <a:ext uri="{FF2B5EF4-FFF2-40B4-BE49-F238E27FC236}">
                  <a16:creationId xmlns:a16="http://schemas.microsoft.com/office/drawing/2014/main" id="{334375D3-D604-43AF-A8EB-A6D0D68479AE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1763;p51">
              <a:extLst>
                <a:ext uri="{FF2B5EF4-FFF2-40B4-BE49-F238E27FC236}">
                  <a16:creationId xmlns:a16="http://schemas.microsoft.com/office/drawing/2014/main" id="{B45F02F6-5D58-484C-B7C4-2CFC2B0A1F84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1764;p51">
              <a:extLst>
                <a:ext uri="{FF2B5EF4-FFF2-40B4-BE49-F238E27FC236}">
                  <a16:creationId xmlns:a16="http://schemas.microsoft.com/office/drawing/2014/main" id="{E677401F-95FD-4046-843C-DB70BB025DA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1765;p51">
              <a:extLst>
                <a:ext uri="{FF2B5EF4-FFF2-40B4-BE49-F238E27FC236}">
                  <a16:creationId xmlns:a16="http://schemas.microsoft.com/office/drawing/2014/main" id="{CB2BBF64-D4E2-4D94-B5F0-EB3BDFCE5A4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1766;p51">
              <a:extLst>
                <a:ext uri="{FF2B5EF4-FFF2-40B4-BE49-F238E27FC236}">
                  <a16:creationId xmlns:a16="http://schemas.microsoft.com/office/drawing/2014/main" id="{A8D40A73-8DB8-4A68-8CC6-F536C0A128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1767;p51">
              <a:extLst>
                <a:ext uri="{FF2B5EF4-FFF2-40B4-BE49-F238E27FC236}">
                  <a16:creationId xmlns:a16="http://schemas.microsoft.com/office/drawing/2014/main" id="{ABB377A9-2070-4D63-8D6C-97BD61A0A92E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1768;p51">
              <a:extLst>
                <a:ext uri="{FF2B5EF4-FFF2-40B4-BE49-F238E27FC236}">
                  <a16:creationId xmlns:a16="http://schemas.microsoft.com/office/drawing/2014/main" id="{A0A7C9C7-15A8-4F40-B0CA-B09C0F178874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1769;p51">
              <a:extLst>
                <a:ext uri="{FF2B5EF4-FFF2-40B4-BE49-F238E27FC236}">
                  <a16:creationId xmlns:a16="http://schemas.microsoft.com/office/drawing/2014/main" id="{02D9D607-1AA8-4335-9C4D-5CF14B9A54CA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1770;p51">
              <a:extLst>
                <a:ext uri="{FF2B5EF4-FFF2-40B4-BE49-F238E27FC236}">
                  <a16:creationId xmlns:a16="http://schemas.microsoft.com/office/drawing/2014/main" id="{3B39FC61-5C60-44BC-901F-A54C5F0952E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1771;p51">
              <a:extLst>
                <a:ext uri="{FF2B5EF4-FFF2-40B4-BE49-F238E27FC236}">
                  <a16:creationId xmlns:a16="http://schemas.microsoft.com/office/drawing/2014/main" id="{F5B2C444-287C-4C73-BC50-1AF6FA9CF296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1772;p51">
              <a:extLst>
                <a:ext uri="{FF2B5EF4-FFF2-40B4-BE49-F238E27FC236}">
                  <a16:creationId xmlns:a16="http://schemas.microsoft.com/office/drawing/2014/main" id="{187D4781-580F-4796-8CD0-788AFFC16CD9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1773;p51">
              <a:extLst>
                <a:ext uri="{FF2B5EF4-FFF2-40B4-BE49-F238E27FC236}">
                  <a16:creationId xmlns:a16="http://schemas.microsoft.com/office/drawing/2014/main" id="{6AAD8BC4-84F5-47B4-88E5-15B5FF7D2827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1774;p51">
              <a:extLst>
                <a:ext uri="{FF2B5EF4-FFF2-40B4-BE49-F238E27FC236}">
                  <a16:creationId xmlns:a16="http://schemas.microsoft.com/office/drawing/2014/main" id="{987364A6-14E8-4636-A0C8-155CE36540E5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1775;p51">
              <a:extLst>
                <a:ext uri="{FF2B5EF4-FFF2-40B4-BE49-F238E27FC236}">
                  <a16:creationId xmlns:a16="http://schemas.microsoft.com/office/drawing/2014/main" id="{B9FD0EFF-4519-43A6-9B34-D846ED14F900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1776;p51">
              <a:extLst>
                <a:ext uri="{FF2B5EF4-FFF2-40B4-BE49-F238E27FC236}">
                  <a16:creationId xmlns:a16="http://schemas.microsoft.com/office/drawing/2014/main" id="{3522544C-2D84-4901-B51D-FAE40B0016A7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1777;p51">
              <a:extLst>
                <a:ext uri="{FF2B5EF4-FFF2-40B4-BE49-F238E27FC236}">
                  <a16:creationId xmlns:a16="http://schemas.microsoft.com/office/drawing/2014/main" id="{638C869A-47CD-4524-8E0A-F6ED8230CAE7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1778;p51">
              <a:extLst>
                <a:ext uri="{FF2B5EF4-FFF2-40B4-BE49-F238E27FC236}">
                  <a16:creationId xmlns:a16="http://schemas.microsoft.com/office/drawing/2014/main" id="{32D72C19-1136-47C1-B7A1-DD85058CBF19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1779;p51">
              <a:extLst>
                <a:ext uri="{FF2B5EF4-FFF2-40B4-BE49-F238E27FC236}">
                  <a16:creationId xmlns:a16="http://schemas.microsoft.com/office/drawing/2014/main" id="{1A941933-E785-4EDE-914F-68B7AEC65B76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1780;p51">
              <a:extLst>
                <a:ext uri="{FF2B5EF4-FFF2-40B4-BE49-F238E27FC236}">
                  <a16:creationId xmlns:a16="http://schemas.microsoft.com/office/drawing/2014/main" id="{77257F85-6B0E-4F22-8484-C1C418F367CA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1781;p51">
              <a:extLst>
                <a:ext uri="{FF2B5EF4-FFF2-40B4-BE49-F238E27FC236}">
                  <a16:creationId xmlns:a16="http://schemas.microsoft.com/office/drawing/2014/main" id="{4A275027-B7BB-4E1F-9BF5-82AEC7D1343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1782;p51">
              <a:extLst>
                <a:ext uri="{FF2B5EF4-FFF2-40B4-BE49-F238E27FC236}">
                  <a16:creationId xmlns:a16="http://schemas.microsoft.com/office/drawing/2014/main" id="{EC6F0284-3F36-4D5F-A20B-14A8371B7D76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1783;p51">
              <a:extLst>
                <a:ext uri="{FF2B5EF4-FFF2-40B4-BE49-F238E27FC236}">
                  <a16:creationId xmlns:a16="http://schemas.microsoft.com/office/drawing/2014/main" id="{0F1142CC-F3D6-4036-8C7A-5377B1E6F84A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1784;p51">
              <a:extLst>
                <a:ext uri="{FF2B5EF4-FFF2-40B4-BE49-F238E27FC236}">
                  <a16:creationId xmlns:a16="http://schemas.microsoft.com/office/drawing/2014/main" id="{4F925F23-2A6D-4927-BE18-8A2B13754061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1785;p51">
              <a:extLst>
                <a:ext uri="{FF2B5EF4-FFF2-40B4-BE49-F238E27FC236}">
                  <a16:creationId xmlns:a16="http://schemas.microsoft.com/office/drawing/2014/main" id="{D9CAA8A7-E0C7-4685-A3E2-731D19622BC6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1786;p51">
              <a:extLst>
                <a:ext uri="{FF2B5EF4-FFF2-40B4-BE49-F238E27FC236}">
                  <a16:creationId xmlns:a16="http://schemas.microsoft.com/office/drawing/2014/main" id="{9C886941-CBC8-4996-BDFD-C179D5C50B11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1787;p51">
              <a:extLst>
                <a:ext uri="{FF2B5EF4-FFF2-40B4-BE49-F238E27FC236}">
                  <a16:creationId xmlns:a16="http://schemas.microsoft.com/office/drawing/2014/main" id="{3CE7EF8E-B888-4C3F-8C05-B1BA7F782690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1788;p51">
              <a:extLst>
                <a:ext uri="{FF2B5EF4-FFF2-40B4-BE49-F238E27FC236}">
                  <a16:creationId xmlns:a16="http://schemas.microsoft.com/office/drawing/2014/main" id="{9FB4F727-8D98-4EB2-8395-F364C5918D21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1789;p51">
              <a:extLst>
                <a:ext uri="{FF2B5EF4-FFF2-40B4-BE49-F238E27FC236}">
                  <a16:creationId xmlns:a16="http://schemas.microsoft.com/office/drawing/2014/main" id="{68264B3F-F42F-4E2A-AC92-370C127161C5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1790;p51">
              <a:extLst>
                <a:ext uri="{FF2B5EF4-FFF2-40B4-BE49-F238E27FC236}">
                  <a16:creationId xmlns:a16="http://schemas.microsoft.com/office/drawing/2014/main" id="{E663128A-377B-4F07-9120-D604B073A0CE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1791;p51">
              <a:extLst>
                <a:ext uri="{FF2B5EF4-FFF2-40B4-BE49-F238E27FC236}">
                  <a16:creationId xmlns:a16="http://schemas.microsoft.com/office/drawing/2014/main" id="{90CC845F-6677-4A56-9F14-7538192B555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1792;p51">
              <a:extLst>
                <a:ext uri="{FF2B5EF4-FFF2-40B4-BE49-F238E27FC236}">
                  <a16:creationId xmlns:a16="http://schemas.microsoft.com/office/drawing/2014/main" id="{41A4F887-350F-49BE-AA02-25FE147F6BAF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1793;p51">
              <a:extLst>
                <a:ext uri="{FF2B5EF4-FFF2-40B4-BE49-F238E27FC236}">
                  <a16:creationId xmlns:a16="http://schemas.microsoft.com/office/drawing/2014/main" id="{6502AB9D-4A81-43A5-9330-7C24B365FF2B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1794;p51">
              <a:extLst>
                <a:ext uri="{FF2B5EF4-FFF2-40B4-BE49-F238E27FC236}">
                  <a16:creationId xmlns:a16="http://schemas.microsoft.com/office/drawing/2014/main" id="{B4B4572D-8A9C-4626-A1C6-AB87619E80E9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1795;p51">
              <a:extLst>
                <a:ext uri="{FF2B5EF4-FFF2-40B4-BE49-F238E27FC236}">
                  <a16:creationId xmlns:a16="http://schemas.microsoft.com/office/drawing/2014/main" id="{EDD853CD-1C8C-43C3-8B29-2A94F882A3FA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1796;p51">
              <a:extLst>
                <a:ext uri="{FF2B5EF4-FFF2-40B4-BE49-F238E27FC236}">
                  <a16:creationId xmlns:a16="http://schemas.microsoft.com/office/drawing/2014/main" id="{BE667556-A66F-4F36-A531-A36641CE20B0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1797;p51">
              <a:extLst>
                <a:ext uri="{FF2B5EF4-FFF2-40B4-BE49-F238E27FC236}">
                  <a16:creationId xmlns:a16="http://schemas.microsoft.com/office/drawing/2014/main" id="{3BC97F79-A8C6-4B2F-B524-C1EFBD0BD9B4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1798;p51">
              <a:extLst>
                <a:ext uri="{FF2B5EF4-FFF2-40B4-BE49-F238E27FC236}">
                  <a16:creationId xmlns:a16="http://schemas.microsoft.com/office/drawing/2014/main" id="{23166D0E-C42B-4962-9B40-A710A437B0B1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1799;p51">
              <a:extLst>
                <a:ext uri="{FF2B5EF4-FFF2-40B4-BE49-F238E27FC236}">
                  <a16:creationId xmlns:a16="http://schemas.microsoft.com/office/drawing/2014/main" id="{338C0E87-B69E-43C6-9B3A-0F435E6F910C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1800;p51">
              <a:extLst>
                <a:ext uri="{FF2B5EF4-FFF2-40B4-BE49-F238E27FC236}">
                  <a16:creationId xmlns:a16="http://schemas.microsoft.com/office/drawing/2014/main" id="{CAAA5FF5-B0AE-4FFB-BE83-25B4321BA4BD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1801;p51">
              <a:extLst>
                <a:ext uri="{FF2B5EF4-FFF2-40B4-BE49-F238E27FC236}">
                  <a16:creationId xmlns:a16="http://schemas.microsoft.com/office/drawing/2014/main" id="{76904D13-CDFA-40E1-A526-766D5287E8E8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1802;p51">
              <a:extLst>
                <a:ext uri="{FF2B5EF4-FFF2-40B4-BE49-F238E27FC236}">
                  <a16:creationId xmlns:a16="http://schemas.microsoft.com/office/drawing/2014/main" id="{97E2B9F6-54DF-46CE-8DA3-3937ECCED6DD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1803;p51">
              <a:extLst>
                <a:ext uri="{FF2B5EF4-FFF2-40B4-BE49-F238E27FC236}">
                  <a16:creationId xmlns:a16="http://schemas.microsoft.com/office/drawing/2014/main" id="{2BEA3726-BC27-402D-9D20-D0DCA11830B1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1804;p51">
              <a:extLst>
                <a:ext uri="{FF2B5EF4-FFF2-40B4-BE49-F238E27FC236}">
                  <a16:creationId xmlns:a16="http://schemas.microsoft.com/office/drawing/2014/main" id="{D1F7F82F-87DA-4F7C-86DC-F16F6A1F8D69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1805;p51">
              <a:extLst>
                <a:ext uri="{FF2B5EF4-FFF2-40B4-BE49-F238E27FC236}">
                  <a16:creationId xmlns:a16="http://schemas.microsoft.com/office/drawing/2014/main" id="{2B233BC1-619C-460F-8CB5-4EC1037A53E1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1806;p51">
              <a:extLst>
                <a:ext uri="{FF2B5EF4-FFF2-40B4-BE49-F238E27FC236}">
                  <a16:creationId xmlns:a16="http://schemas.microsoft.com/office/drawing/2014/main" id="{CAA3B378-E2FB-42C6-813D-5BBDAD303CF4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1807;p51">
              <a:extLst>
                <a:ext uri="{FF2B5EF4-FFF2-40B4-BE49-F238E27FC236}">
                  <a16:creationId xmlns:a16="http://schemas.microsoft.com/office/drawing/2014/main" id="{82EE589B-1577-445F-BD26-02C05C82BD0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1808;p51">
              <a:extLst>
                <a:ext uri="{FF2B5EF4-FFF2-40B4-BE49-F238E27FC236}">
                  <a16:creationId xmlns:a16="http://schemas.microsoft.com/office/drawing/2014/main" id="{8AD7BCDA-014D-43BF-B2CA-B676F809404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1809;p51">
              <a:extLst>
                <a:ext uri="{FF2B5EF4-FFF2-40B4-BE49-F238E27FC236}">
                  <a16:creationId xmlns:a16="http://schemas.microsoft.com/office/drawing/2014/main" id="{2DAD312D-464F-439F-9156-A3C69D2395F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1810;p51">
              <a:extLst>
                <a:ext uri="{FF2B5EF4-FFF2-40B4-BE49-F238E27FC236}">
                  <a16:creationId xmlns:a16="http://schemas.microsoft.com/office/drawing/2014/main" id="{7B79B8BA-58C2-451D-AC80-131C9C00CEC2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1811;p51">
              <a:extLst>
                <a:ext uri="{FF2B5EF4-FFF2-40B4-BE49-F238E27FC236}">
                  <a16:creationId xmlns:a16="http://schemas.microsoft.com/office/drawing/2014/main" id="{DDE8246F-35BD-47AF-841E-BBFEC9942D1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1812;p51">
              <a:extLst>
                <a:ext uri="{FF2B5EF4-FFF2-40B4-BE49-F238E27FC236}">
                  <a16:creationId xmlns:a16="http://schemas.microsoft.com/office/drawing/2014/main" id="{25F2FF2C-46A1-4B44-811F-45EF7125F84D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1813;p51">
              <a:extLst>
                <a:ext uri="{FF2B5EF4-FFF2-40B4-BE49-F238E27FC236}">
                  <a16:creationId xmlns:a16="http://schemas.microsoft.com/office/drawing/2014/main" id="{81AB3DA9-6727-441E-8436-36571CC53F2B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1814;p51">
              <a:extLst>
                <a:ext uri="{FF2B5EF4-FFF2-40B4-BE49-F238E27FC236}">
                  <a16:creationId xmlns:a16="http://schemas.microsoft.com/office/drawing/2014/main" id="{95163AAB-666F-439D-A71C-63EAAFB4F0F5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1815;p51">
              <a:extLst>
                <a:ext uri="{FF2B5EF4-FFF2-40B4-BE49-F238E27FC236}">
                  <a16:creationId xmlns:a16="http://schemas.microsoft.com/office/drawing/2014/main" id="{31AD4940-7BB4-4718-A214-EE32B9F54B62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1816;p51">
              <a:extLst>
                <a:ext uri="{FF2B5EF4-FFF2-40B4-BE49-F238E27FC236}">
                  <a16:creationId xmlns:a16="http://schemas.microsoft.com/office/drawing/2014/main" id="{E3ED9FC4-428B-4D1A-BA18-05F0B3BCC583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1817;p51">
              <a:extLst>
                <a:ext uri="{FF2B5EF4-FFF2-40B4-BE49-F238E27FC236}">
                  <a16:creationId xmlns:a16="http://schemas.microsoft.com/office/drawing/2014/main" id="{D86EF7F5-134A-4184-8DB5-CC76AAE56D60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1818;p51">
              <a:extLst>
                <a:ext uri="{FF2B5EF4-FFF2-40B4-BE49-F238E27FC236}">
                  <a16:creationId xmlns:a16="http://schemas.microsoft.com/office/drawing/2014/main" id="{C792362E-0249-40E3-A41C-D4C45DA85679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1819;p51">
              <a:extLst>
                <a:ext uri="{FF2B5EF4-FFF2-40B4-BE49-F238E27FC236}">
                  <a16:creationId xmlns:a16="http://schemas.microsoft.com/office/drawing/2014/main" id="{B8080FD6-A720-4827-A88C-1D0774C9BC6D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1820;p51">
              <a:extLst>
                <a:ext uri="{FF2B5EF4-FFF2-40B4-BE49-F238E27FC236}">
                  <a16:creationId xmlns:a16="http://schemas.microsoft.com/office/drawing/2014/main" id="{5EBE5A66-0F57-435F-BAE3-7BB9311B736B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1821;p51">
              <a:extLst>
                <a:ext uri="{FF2B5EF4-FFF2-40B4-BE49-F238E27FC236}">
                  <a16:creationId xmlns:a16="http://schemas.microsoft.com/office/drawing/2014/main" id="{731512FD-D9CA-46B5-8072-4D7292E2736E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1822;p51">
              <a:extLst>
                <a:ext uri="{FF2B5EF4-FFF2-40B4-BE49-F238E27FC236}">
                  <a16:creationId xmlns:a16="http://schemas.microsoft.com/office/drawing/2014/main" id="{1A1975BE-B0CC-4FB7-8FCE-E01A2DEEA5C0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1823;p51">
              <a:extLst>
                <a:ext uri="{FF2B5EF4-FFF2-40B4-BE49-F238E27FC236}">
                  <a16:creationId xmlns:a16="http://schemas.microsoft.com/office/drawing/2014/main" id="{20885F4A-0139-4DE1-B2B8-A7A924B88484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1824;p51">
              <a:extLst>
                <a:ext uri="{FF2B5EF4-FFF2-40B4-BE49-F238E27FC236}">
                  <a16:creationId xmlns:a16="http://schemas.microsoft.com/office/drawing/2014/main" id="{105617A9-7F98-4DDB-8FAD-A748E34E6C2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1825;p51">
              <a:extLst>
                <a:ext uri="{FF2B5EF4-FFF2-40B4-BE49-F238E27FC236}">
                  <a16:creationId xmlns:a16="http://schemas.microsoft.com/office/drawing/2014/main" id="{81F1BDE7-43E5-48BA-A08E-E17C6A1D03A6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1826;p51">
              <a:extLst>
                <a:ext uri="{FF2B5EF4-FFF2-40B4-BE49-F238E27FC236}">
                  <a16:creationId xmlns:a16="http://schemas.microsoft.com/office/drawing/2014/main" id="{F550DCDE-D090-4048-88CB-8CBD95B82B01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1827;p51">
              <a:extLst>
                <a:ext uri="{FF2B5EF4-FFF2-40B4-BE49-F238E27FC236}">
                  <a16:creationId xmlns:a16="http://schemas.microsoft.com/office/drawing/2014/main" id="{A2FAC7D4-923C-472E-AB27-1AAB926348C9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1828;p51">
              <a:extLst>
                <a:ext uri="{FF2B5EF4-FFF2-40B4-BE49-F238E27FC236}">
                  <a16:creationId xmlns:a16="http://schemas.microsoft.com/office/drawing/2014/main" id="{5EFF19D6-7DE1-4CEC-BE66-6393D0433F2F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1829;p51">
              <a:extLst>
                <a:ext uri="{FF2B5EF4-FFF2-40B4-BE49-F238E27FC236}">
                  <a16:creationId xmlns:a16="http://schemas.microsoft.com/office/drawing/2014/main" id="{2ECC0B48-2FEC-4BC2-AAE4-316985CC9DE0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1830;p51">
              <a:extLst>
                <a:ext uri="{FF2B5EF4-FFF2-40B4-BE49-F238E27FC236}">
                  <a16:creationId xmlns:a16="http://schemas.microsoft.com/office/drawing/2014/main" id="{3BAC9C40-CCF2-4DCF-978E-1FBE703B1077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1831;p51">
              <a:extLst>
                <a:ext uri="{FF2B5EF4-FFF2-40B4-BE49-F238E27FC236}">
                  <a16:creationId xmlns:a16="http://schemas.microsoft.com/office/drawing/2014/main" id="{0F4459F4-F855-4817-B60B-ECAA05439F46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1832;p51">
              <a:extLst>
                <a:ext uri="{FF2B5EF4-FFF2-40B4-BE49-F238E27FC236}">
                  <a16:creationId xmlns:a16="http://schemas.microsoft.com/office/drawing/2014/main" id="{8CA84AA2-2F5F-4BEC-AEB5-106D1FF8CE75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1833;p51">
              <a:extLst>
                <a:ext uri="{FF2B5EF4-FFF2-40B4-BE49-F238E27FC236}">
                  <a16:creationId xmlns:a16="http://schemas.microsoft.com/office/drawing/2014/main" id="{52A6D50F-F3F1-40BD-8422-D93C844CA6BB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1834;p51">
              <a:extLst>
                <a:ext uri="{FF2B5EF4-FFF2-40B4-BE49-F238E27FC236}">
                  <a16:creationId xmlns:a16="http://schemas.microsoft.com/office/drawing/2014/main" id="{95443278-5D41-44B1-A10D-8248C15864DB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1835;p51">
              <a:extLst>
                <a:ext uri="{FF2B5EF4-FFF2-40B4-BE49-F238E27FC236}">
                  <a16:creationId xmlns:a16="http://schemas.microsoft.com/office/drawing/2014/main" id="{CAF147DC-37A0-42BE-9A19-558FB1017C1D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1836;p51">
              <a:extLst>
                <a:ext uri="{FF2B5EF4-FFF2-40B4-BE49-F238E27FC236}">
                  <a16:creationId xmlns:a16="http://schemas.microsoft.com/office/drawing/2014/main" id="{967344EB-8574-4C6E-B00D-4BEA41588EB6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1837;p51">
              <a:extLst>
                <a:ext uri="{FF2B5EF4-FFF2-40B4-BE49-F238E27FC236}">
                  <a16:creationId xmlns:a16="http://schemas.microsoft.com/office/drawing/2014/main" id="{32F86735-4AC8-4854-B7BF-4E9F964D147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1838;p51">
              <a:extLst>
                <a:ext uri="{FF2B5EF4-FFF2-40B4-BE49-F238E27FC236}">
                  <a16:creationId xmlns:a16="http://schemas.microsoft.com/office/drawing/2014/main" id="{AB2C74DE-BA7C-40B2-9CB6-8E9569B628A4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1839;p51">
              <a:extLst>
                <a:ext uri="{FF2B5EF4-FFF2-40B4-BE49-F238E27FC236}">
                  <a16:creationId xmlns:a16="http://schemas.microsoft.com/office/drawing/2014/main" id="{4E23C387-E49D-4B55-86C6-BF7417D31B1E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1840;p51">
              <a:extLst>
                <a:ext uri="{FF2B5EF4-FFF2-40B4-BE49-F238E27FC236}">
                  <a16:creationId xmlns:a16="http://schemas.microsoft.com/office/drawing/2014/main" id="{1DA569F8-0C85-44B7-B0B0-7B7DE9EE99E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1841;p51">
              <a:extLst>
                <a:ext uri="{FF2B5EF4-FFF2-40B4-BE49-F238E27FC236}">
                  <a16:creationId xmlns:a16="http://schemas.microsoft.com/office/drawing/2014/main" id="{126A9A55-AA8B-49CD-A92C-1648AB8ADAF2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1842;p51">
              <a:extLst>
                <a:ext uri="{FF2B5EF4-FFF2-40B4-BE49-F238E27FC236}">
                  <a16:creationId xmlns:a16="http://schemas.microsoft.com/office/drawing/2014/main" id="{79CDF174-316B-4A96-BB13-5877F4C66E96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1843;p51">
              <a:extLst>
                <a:ext uri="{FF2B5EF4-FFF2-40B4-BE49-F238E27FC236}">
                  <a16:creationId xmlns:a16="http://schemas.microsoft.com/office/drawing/2014/main" id="{EEF1A46D-3C52-4A0B-B8C4-2079503524FF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1844;p51">
              <a:extLst>
                <a:ext uri="{FF2B5EF4-FFF2-40B4-BE49-F238E27FC236}">
                  <a16:creationId xmlns:a16="http://schemas.microsoft.com/office/drawing/2014/main" id="{C3EF6BA7-6D6E-48FC-8B9E-5C9451739372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1845;p51">
              <a:extLst>
                <a:ext uri="{FF2B5EF4-FFF2-40B4-BE49-F238E27FC236}">
                  <a16:creationId xmlns:a16="http://schemas.microsoft.com/office/drawing/2014/main" id="{20D66176-414D-445D-BDCD-EDC010805DAD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1846;p51">
              <a:extLst>
                <a:ext uri="{FF2B5EF4-FFF2-40B4-BE49-F238E27FC236}">
                  <a16:creationId xmlns:a16="http://schemas.microsoft.com/office/drawing/2014/main" id="{3E2D04D0-DEDD-47D8-8E7B-3617C8AFC817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1847;p51">
              <a:extLst>
                <a:ext uri="{FF2B5EF4-FFF2-40B4-BE49-F238E27FC236}">
                  <a16:creationId xmlns:a16="http://schemas.microsoft.com/office/drawing/2014/main" id="{E3B07C83-3F74-40E8-A759-07375B1F1E53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1848;p51">
              <a:extLst>
                <a:ext uri="{FF2B5EF4-FFF2-40B4-BE49-F238E27FC236}">
                  <a16:creationId xmlns:a16="http://schemas.microsoft.com/office/drawing/2014/main" id="{F80394EF-E4C9-4FC9-B936-C0F717455637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1849;p51">
              <a:extLst>
                <a:ext uri="{FF2B5EF4-FFF2-40B4-BE49-F238E27FC236}">
                  <a16:creationId xmlns:a16="http://schemas.microsoft.com/office/drawing/2014/main" id="{7EC16E5F-2D9E-4925-810E-350DF4225070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1850;p51">
              <a:extLst>
                <a:ext uri="{FF2B5EF4-FFF2-40B4-BE49-F238E27FC236}">
                  <a16:creationId xmlns:a16="http://schemas.microsoft.com/office/drawing/2014/main" id="{ECE4F87E-8657-48EA-906A-34FC82727FDD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1851;p51">
              <a:extLst>
                <a:ext uri="{FF2B5EF4-FFF2-40B4-BE49-F238E27FC236}">
                  <a16:creationId xmlns:a16="http://schemas.microsoft.com/office/drawing/2014/main" id="{9BB37F12-8169-42B7-BEED-935B28ABC981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1852;p51">
              <a:extLst>
                <a:ext uri="{FF2B5EF4-FFF2-40B4-BE49-F238E27FC236}">
                  <a16:creationId xmlns:a16="http://schemas.microsoft.com/office/drawing/2014/main" id="{AB9E31B7-1A86-4478-AEE3-7D2399406EE3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1853;p51">
              <a:extLst>
                <a:ext uri="{FF2B5EF4-FFF2-40B4-BE49-F238E27FC236}">
                  <a16:creationId xmlns:a16="http://schemas.microsoft.com/office/drawing/2014/main" id="{7F4D1BDA-E2EF-41F2-9A88-A051060E58D2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1854;p51">
              <a:extLst>
                <a:ext uri="{FF2B5EF4-FFF2-40B4-BE49-F238E27FC236}">
                  <a16:creationId xmlns:a16="http://schemas.microsoft.com/office/drawing/2014/main" id="{BBE0DFB8-A10E-4632-BF7A-0F0054818B39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1706;p51">
            <a:extLst>
              <a:ext uri="{FF2B5EF4-FFF2-40B4-BE49-F238E27FC236}">
                <a16:creationId xmlns:a16="http://schemas.microsoft.com/office/drawing/2014/main" id="{A6F27547-E36F-4E40-96E3-0B8E2E8C46D1}"/>
              </a:ext>
            </a:extLst>
          </p:cNvPr>
          <p:cNvGrpSpPr/>
          <p:nvPr/>
        </p:nvGrpSpPr>
        <p:grpSpPr>
          <a:xfrm>
            <a:off x="10707935" y="2721190"/>
            <a:ext cx="1084104" cy="1876736"/>
            <a:chOff x="7188870" y="2700291"/>
            <a:chExt cx="1084104" cy="1876736"/>
          </a:xfrm>
        </p:grpSpPr>
        <p:sp>
          <p:nvSpPr>
            <p:cNvPr id="2108" name="Google Shape;1707;p51">
              <a:extLst>
                <a:ext uri="{FF2B5EF4-FFF2-40B4-BE49-F238E27FC236}">
                  <a16:creationId xmlns:a16="http://schemas.microsoft.com/office/drawing/2014/main" id="{76AF361D-2FF9-4F50-8B16-F85274B52CCE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1708;p51">
              <a:extLst>
                <a:ext uri="{FF2B5EF4-FFF2-40B4-BE49-F238E27FC236}">
                  <a16:creationId xmlns:a16="http://schemas.microsoft.com/office/drawing/2014/main" id="{901741C2-3023-49AC-90AA-93C42FBE4128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1709;p51">
              <a:extLst>
                <a:ext uri="{FF2B5EF4-FFF2-40B4-BE49-F238E27FC236}">
                  <a16:creationId xmlns:a16="http://schemas.microsoft.com/office/drawing/2014/main" id="{5FFF4184-9C35-4543-8726-C72534A024D8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1710;p51">
              <a:extLst>
                <a:ext uri="{FF2B5EF4-FFF2-40B4-BE49-F238E27FC236}">
                  <a16:creationId xmlns:a16="http://schemas.microsoft.com/office/drawing/2014/main" id="{C2909CD6-4434-47E9-BDA0-3C61B7F23FEB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1711;p51">
              <a:extLst>
                <a:ext uri="{FF2B5EF4-FFF2-40B4-BE49-F238E27FC236}">
                  <a16:creationId xmlns:a16="http://schemas.microsoft.com/office/drawing/2014/main" id="{0AA60000-5E6A-4776-BAEB-DFBC57F223AD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1712;p51">
              <a:extLst>
                <a:ext uri="{FF2B5EF4-FFF2-40B4-BE49-F238E27FC236}">
                  <a16:creationId xmlns:a16="http://schemas.microsoft.com/office/drawing/2014/main" id="{E7526590-E4DF-440E-A888-9D5D7E8EAC38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1713;p51">
              <a:extLst>
                <a:ext uri="{FF2B5EF4-FFF2-40B4-BE49-F238E27FC236}">
                  <a16:creationId xmlns:a16="http://schemas.microsoft.com/office/drawing/2014/main" id="{02C73537-EC55-4645-ABFA-6677D3CBDDFB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1714;p51">
              <a:extLst>
                <a:ext uri="{FF2B5EF4-FFF2-40B4-BE49-F238E27FC236}">
                  <a16:creationId xmlns:a16="http://schemas.microsoft.com/office/drawing/2014/main" id="{444AB6D0-D545-468E-9B3A-7C07664F8F4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1715;p51">
              <a:extLst>
                <a:ext uri="{FF2B5EF4-FFF2-40B4-BE49-F238E27FC236}">
                  <a16:creationId xmlns:a16="http://schemas.microsoft.com/office/drawing/2014/main" id="{3D9E3429-680D-49E8-AF78-AD469FCDEBD0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1716;p51">
              <a:extLst>
                <a:ext uri="{FF2B5EF4-FFF2-40B4-BE49-F238E27FC236}">
                  <a16:creationId xmlns:a16="http://schemas.microsoft.com/office/drawing/2014/main" id="{4743919E-BD89-43D0-8E04-42F161A90377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1717;p51">
              <a:extLst>
                <a:ext uri="{FF2B5EF4-FFF2-40B4-BE49-F238E27FC236}">
                  <a16:creationId xmlns:a16="http://schemas.microsoft.com/office/drawing/2014/main" id="{22C26340-58BA-4D2C-9EC7-C3C2500D9705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1718;p51">
              <a:extLst>
                <a:ext uri="{FF2B5EF4-FFF2-40B4-BE49-F238E27FC236}">
                  <a16:creationId xmlns:a16="http://schemas.microsoft.com/office/drawing/2014/main" id="{8EE29185-23BD-401D-BE76-C15DFCA6BAD7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1719;p51">
              <a:extLst>
                <a:ext uri="{FF2B5EF4-FFF2-40B4-BE49-F238E27FC236}">
                  <a16:creationId xmlns:a16="http://schemas.microsoft.com/office/drawing/2014/main" id="{9365D847-505A-4535-BB6C-DD3219D47E02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1720;p51">
              <a:extLst>
                <a:ext uri="{FF2B5EF4-FFF2-40B4-BE49-F238E27FC236}">
                  <a16:creationId xmlns:a16="http://schemas.microsoft.com/office/drawing/2014/main" id="{71DD3D31-598A-4435-9B53-0E0939ADC54B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1721;p51">
              <a:extLst>
                <a:ext uri="{FF2B5EF4-FFF2-40B4-BE49-F238E27FC236}">
                  <a16:creationId xmlns:a16="http://schemas.microsoft.com/office/drawing/2014/main" id="{F9090297-3396-48FC-9225-9BBC96A2006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1722;p51">
              <a:extLst>
                <a:ext uri="{FF2B5EF4-FFF2-40B4-BE49-F238E27FC236}">
                  <a16:creationId xmlns:a16="http://schemas.microsoft.com/office/drawing/2014/main" id="{E3F96B42-8D2E-4CF4-9EF5-F7A1E1DEC3E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1723;p51">
              <a:extLst>
                <a:ext uri="{FF2B5EF4-FFF2-40B4-BE49-F238E27FC236}">
                  <a16:creationId xmlns:a16="http://schemas.microsoft.com/office/drawing/2014/main" id="{FD03E0AB-9E52-43DE-B51E-A1E7F103E81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1724;p51">
              <a:extLst>
                <a:ext uri="{FF2B5EF4-FFF2-40B4-BE49-F238E27FC236}">
                  <a16:creationId xmlns:a16="http://schemas.microsoft.com/office/drawing/2014/main" id="{9FB1FC76-8F5F-4B68-B33B-6F8F0D308AB3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1725;p51">
              <a:extLst>
                <a:ext uri="{FF2B5EF4-FFF2-40B4-BE49-F238E27FC236}">
                  <a16:creationId xmlns:a16="http://schemas.microsoft.com/office/drawing/2014/main" id="{C2C2F0C7-9C73-436A-9A78-1904D2E9CBC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1726;p51">
              <a:extLst>
                <a:ext uri="{FF2B5EF4-FFF2-40B4-BE49-F238E27FC236}">
                  <a16:creationId xmlns:a16="http://schemas.microsoft.com/office/drawing/2014/main" id="{798E25A6-6ADC-402F-B995-91F345F8DF64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1727;p51">
              <a:extLst>
                <a:ext uri="{FF2B5EF4-FFF2-40B4-BE49-F238E27FC236}">
                  <a16:creationId xmlns:a16="http://schemas.microsoft.com/office/drawing/2014/main" id="{C05FB5CE-D473-48D7-845C-4FBF7D8B74BF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1728;p51">
              <a:extLst>
                <a:ext uri="{FF2B5EF4-FFF2-40B4-BE49-F238E27FC236}">
                  <a16:creationId xmlns:a16="http://schemas.microsoft.com/office/drawing/2014/main" id="{3FF35399-1C89-4BC1-B5AA-511A363673AD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1729;p51">
              <a:extLst>
                <a:ext uri="{FF2B5EF4-FFF2-40B4-BE49-F238E27FC236}">
                  <a16:creationId xmlns:a16="http://schemas.microsoft.com/office/drawing/2014/main" id="{2124FBD9-9CAF-4D4D-9ED1-C589C4CBC725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1730;p51">
              <a:extLst>
                <a:ext uri="{FF2B5EF4-FFF2-40B4-BE49-F238E27FC236}">
                  <a16:creationId xmlns:a16="http://schemas.microsoft.com/office/drawing/2014/main" id="{95287100-E85A-4BA6-8106-A5F5137C2403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1731;p51">
              <a:extLst>
                <a:ext uri="{FF2B5EF4-FFF2-40B4-BE49-F238E27FC236}">
                  <a16:creationId xmlns:a16="http://schemas.microsoft.com/office/drawing/2014/main" id="{A85CECE5-24ED-4D00-99D9-8D9C20E3295C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1732;p51">
              <a:extLst>
                <a:ext uri="{FF2B5EF4-FFF2-40B4-BE49-F238E27FC236}">
                  <a16:creationId xmlns:a16="http://schemas.microsoft.com/office/drawing/2014/main" id="{8B43CEA3-9E9D-4D0E-893B-F4C17D3C1935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4" name="Title 1">
            <a:extLst>
              <a:ext uri="{FF2B5EF4-FFF2-40B4-BE49-F238E27FC236}">
                <a16:creationId xmlns:a16="http://schemas.microsoft.com/office/drawing/2014/main" id="{2F704DC1-1093-44A2-AF0F-4F41BC8585B3}"/>
              </a:ext>
            </a:extLst>
          </p:cNvPr>
          <p:cNvSpPr txBox="1">
            <a:spLocks/>
          </p:cNvSpPr>
          <p:nvPr/>
        </p:nvSpPr>
        <p:spPr>
          <a:xfrm>
            <a:off x="4114154" y="-4300858"/>
            <a:ext cx="171514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grpSp>
        <p:nvGrpSpPr>
          <p:cNvPr id="2135" name="Google Shape;241;p18">
            <a:extLst>
              <a:ext uri="{FF2B5EF4-FFF2-40B4-BE49-F238E27FC236}">
                <a16:creationId xmlns:a16="http://schemas.microsoft.com/office/drawing/2014/main" id="{2960E26F-192C-4772-BF64-DA1CDCD4FC51}"/>
              </a:ext>
            </a:extLst>
          </p:cNvPr>
          <p:cNvGrpSpPr/>
          <p:nvPr/>
        </p:nvGrpSpPr>
        <p:grpSpPr>
          <a:xfrm>
            <a:off x="4357014" y="-4989247"/>
            <a:ext cx="1182371" cy="493232"/>
            <a:chOff x="4160889" y="514784"/>
            <a:chExt cx="1182371" cy="493232"/>
          </a:xfrm>
        </p:grpSpPr>
        <p:sp>
          <p:nvSpPr>
            <p:cNvPr id="2136" name="Google Shape;242;p18">
              <a:extLst>
                <a:ext uri="{FF2B5EF4-FFF2-40B4-BE49-F238E27FC236}">
                  <a16:creationId xmlns:a16="http://schemas.microsoft.com/office/drawing/2014/main" id="{428650BE-5A02-4725-BC26-7FF1DF2244B5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43;p18">
              <a:extLst>
                <a:ext uri="{FF2B5EF4-FFF2-40B4-BE49-F238E27FC236}">
                  <a16:creationId xmlns:a16="http://schemas.microsoft.com/office/drawing/2014/main" id="{6495EE75-C9DB-4BFE-9237-1582081B0357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44;p18">
              <a:extLst>
                <a:ext uri="{FF2B5EF4-FFF2-40B4-BE49-F238E27FC236}">
                  <a16:creationId xmlns:a16="http://schemas.microsoft.com/office/drawing/2014/main" id="{23D931B4-CACE-49E8-8616-EE215E871BEC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9" name="Title 1">
            <a:extLst>
              <a:ext uri="{FF2B5EF4-FFF2-40B4-BE49-F238E27FC236}">
                <a16:creationId xmlns:a16="http://schemas.microsoft.com/office/drawing/2014/main" id="{04D477D9-3208-45DA-A223-AD706E5D8834}"/>
              </a:ext>
            </a:extLst>
          </p:cNvPr>
          <p:cNvSpPr txBox="1">
            <a:spLocks/>
          </p:cNvSpPr>
          <p:nvPr/>
        </p:nvSpPr>
        <p:spPr>
          <a:xfrm>
            <a:off x="2435860" y="3197341"/>
            <a:ext cx="4272280" cy="72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อาคารสีลมคอมเพล็กซ์ ชั้นที่ 28 โซน </a:t>
            </a:r>
            <a:r>
              <a:rPr lang="en-US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L </a:t>
            </a:r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หมายเลขห้อง 109 </a:t>
            </a:r>
          </a:p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ถนนสีลม แขวงสีลม เขตบางรัก จังหวัด กรุงเทพมหานคร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17932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Rounded Rectangle 203"/>
          <p:cNvSpPr/>
          <p:nvPr/>
        </p:nvSpPr>
        <p:spPr>
          <a:xfrm>
            <a:off x="113234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 New" panose="020B0604020202020204" charset="-34"/>
                <a:cs typeface="TH Sarabun New" panose="020B0604020202020204" charset="-34"/>
              </a:rPr>
              <a:t>ระบบการจัดการผู้ใช้งานเว็บไซต์</a:t>
            </a:r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pic>
        <p:nvPicPr>
          <p:cNvPr id="205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087" y="720744"/>
            <a:ext cx="971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439" y="2742786"/>
            <a:ext cx="98226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7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804" y="3616656"/>
            <a:ext cx="1175147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8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087" y="1784476"/>
            <a:ext cx="98107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9" name="Straight Connector 208"/>
          <p:cNvCxnSpPr/>
          <p:nvPr/>
        </p:nvCxnSpPr>
        <p:spPr>
          <a:xfrm flipV="1">
            <a:off x="1745580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>
            <a:off x="2002756" y="1206519"/>
            <a:ext cx="0" cy="306498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/>
          <p:cNvCxnSpPr/>
          <p:nvPr/>
        </p:nvCxnSpPr>
        <p:spPr>
          <a:xfrm>
            <a:off x="1964656" y="1206519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/>
          <p:nvPr/>
        </p:nvCxnSpPr>
        <p:spPr>
          <a:xfrm flipV="1">
            <a:off x="1977752" y="2326607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/>
          <p:cNvCxnSpPr/>
          <p:nvPr/>
        </p:nvCxnSpPr>
        <p:spPr>
          <a:xfrm>
            <a:off x="1977752" y="3233323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Arrow Connector 213"/>
          <p:cNvCxnSpPr/>
          <p:nvPr/>
        </p:nvCxnSpPr>
        <p:spPr>
          <a:xfrm flipV="1">
            <a:off x="1974181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5" name="Group 28"/>
          <p:cNvGrpSpPr>
            <a:grpSpLocks/>
          </p:cNvGrpSpPr>
          <p:nvPr/>
        </p:nvGrpSpPr>
        <p:grpSpPr bwMode="auto">
          <a:xfrm>
            <a:off x="6517605" y="720744"/>
            <a:ext cx="1109663" cy="971550"/>
            <a:chOff x="6694717" y="372721"/>
            <a:chExt cx="1480142" cy="1296472"/>
          </a:xfrm>
        </p:grpSpPr>
        <p:pic>
          <p:nvPicPr>
            <p:cNvPr id="216" name="Picture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17" name="Group 27"/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218" name="Oval 217"/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219" name="Picture 25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20" name="Group 38"/>
          <p:cNvGrpSpPr>
            <a:grpSpLocks/>
          </p:cNvGrpSpPr>
          <p:nvPr/>
        </p:nvGrpSpPr>
        <p:grpSpPr bwMode="auto">
          <a:xfrm>
            <a:off x="5117431" y="720744"/>
            <a:ext cx="973931" cy="971550"/>
            <a:chOff x="6694717" y="372721"/>
            <a:chExt cx="1297617" cy="1296472"/>
          </a:xfrm>
        </p:grpSpPr>
        <p:pic>
          <p:nvPicPr>
            <p:cNvPr id="221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2" name="Picture 3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23" name="Group 31"/>
          <p:cNvGrpSpPr>
            <a:grpSpLocks/>
          </p:cNvGrpSpPr>
          <p:nvPr/>
        </p:nvGrpSpPr>
        <p:grpSpPr bwMode="auto">
          <a:xfrm>
            <a:off x="3735115" y="720744"/>
            <a:ext cx="972741" cy="971550"/>
            <a:chOff x="5087004" y="372721"/>
            <a:chExt cx="1296472" cy="1296472"/>
          </a:xfrm>
        </p:grpSpPr>
        <p:pic>
          <p:nvPicPr>
            <p:cNvPr id="224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5" name="Oval 22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26" name="Picture 29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27" name="Group 43"/>
          <p:cNvGrpSpPr>
            <a:grpSpLocks/>
          </p:cNvGrpSpPr>
          <p:nvPr/>
        </p:nvGrpSpPr>
        <p:grpSpPr bwMode="auto">
          <a:xfrm>
            <a:off x="7885633" y="720744"/>
            <a:ext cx="976313" cy="971550"/>
            <a:chOff x="9988972" y="372721"/>
            <a:chExt cx="1302211" cy="1296472"/>
          </a:xfrm>
        </p:grpSpPr>
        <p:pic>
          <p:nvPicPr>
            <p:cNvPr id="228" name="Picture 4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9" name="Picture 42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30" name="Picture 4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337" y="1689225"/>
            <a:ext cx="1159669" cy="115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1" name="Group 50"/>
          <p:cNvGrpSpPr>
            <a:grpSpLocks/>
          </p:cNvGrpSpPr>
          <p:nvPr/>
        </p:nvGrpSpPr>
        <p:grpSpPr bwMode="auto">
          <a:xfrm>
            <a:off x="3669631" y="1695179"/>
            <a:ext cx="1159669" cy="1159669"/>
            <a:chOff x="4999534" y="5128129"/>
            <a:chExt cx="1546002" cy="1546002"/>
          </a:xfrm>
        </p:grpSpPr>
        <p:pic>
          <p:nvPicPr>
            <p:cNvPr id="232" name="Picture 44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3" name="Oval 232"/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234" name="Oval 233"/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35" name="Picture 46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6" name="Picture 49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237" name="Straight Arrow Connector 236"/>
          <p:cNvCxnSpPr/>
          <p:nvPr/>
        </p:nvCxnSpPr>
        <p:spPr>
          <a:xfrm>
            <a:off x="3393405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/>
          <p:cNvCxnSpPr/>
          <p:nvPr/>
        </p:nvCxnSpPr>
        <p:spPr>
          <a:xfrm>
            <a:off x="4773340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/>
          <p:cNvCxnSpPr/>
          <p:nvPr/>
        </p:nvCxnSpPr>
        <p:spPr>
          <a:xfrm>
            <a:off x="6171134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/>
          <p:cNvCxnSpPr/>
          <p:nvPr/>
        </p:nvCxnSpPr>
        <p:spPr>
          <a:xfrm>
            <a:off x="7583612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/>
          <p:cNvCxnSpPr/>
          <p:nvPr/>
        </p:nvCxnSpPr>
        <p:spPr>
          <a:xfrm>
            <a:off x="3386262" y="2339704"/>
            <a:ext cx="31908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/>
          <p:cNvCxnSpPr/>
          <p:nvPr/>
        </p:nvCxnSpPr>
        <p:spPr>
          <a:xfrm>
            <a:off x="4837634" y="2333751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3" name="Google Shape;5869;p60"/>
          <p:cNvGrpSpPr>
            <a:grpSpLocks/>
          </p:cNvGrpSpPr>
          <p:nvPr/>
        </p:nvGrpSpPr>
        <p:grpSpPr bwMode="auto">
          <a:xfrm>
            <a:off x="6328053" y="1997856"/>
            <a:ext cx="2598429" cy="2470933"/>
            <a:chOff x="4946123" y="1301547"/>
            <a:chExt cx="3477884" cy="3307669"/>
          </a:xfrm>
        </p:grpSpPr>
        <p:sp>
          <p:nvSpPr>
            <p:cNvPr id="244" name="Google Shape;5870;p60"/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5" name="Google Shape;5871;p60"/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6" name="Google Shape;5872;p60"/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7" name="Google Shape;5873;p60"/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248" name="Google Shape;5874;p60"/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342" name="Google Shape;5875;p60"/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3" name="Google Shape;5876;p60"/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4" name="Google Shape;5877;p60"/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5" name="Google Shape;5878;p60"/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6" name="Google Shape;5879;p60"/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7" name="Google Shape;5880;p60"/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8" name="Google Shape;5881;p60"/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9" name="Google Shape;5882;p60"/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50" name="Google Shape;5883;p60"/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51" name="Google Shape;5884;p60"/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249" name="Google Shape;5885;p60"/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0" name="Google Shape;5886;p60"/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1" name="Google Shape;5887;p60"/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2" name="Google Shape;5888;p60"/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3" name="Google Shape;5889;p60"/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4" name="Google Shape;5890;p60"/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5" name="Google Shape;5891;p60"/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6" name="Google Shape;5892;p60"/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7" name="Google Shape;5893;p60"/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8" name="Google Shape;5894;p60"/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9" name="Google Shape;5895;p60"/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0" name="Google Shape;5896;p60"/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1" name="Google Shape;5897;p60"/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2" name="Google Shape;5898;p60"/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3" name="Google Shape;5899;p60"/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4" name="Google Shape;5900;p60"/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5" name="Google Shape;5901;p60"/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6" name="Google Shape;5902;p60"/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7" name="Google Shape;5903;p60"/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8" name="Google Shape;5904;p60"/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9" name="Google Shape;5905;p60"/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0" name="Google Shape;5906;p60"/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1" name="Google Shape;5907;p60"/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2" name="Google Shape;5908;p60"/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3" name="Google Shape;5909;p60"/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4" name="Google Shape;5910;p60"/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5" name="Google Shape;5911;p60"/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6" name="Google Shape;5912;p60"/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7" name="Google Shape;5913;p60"/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8" name="Google Shape;5914;p60"/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9" name="Google Shape;5915;p60"/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0" name="Google Shape;5916;p60"/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1" name="Google Shape;5917;p60"/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2" name="Google Shape;5918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3" name="Google Shape;5919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4" name="Google Shape;5920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5" name="Google Shape;5921;p60"/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6" name="Google Shape;5922;p60"/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7" name="Google Shape;5923;p60"/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8" name="Google Shape;5924;p60"/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9" name="Google Shape;5925;p60"/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0" name="Google Shape;5926;p60"/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1" name="Google Shape;5927;p60"/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2" name="Google Shape;5928;p60"/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3" name="Google Shape;5929;p60"/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4" name="Google Shape;5930;p60"/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5" name="Google Shape;5931;p60"/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6" name="Google Shape;5932;p60"/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7" name="Google Shape;5933;p60"/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8" name="Google Shape;5934;p60"/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9" name="Google Shape;5935;p60"/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0" name="Google Shape;5936;p60"/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1" name="Google Shape;5937;p60"/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2" name="Google Shape;5938;p60"/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3" name="Google Shape;5939;p60"/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4" name="Google Shape;5940;p60"/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5" name="Google Shape;5941;p60"/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6" name="Google Shape;5942;p60"/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7" name="Google Shape;5943;p60"/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8" name="Google Shape;5944;p60"/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9" name="Google Shape;5945;p60"/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0" name="Google Shape;5946;p60"/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1" name="Google Shape;5947;p60"/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2" name="Google Shape;5948;p60"/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3" name="Google Shape;5949;p60"/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4" name="Google Shape;5950;p60"/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5" name="Google Shape;5951;p60"/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6" name="Google Shape;5952;p60"/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7" name="Google Shape;5953;p60"/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8" name="Google Shape;5954;p60"/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9" name="Google Shape;5955;p60"/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0" name="Google Shape;5956;p60"/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1" name="Google Shape;5957;p60"/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2" name="Google Shape;5958;p60"/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23" name="Google Shape;5959;p60"/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324" name="Google Shape;5960;p60"/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5" name="Google Shape;5961;p60"/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6" name="Google Shape;5962;p60"/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7" name="Google Shape;5963;p60"/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8" name="Google Shape;5964;p60"/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9" name="Google Shape;5965;p60"/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0" name="Google Shape;5966;p60"/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1" name="Google Shape;5967;p60"/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2" name="Google Shape;5968;p60"/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3" name="Google Shape;5969;p60"/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4" name="Google Shape;5970;p60"/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5" name="Google Shape;5971;p60"/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6" name="Google Shape;5972;p60"/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7" name="Google Shape;5973;p60"/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8" name="Google Shape;5974;p60"/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9" name="Google Shape;5975;p60"/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0" name="Google Shape;5976;p60"/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1" name="Google Shape;5977;p60"/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352" name="Google Shape;9398;p75"/>
          <p:cNvGrpSpPr>
            <a:grpSpLocks/>
          </p:cNvGrpSpPr>
          <p:nvPr/>
        </p:nvGrpSpPr>
        <p:grpSpPr bwMode="auto">
          <a:xfrm>
            <a:off x="6499759" y="3681164"/>
            <a:ext cx="556167" cy="1182685"/>
            <a:chOff x="7637305" y="2927521"/>
            <a:chExt cx="786782" cy="1673305"/>
          </a:xfrm>
        </p:grpSpPr>
        <p:sp>
          <p:nvSpPr>
            <p:cNvPr id="353" name="Google Shape;9399;p75"/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4" name="Google Shape;9400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5" name="Google Shape;9401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6" name="Google Shape;9402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7" name="Google Shape;9403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8" name="Google Shape;9404;p75"/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9" name="Google Shape;9405;p75"/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0" name="Google Shape;9406;p75"/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1" name="Google Shape;9407;p75"/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2" name="Google Shape;9408;p75"/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3" name="Google Shape;9409;p75"/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4" name="Google Shape;9410;p75"/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5" name="Google Shape;9411;p75"/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6" name="Google Shape;9412;p75"/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7" name="Google Shape;9413;p75"/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8" name="Google Shape;9414;p75"/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9" name="Google Shape;9415;p75"/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0" name="Google Shape;9416;p75"/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1" name="Google Shape;9417;p75"/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2" name="Google Shape;9418;p75"/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3" name="Google Shape;9419;p75"/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4" name="Google Shape;9420;p75"/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5" name="Google Shape;9421;p75"/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6" name="Google Shape;9422;p75"/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7" name="Google Shape;9423;p75"/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8" name="Google Shape;9424;p75"/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9" name="Google Shape;9425;p75"/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0" name="Google Shape;9426;p75"/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1" name="Google Shape;9427;p75"/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2" name="Google Shape;9428;p75"/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3" name="Google Shape;9429;p75"/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4" name="Google Shape;9430;p75"/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5" name="Google Shape;9431;p75"/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6" name="Google Shape;9432;p75"/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7" name="Google Shape;9433;p75"/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8" name="Google Shape;9434;p75"/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9" name="Google Shape;9435;p75"/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0" name="Google Shape;9436;p75"/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1" name="Google Shape;9437;p75"/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2" name="Google Shape;9438;p75"/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3" name="Google Shape;9439;p75"/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4" name="Google Shape;9440;p75"/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5" name="Google Shape;9441;p75"/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6" name="Google Shape;9442;p75"/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404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3907287" y="3236762"/>
            <a:ext cx="1939387" cy="108624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4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มอดูลหลัก</a:t>
            </a:r>
          </a:p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6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มอดูลย่อย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06" name="Title 1">
            <a:extLst>
              <a:ext uri="{FF2B5EF4-FFF2-40B4-BE49-F238E27FC236}">
                <a16:creationId xmlns:a16="http://schemas.microsoft.com/office/drawing/2014/main" id="{5D11BFF7-123F-47B8-A939-0D0261494777}"/>
              </a:ext>
            </a:extLst>
          </p:cNvPr>
          <p:cNvSpPr txBox="1">
            <a:spLocks/>
          </p:cNvSpPr>
          <p:nvPr/>
        </p:nvSpPr>
        <p:spPr>
          <a:xfrm>
            <a:off x="-7951652" y="1547020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UMS</a:t>
            </a:r>
          </a:p>
        </p:txBody>
      </p:sp>
      <p:sp>
        <p:nvSpPr>
          <p:cNvPr id="407" name="Title 1">
            <a:extLst>
              <a:ext uri="{FF2B5EF4-FFF2-40B4-BE49-F238E27FC236}">
                <a16:creationId xmlns:a16="http://schemas.microsoft.com/office/drawing/2014/main" id="{5B416C89-26B5-4082-A859-025B9E29C9F4}"/>
              </a:ext>
            </a:extLst>
          </p:cNvPr>
          <p:cNvSpPr txBox="1">
            <a:spLocks/>
          </p:cNvSpPr>
          <p:nvPr/>
        </p:nvSpPr>
        <p:spPr>
          <a:xfrm>
            <a:off x="-9352060" y="265625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 Management System</a:t>
            </a: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0928B972-981A-4BEC-AC2B-0245CDA2AE14}"/>
              </a:ext>
            </a:extLst>
          </p:cNvPr>
          <p:cNvGrpSpPr/>
          <p:nvPr/>
        </p:nvGrpSpPr>
        <p:grpSpPr>
          <a:xfrm>
            <a:off x="-4048919" y="2130856"/>
            <a:ext cx="2435134" cy="2435134"/>
            <a:chOff x="2062314" y="1235812"/>
            <a:chExt cx="3364986" cy="3364987"/>
          </a:xfrm>
        </p:grpSpPr>
        <p:sp>
          <p:nvSpPr>
            <p:cNvPr id="409" name="Google Shape;1938;p53">
              <a:extLst>
                <a:ext uri="{FF2B5EF4-FFF2-40B4-BE49-F238E27FC236}">
                  <a16:creationId xmlns:a16="http://schemas.microsoft.com/office/drawing/2014/main" id="{FCDD85CE-7B94-43D5-A56C-760291B64EE9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939;p53">
              <a:extLst>
                <a:ext uri="{FF2B5EF4-FFF2-40B4-BE49-F238E27FC236}">
                  <a16:creationId xmlns:a16="http://schemas.microsoft.com/office/drawing/2014/main" id="{F3F4309F-6F69-4A16-94E0-22C68BE673C9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940;p53">
              <a:extLst>
                <a:ext uri="{FF2B5EF4-FFF2-40B4-BE49-F238E27FC236}">
                  <a16:creationId xmlns:a16="http://schemas.microsoft.com/office/drawing/2014/main" id="{F2F61B1A-4F62-48B4-8362-6053374825D0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941;p53">
              <a:extLst>
                <a:ext uri="{FF2B5EF4-FFF2-40B4-BE49-F238E27FC236}">
                  <a16:creationId xmlns:a16="http://schemas.microsoft.com/office/drawing/2014/main" id="{FE40FC55-B7EC-412D-9993-8DA862435A43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942;p53">
              <a:extLst>
                <a:ext uri="{FF2B5EF4-FFF2-40B4-BE49-F238E27FC236}">
                  <a16:creationId xmlns:a16="http://schemas.microsoft.com/office/drawing/2014/main" id="{8274B42A-3A37-4CD6-A69B-7E8B577DC0A1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943;p53">
              <a:extLst>
                <a:ext uri="{FF2B5EF4-FFF2-40B4-BE49-F238E27FC236}">
                  <a16:creationId xmlns:a16="http://schemas.microsoft.com/office/drawing/2014/main" id="{1BD5A421-CB9D-48CC-BC68-548AAD23D750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944;p53">
              <a:extLst>
                <a:ext uri="{FF2B5EF4-FFF2-40B4-BE49-F238E27FC236}">
                  <a16:creationId xmlns:a16="http://schemas.microsoft.com/office/drawing/2014/main" id="{57806D58-E7B7-45B7-B411-9A3BE73398A0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945;p53">
              <a:extLst>
                <a:ext uri="{FF2B5EF4-FFF2-40B4-BE49-F238E27FC236}">
                  <a16:creationId xmlns:a16="http://schemas.microsoft.com/office/drawing/2014/main" id="{2FD88DA7-9033-44A6-B1C7-85DFD74199E0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946;p53">
              <a:extLst>
                <a:ext uri="{FF2B5EF4-FFF2-40B4-BE49-F238E27FC236}">
                  <a16:creationId xmlns:a16="http://schemas.microsoft.com/office/drawing/2014/main" id="{44B95151-8B93-4661-BB45-BB917A3868C9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947;p53">
              <a:extLst>
                <a:ext uri="{FF2B5EF4-FFF2-40B4-BE49-F238E27FC236}">
                  <a16:creationId xmlns:a16="http://schemas.microsoft.com/office/drawing/2014/main" id="{C79EE786-3876-4D9E-A4C9-4769650D5186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948;p53">
              <a:extLst>
                <a:ext uri="{FF2B5EF4-FFF2-40B4-BE49-F238E27FC236}">
                  <a16:creationId xmlns:a16="http://schemas.microsoft.com/office/drawing/2014/main" id="{941B4B45-2578-434D-9B7B-4F537D4DF9E4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949;p53">
              <a:extLst>
                <a:ext uri="{FF2B5EF4-FFF2-40B4-BE49-F238E27FC236}">
                  <a16:creationId xmlns:a16="http://schemas.microsoft.com/office/drawing/2014/main" id="{60C0ACFE-9E79-4E5A-BB38-AEA8DCA49BA5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950;p53">
              <a:extLst>
                <a:ext uri="{FF2B5EF4-FFF2-40B4-BE49-F238E27FC236}">
                  <a16:creationId xmlns:a16="http://schemas.microsoft.com/office/drawing/2014/main" id="{9DB7EAF4-5BCD-4863-B6C1-09CA4BF48E77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951;p53">
              <a:extLst>
                <a:ext uri="{FF2B5EF4-FFF2-40B4-BE49-F238E27FC236}">
                  <a16:creationId xmlns:a16="http://schemas.microsoft.com/office/drawing/2014/main" id="{81CD6AF9-59A3-4E59-BBBD-8D2E4228EC9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952;p53">
              <a:extLst>
                <a:ext uri="{FF2B5EF4-FFF2-40B4-BE49-F238E27FC236}">
                  <a16:creationId xmlns:a16="http://schemas.microsoft.com/office/drawing/2014/main" id="{6207097A-3F47-46BB-9C41-F5D262C02BF9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953;p53">
              <a:extLst>
                <a:ext uri="{FF2B5EF4-FFF2-40B4-BE49-F238E27FC236}">
                  <a16:creationId xmlns:a16="http://schemas.microsoft.com/office/drawing/2014/main" id="{92523CF2-C5E3-46A3-A182-233D4A14B620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954;p53">
              <a:extLst>
                <a:ext uri="{FF2B5EF4-FFF2-40B4-BE49-F238E27FC236}">
                  <a16:creationId xmlns:a16="http://schemas.microsoft.com/office/drawing/2014/main" id="{9CEB81DA-071D-46D4-91AA-A705234B0674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955;p53">
              <a:extLst>
                <a:ext uri="{FF2B5EF4-FFF2-40B4-BE49-F238E27FC236}">
                  <a16:creationId xmlns:a16="http://schemas.microsoft.com/office/drawing/2014/main" id="{E432020D-6D67-4F47-A756-32FC3A2A8311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956;p53">
              <a:extLst>
                <a:ext uri="{FF2B5EF4-FFF2-40B4-BE49-F238E27FC236}">
                  <a16:creationId xmlns:a16="http://schemas.microsoft.com/office/drawing/2014/main" id="{B1D6CC58-AE0F-43B9-806F-C1408F621090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957;p53">
              <a:extLst>
                <a:ext uri="{FF2B5EF4-FFF2-40B4-BE49-F238E27FC236}">
                  <a16:creationId xmlns:a16="http://schemas.microsoft.com/office/drawing/2014/main" id="{C5AFE7C1-0F0D-4EC4-A1EC-EDCB1CCEAB51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958;p53">
              <a:extLst>
                <a:ext uri="{FF2B5EF4-FFF2-40B4-BE49-F238E27FC236}">
                  <a16:creationId xmlns:a16="http://schemas.microsoft.com/office/drawing/2014/main" id="{BAA30281-1EC9-4515-9C22-3939D2A74652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959;p53">
              <a:extLst>
                <a:ext uri="{FF2B5EF4-FFF2-40B4-BE49-F238E27FC236}">
                  <a16:creationId xmlns:a16="http://schemas.microsoft.com/office/drawing/2014/main" id="{C52DAA45-77B6-4F97-9B44-7C52724D2C75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960;p53">
              <a:extLst>
                <a:ext uri="{FF2B5EF4-FFF2-40B4-BE49-F238E27FC236}">
                  <a16:creationId xmlns:a16="http://schemas.microsoft.com/office/drawing/2014/main" id="{54B0AA09-AFD0-4CE8-972C-A5458EB09166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961;p53">
              <a:extLst>
                <a:ext uri="{FF2B5EF4-FFF2-40B4-BE49-F238E27FC236}">
                  <a16:creationId xmlns:a16="http://schemas.microsoft.com/office/drawing/2014/main" id="{04A8016D-8DC9-4FAF-B9EF-C4A5E35445D6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962;p53">
              <a:extLst>
                <a:ext uri="{FF2B5EF4-FFF2-40B4-BE49-F238E27FC236}">
                  <a16:creationId xmlns:a16="http://schemas.microsoft.com/office/drawing/2014/main" id="{A7DEE2FA-8507-46B6-8B99-5A515EDFE558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963;p53">
              <a:extLst>
                <a:ext uri="{FF2B5EF4-FFF2-40B4-BE49-F238E27FC236}">
                  <a16:creationId xmlns:a16="http://schemas.microsoft.com/office/drawing/2014/main" id="{793DA391-7F1E-40A4-8B56-E2826D1A8007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964;p53">
              <a:extLst>
                <a:ext uri="{FF2B5EF4-FFF2-40B4-BE49-F238E27FC236}">
                  <a16:creationId xmlns:a16="http://schemas.microsoft.com/office/drawing/2014/main" id="{3B1D2F22-D126-403D-9510-D4BC9FF10208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965;p53">
              <a:extLst>
                <a:ext uri="{FF2B5EF4-FFF2-40B4-BE49-F238E27FC236}">
                  <a16:creationId xmlns:a16="http://schemas.microsoft.com/office/drawing/2014/main" id="{CE13C624-351F-4352-B72F-3C6FC2D3F7B3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966;p53">
              <a:extLst>
                <a:ext uri="{FF2B5EF4-FFF2-40B4-BE49-F238E27FC236}">
                  <a16:creationId xmlns:a16="http://schemas.microsoft.com/office/drawing/2014/main" id="{699DC08C-8CF4-473F-B414-87CBFF7283DE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967;p53">
              <a:extLst>
                <a:ext uri="{FF2B5EF4-FFF2-40B4-BE49-F238E27FC236}">
                  <a16:creationId xmlns:a16="http://schemas.microsoft.com/office/drawing/2014/main" id="{BE491CB9-E7EF-4D00-A084-63A09E0F78E8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968;p53">
              <a:extLst>
                <a:ext uri="{FF2B5EF4-FFF2-40B4-BE49-F238E27FC236}">
                  <a16:creationId xmlns:a16="http://schemas.microsoft.com/office/drawing/2014/main" id="{5FAAC22E-4AA3-4DC8-9570-D528EF09A682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969;p53">
              <a:extLst>
                <a:ext uri="{FF2B5EF4-FFF2-40B4-BE49-F238E27FC236}">
                  <a16:creationId xmlns:a16="http://schemas.microsoft.com/office/drawing/2014/main" id="{154D1CD2-C9EF-4B61-AC80-F369AE3E51FB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970;p53">
              <a:extLst>
                <a:ext uri="{FF2B5EF4-FFF2-40B4-BE49-F238E27FC236}">
                  <a16:creationId xmlns:a16="http://schemas.microsoft.com/office/drawing/2014/main" id="{DF4C5C0C-6B12-47F0-A497-351073ACE429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971;p53">
              <a:extLst>
                <a:ext uri="{FF2B5EF4-FFF2-40B4-BE49-F238E27FC236}">
                  <a16:creationId xmlns:a16="http://schemas.microsoft.com/office/drawing/2014/main" id="{23D30797-7DC1-461B-9DA5-ABD9D25122A0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972;p53">
              <a:extLst>
                <a:ext uri="{FF2B5EF4-FFF2-40B4-BE49-F238E27FC236}">
                  <a16:creationId xmlns:a16="http://schemas.microsoft.com/office/drawing/2014/main" id="{6FBF1BA2-9407-4FF1-9A8F-1A95E91B6410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973;p53">
              <a:extLst>
                <a:ext uri="{FF2B5EF4-FFF2-40B4-BE49-F238E27FC236}">
                  <a16:creationId xmlns:a16="http://schemas.microsoft.com/office/drawing/2014/main" id="{EED6B8C7-F6E6-41D2-AEC9-0EF19CF87036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974;p53">
              <a:extLst>
                <a:ext uri="{FF2B5EF4-FFF2-40B4-BE49-F238E27FC236}">
                  <a16:creationId xmlns:a16="http://schemas.microsoft.com/office/drawing/2014/main" id="{26ADE876-9A0F-454D-B65D-CC5546B6DBB5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975;p53">
              <a:extLst>
                <a:ext uri="{FF2B5EF4-FFF2-40B4-BE49-F238E27FC236}">
                  <a16:creationId xmlns:a16="http://schemas.microsoft.com/office/drawing/2014/main" id="{AFABAE29-72F6-48BA-A585-05D530840C8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976;p53">
              <a:extLst>
                <a:ext uri="{FF2B5EF4-FFF2-40B4-BE49-F238E27FC236}">
                  <a16:creationId xmlns:a16="http://schemas.microsoft.com/office/drawing/2014/main" id="{5298E7E3-D211-4759-BB2A-7F341CAB0F7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977;p53">
              <a:extLst>
                <a:ext uri="{FF2B5EF4-FFF2-40B4-BE49-F238E27FC236}">
                  <a16:creationId xmlns:a16="http://schemas.microsoft.com/office/drawing/2014/main" id="{9CD3098C-264D-4F6A-B49E-25518C20FD57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978;p53">
              <a:extLst>
                <a:ext uri="{FF2B5EF4-FFF2-40B4-BE49-F238E27FC236}">
                  <a16:creationId xmlns:a16="http://schemas.microsoft.com/office/drawing/2014/main" id="{12BD5318-6C91-410F-9777-E76A65D0A9C7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979;p53">
              <a:extLst>
                <a:ext uri="{FF2B5EF4-FFF2-40B4-BE49-F238E27FC236}">
                  <a16:creationId xmlns:a16="http://schemas.microsoft.com/office/drawing/2014/main" id="{4CFD93BF-7D9F-4BC9-9C15-1D1FD142C6B4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980;p53">
              <a:extLst>
                <a:ext uri="{FF2B5EF4-FFF2-40B4-BE49-F238E27FC236}">
                  <a16:creationId xmlns:a16="http://schemas.microsoft.com/office/drawing/2014/main" id="{3271B2C3-902D-44B1-939A-782A32119910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981;p53">
              <a:extLst>
                <a:ext uri="{FF2B5EF4-FFF2-40B4-BE49-F238E27FC236}">
                  <a16:creationId xmlns:a16="http://schemas.microsoft.com/office/drawing/2014/main" id="{33664C57-3A68-4451-90B3-9E837F9B008B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982;p53">
              <a:extLst>
                <a:ext uri="{FF2B5EF4-FFF2-40B4-BE49-F238E27FC236}">
                  <a16:creationId xmlns:a16="http://schemas.microsoft.com/office/drawing/2014/main" id="{CBA97AC8-CFA9-4ABE-ABFC-06E02EAFACF6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983;p53">
              <a:extLst>
                <a:ext uri="{FF2B5EF4-FFF2-40B4-BE49-F238E27FC236}">
                  <a16:creationId xmlns:a16="http://schemas.microsoft.com/office/drawing/2014/main" id="{07EE1AA4-BCF4-44A3-A660-CC58F8E222BE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984;p53">
              <a:extLst>
                <a:ext uri="{FF2B5EF4-FFF2-40B4-BE49-F238E27FC236}">
                  <a16:creationId xmlns:a16="http://schemas.microsoft.com/office/drawing/2014/main" id="{B48B18F5-7339-4BA5-AAC7-BDD9C8F5335C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985;p53">
              <a:extLst>
                <a:ext uri="{FF2B5EF4-FFF2-40B4-BE49-F238E27FC236}">
                  <a16:creationId xmlns:a16="http://schemas.microsoft.com/office/drawing/2014/main" id="{1D46E390-0BF0-42D6-B5BC-1561FC7C80CB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986;p53">
              <a:extLst>
                <a:ext uri="{FF2B5EF4-FFF2-40B4-BE49-F238E27FC236}">
                  <a16:creationId xmlns:a16="http://schemas.microsoft.com/office/drawing/2014/main" id="{685195FA-3646-440B-8088-1EF83B63E003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987;p53">
              <a:extLst>
                <a:ext uri="{FF2B5EF4-FFF2-40B4-BE49-F238E27FC236}">
                  <a16:creationId xmlns:a16="http://schemas.microsoft.com/office/drawing/2014/main" id="{E650763D-CFF5-4135-8FA4-E10368E3029C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988;p53">
              <a:extLst>
                <a:ext uri="{FF2B5EF4-FFF2-40B4-BE49-F238E27FC236}">
                  <a16:creationId xmlns:a16="http://schemas.microsoft.com/office/drawing/2014/main" id="{06820025-A4AF-42B6-8032-1B337DF93EEA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989;p53">
              <a:extLst>
                <a:ext uri="{FF2B5EF4-FFF2-40B4-BE49-F238E27FC236}">
                  <a16:creationId xmlns:a16="http://schemas.microsoft.com/office/drawing/2014/main" id="{1886E72C-DB98-487A-977E-14ECDF86286E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990;p53">
              <a:extLst>
                <a:ext uri="{FF2B5EF4-FFF2-40B4-BE49-F238E27FC236}">
                  <a16:creationId xmlns:a16="http://schemas.microsoft.com/office/drawing/2014/main" id="{26939817-B453-484D-A909-927529ADFCD7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991;p53">
              <a:extLst>
                <a:ext uri="{FF2B5EF4-FFF2-40B4-BE49-F238E27FC236}">
                  <a16:creationId xmlns:a16="http://schemas.microsoft.com/office/drawing/2014/main" id="{E41F808B-8C0C-4B89-9422-AC7535F987B9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992;p53">
              <a:extLst>
                <a:ext uri="{FF2B5EF4-FFF2-40B4-BE49-F238E27FC236}">
                  <a16:creationId xmlns:a16="http://schemas.microsoft.com/office/drawing/2014/main" id="{FB8E8CD3-98A6-4B22-B5A0-DCBD1B402226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993;p53">
              <a:extLst>
                <a:ext uri="{FF2B5EF4-FFF2-40B4-BE49-F238E27FC236}">
                  <a16:creationId xmlns:a16="http://schemas.microsoft.com/office/drawing/2014/main" id="{1816B717-42C6-469A-807E-6BF240660DD2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994;p53">
              <a:extLst>
                <a:ext uri="{FF2B5EF4-FFF2-40B4-BE49-F238E27FC236}">
                  <a16:creationId xmlns:a16="http://schemas.microsoft.com/office/drawing/2014/main" id="{21D89F0A-C4C4-4E9B-AA66-EAAD637A76EF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995;p53">
              <a:extLst>
                <a:ext uri="{FF2B5EF4-FFF2-40B4-BE49-F238E27FC236}">
                  <a16:creationId xmlns:a16="http://schemas.microsoft.com/office/drawing/2014/main" id="{E7C04ED7-32E7-407B-8279-FC2405B9026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996;p53">
              <a:extLst>
                <a:ext uri="{FF2B5EF4-FFF2-40B4-BE49-F238E27FC236}">
                  <a16:creationId xmlns:a16="http://schemas.microsoft.com/office/drawing/2014/main" id="{409E65B2-E299-47D4-AA0A-77F4F05B5921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997;p53">
              <a:extLst>
                <a:ext uri="{FF2B5EF4-FFF2-40B4-BE49-F238E27FC236}">
                  <a16:creationId xmlns:a16="http://schemas.microsoft.com/office/drawing/2014/main" id="{AAF6570C-D994-4A3E-BFBC-A48B275787C3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998;p53">
              <a:extLst>
                <a:ext uri="{FF2B5EF4-FFF2-40B4-BE49-F238E27FC236}">
                  <a16:creationId xmlns:a16="http://schemas.microsoft.com/office/drawing/2014/main" id="{A65AA0C3-DD99-4BB4-809D-73CFA06463BA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999;p53">
              <a:extLst>
                <a:ext uri="{FF2B5EF4-FFF2-40B4-BE49-F238E27FC236}">
                  <a16:creationId xmlns:a16="http://schemas.microsoft.com/office/drawing/2014/main" id="{3C6A6114-CCAF-4FA8-A8A1-9FCBAA0FE7E4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2000;p53">
              <a:extLst>
                <a:ext uri="{FF2B5EF4-FFF2-40B4-BE49-F238E27FC236}">
                  <a16:creationId xmlns:a16="http://schemas.microsoft.com/office/drawing/2014/main" id="{E582E67C-5AC7-4540-A4B2-14B9C270E405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2001;p53">
              <a:extLst>
                <a:ext uri="{FF2B5EF4-FFF2-40B4-BE49-F238E27FC236}">
                  <a16:creationId xmlns:a16="http://schemas.microsoft.com/office/drawing/2014/main" id="{1C70FB95-A669-4F15-AE35-B87E8CFA0DC8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2002;p53">
              <a:extLst>
                <a:ext uri="{FF2B5EF4-FFF2-40B4-BE49-F238E27FC236}">
                  <a16:creationId xmlns:a16="http://schemas.microsoft.com/office/drawing/2014/main" id="{1BE73BAD-DD08-44DA-92A1-91CB30047D4D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2003;p53">
              <a:extLst>
                <a:ext uri="{FF2B5EF4-FFF2-40B4-BE49-F238E27FC236}">
                  <a16:creationId xmlns:a16="http://schemas.microsoft.com/office/drawing/2014/main" id="{AB26D99B-F9E5-47DA-8D0E-268D1B4789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2004;p53">
              <a:extLst>
                <a:ext uri="{FF2B5EF4-FFF2-40B4-BE49-F238E27FC236}">
                  <a16:creationId xmlns:a16="http://schemas.microsoft.com/office/drawing/2014/main" id="{712348B0-3FC2-4962-8640-8FA9A74F34DB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2005;p53">
              <a:extLst>
                <a:ext uri="{FF2B5EF4-FFF2-40B4-BE49-F238E27FC236}">
                  <a16:creationId xmlns:a16="http://schemas.microsoft.com/office/drawing/2014/main" id="{D68F54B4-A9D2-4173-B4C5-9CCEFF30314A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2006;p53">
              <a:extLst>
                <a:ext uri="{FF2B5EF4-FFF2-40B4-BE49-F238E27FC236}">
                  <a16:creationId xmlns:a16="http://schemas.microsoft.com/office/drawing/2014/main" id="{511CB2E1-770F-4156-B1D9-B0AE104F687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2007;p53">
              <a:extLst>
                <a:ext uri="{FF2B5EF4-FFF2-40B4-BE49-F238E27FC236}">
                  <a16:creationId xmlns:a16="http://schemas.microsoft.com/office/drawing/2014/main" id="{7613B825-8F5A-49DA-B3B9-403EE5B04EF7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2008;p53">
              <a:extLst>
                <a:ext uri="{FF2B5EF4-FFF2-40B4-BE49-F238E27FC236}">
                  <a16:creationId xmlns:a16="http://schemas.microsoft.com/office/drawing/2014/main" id="{7E5584C1-599F-42C7-9CA0-B358510AAAB2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2009;p53">
              <a:extLst>
                <a:ext uri="{FF2B5EF4-FFF2-40B4-BE49-F238E27FC236}">
                  <a16:creationId xmlns:a16="http://schemas.microsoft.com/office/drawing/2014/main" id="{E2FFB7AE-77C9-4623-81E1-FAC3FDD17181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2010;p53">
              <a:extLst>
                <a:ext uri="{FF2B5EF4-FFF2-40B4-BE49-F238E27FC236}">
                  <a16:creationId xmlns:a16="http://schemas.microsoft.com/office/drawing/2014/main" id="{6654D206-02AD-4D43-979F-EA1D2415A12F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2011;p53">
              <a:extLst>
                <a:ext uri="{FF2B5EF4-FFF2-40B4-BE49-F238E27FC236}">
                  <a16:creationId xmlns:a16="http://schemas.microsoft.com/office/drawing/2014/main" id="{DE023F9F-C499-401C-8E01-159F805B3917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2012;p53">
              <a:extLst>
                <a:ext uri="{FF2B5EF4-FFF2-40B4-BE49-F238E27FC236}">
                  <a16:creationId xmlns:a16="http://schemas.microsoft.com/office/drawing/2014/main" id="{6BE9BAD4-2A10-4D6F-BA79-39DAEB681B82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2013;p53">
              <a:extLst>
                <a:ext uri="{FF2B5EF4-FFF2-40B4-BE49-F238E27FC236}">
                  <a16:creationId xmlns:a16="http://schemas.microsoft.com/office/drawing/2014/main" id="{E2D02A93-D472-45D9-977A-D0F6D5F4534F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2014;p53">
              <a:extLst>
                <a:ext uri="{FF2B5EF4-FFF2-40B4-BE49-F238E27FC236}">
                  <a16:creationId xmlns:a16="http://schemas.microsoft.com/office/drawing/2014/main" id="{56A1378D-3C92-4752-A15C-0AF60EB61AFF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2015;p53">
              <a:extLst>
                <a:ext uri="{FF2B5EF4-FFF2-40B4-BE49-F238E27FC236}">
                  <a16:creationId xmlns:a16="http://schemas.microsoft.com/office/drawing/2014/main" id="{DF6BDE2F-C6D0-4DEC-AB77-875A4A80166C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2016;p53">
              <a:extLst>
                <a:ext uri="{FF2B5EF4-FFF2-40B4-BE49-F238E27FC236}">
                  <a16:creationId xmlns:a16="http://schemas.microsoft.com/office/drawing/2014/main" id="{3BF73572-0096-4D85-A9F9-8667B6267179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2017;p53">
              <a:extLst>
                <a:ext uri="{FF2B5EF4-FFF2-40B4-BE49-F238E27FC236}">
                  <a16:creationId xmlns:a16="http://schemas.microsoft.com/office/drawing/2014/main" id="{AF0BE23B-6ACE-4184-B583-E490579BE31B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2018;p53">
              <a:extLst>
                <a:ext uri="{FF2B5EF4-FFF2-40B4-BE49-F238E27FC236}">
                  <a16:creationId xmlns:a16="http://schemas.microsoft.com/office/drawing/2014/main" id="{A641C89A-EC85-4DAB-A258-6E54F9C96005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2019;p53">
              <a:extLst>
                <a:ext uri="{FF2B5EF4-FFF2-40B4-BE49-F238E27FC236}">
                  <a16:creationId xmlns:a16="http://schemas.microsoft.com/office/drawing/2014/main" id="{BC84E292-4942-47A9-8028-6AB32C508131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2020;p53">
              <a:extLst>
                <a:ext uri="{FF2B5EF4-FFF2-40B4-BE49-F238E27FC236}">
                  <a16:creationId xmlns:a16="http://schemas.microsoft.com/office/drawing/2014/main" id="{DC4C0998-BE19-475F-97BB-B4516FF09C4C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2021;p53">
              <a:extLst>
                <a:ext uri="{FF2B5EF4-FFF2-40B4-BE49-F238E27FC236}">
                  <a16:creationId xmlns:a16="http://schemas.microsoft.com/office/drawing/2014/main" id="{D218FC2C-BB19-4B2F-8179-AA516FFE0273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2022;p53">
              <a:extLst>
                <a:ext uri="{FF2B5EF4-FFF2-40B4-BE49-F238E27FC236}">
                  <a16:creationId xmlns:a16="http://schemas.microsoft.com/office/drawing/2014/main" id="{AB564F16-26B4-4635-923A-F77101FDFD03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2023;p53">
              <a:extLst>
                <a:ext uri="{FF2B5EF4-FFF2-40B4-BE49-F238E27FC236}">
                  <a16:creationId xmlns:a16="http://schemas.microsoft.com/office/drawing/2014/main" id="{7439D707-C995-48ED-9F9C-3AB24388B35F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2024;p53">
              <a:extLst>
                <a:ext uri="{FF2B5EF4-FFF2-40B4-BE49-F238E27FC236}">
                  <a16:creationId xmlns:a16="http://schemas.microsoft.com/office/drawing/2014/main" id="{1492519E-C33F-4A0C-8F99-0D51E5B107C3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2025;p53">
              <a:extLst>
                <a:ext uri="{FF2B5EF4-FFF2-40B4-BE49-F238E27FC236}">
                  <a16:creationId xmlns:a16="http://schemas.microsoft.com/office/drawing/2014/main" id="{52F5AAD6-7745-4DF4-ADB9-AEC6E5C10CE2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2026;p53">
              <a:extLst>
                <a:ext uri="{FF2B5EF4-FFF2-40B4-BE49-F238E27FC236}">
                  <a16:creationId xmlns:a16="http://schemas.microsoft.com/office/drawing/2014/main" id="{B39147E6-46D2-45BC-9034-66DF9C4D1A86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2027;p53">
              <a:extLst>
                <a:ext uri="{FF2B5EF4-FFF2-40B4-BE49-F238E27FC236}">
                  <a16:creationId xmlns:a16="http://schemas.microsoft.com/office/drawing/2014/main" id="{962ECB3E-436C-4666-871D-D5EB208889CD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2028;p53">
              <a:extLst>
                <a:ext uri="{FF2B5EF4-FFF2-40B4-BE49-F238E27FC236}">
                  <a16:creationId xmlns:a16="http://schemas.microsoft.com/office/drawing/2014/main" id="{51094BEF-A2E8-4C24-A5C0-0FCF78A2CD84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2029;p53">
              <a:extLst>
                <a:ext uri="{FF2B5EF4-FFF2-40B4-BE49-F238E27FC236}">
                  <a16:creationId xmlns:a16="http://schemas.microsoft.com/office/drawing/2014/main" id="{CAE3005E-2A19-4657-B0BA-122719535D55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2030;p53">
              <a:extLst>
                <a:ext uri="{FF2B5EF4-FFF2-40B4-BE49-F238E27FC236}">
                  <a16:creationId xmlns:a16="http://schemas.microsoft.com/office/drawing/2014/main" id="{4268E99C-A1C4-4B80-87AD-CEE55E063C1C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2031;p53">
              <a:extLst>
                <a:ext uri="{FF2B5EF4-FFF2-40B4-BE49-F238E27FC236}">
                  <a16:creationId xmlns:a16="http://schemas.microsoft.com/office/drawing/2014/main" id="{1EE5E5C5-EE50-4AAD-A478-B427EF2D8938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2032;p53">
              <a:extLst>
                <a:ext uri="{FF2B5EF4-FFF2-40B4-BE49-F238E27FC236}">
                  <a16:creationId xmlns:a16="http://schemas.microsoft.com/office/drawing/2014/main" id="{33C37A53-C6C2-4006-916E-C8713A002DF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2033;p53">
              <a:extLst>
                <a:ext uri="{FF2B5EF4-FFF2-40B4-BE49-F238E27FC236}">
                  <a16:creationId xmlns:a16="http://schemas.microsoft.com/office/drawing/2014/main" id="{55F59670-D438-4D0B-B15D-533D9A185190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034;p53">
              <a:extLst>
                <a:ext uri="{FF2B5EF4-FFF2-40B4-BE49-F238E27FC236}">
                  <a16:creationId xmlns:a16="http://schemas.microsoft.com/office/drawing/2014/main" id="{ADEB6157-7D5B-45FF-8E3F-A2D99CB110F6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035;p53">
              <a:extLst>
                <a:ext uri="{FF2B5EF4-FFF2-40B4-BE49-F238E27FC236}">
                  <a16:creationId xmlns:a16="http://schemas.microsoft.com/office/drawing/2014/main" id="{455598FB-4E77-4DD4-B86B-69D5EE19581D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036;p53">
              <a:extLst>
                <a:ext uri="{FF2B5EF4-FFF2-40B4-BE49-F238E27FC236}">
                  <a16:creationId xmlns:a16="http://schemas.microsoft.com/office/drawing/2014/main" id="{E711DC3C-C9BC-42CD-BAC2-8BD138E1A927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037;p53">
              <a:extLst>
                <a:ext uri="{FF2B5EF4-FFF2-40B4-BE49-F238E27FC236}">
                  <a16:creationId xmlns:a16="http://schemas.microsoft.com/office/drawing/2014/main" id="{9E311CEB-E9E8-4637-8572-9B6DDB44443A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038;p53">
              <a:extLst>
                <a:ext uri="{FF2B5EF4-FFF2-40B4-BE49-F238E27FC236}">
                  <a16:creationId xmlns:a16="http://schemas.microsoft.com/office/drawing/2014/main" id="{15598D4C-8A10-49C4-A1BA-7A900B0FAE52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039;p53">
              <a:extLst>
                <a:ext uri="{FF2B5EF4-FFF2-40B4-BE49-F238E27FC236}">
                  <a16:creationId xmlns:a16="http://schemas.microsoft.com/office/drawing/2014/main" id="{A0FC3871-1974-4402-A5BB-3ACCAE9873E4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040;p53">
              <a:extLst>
                <a:ext uri="{FF2B5EF4-FFF2-40B4-BE49-F238E27FC236}">
                  <a16:creationId xmlns:a16="http://schemas.microsoft.com/office/drawing/2014/main" id="{C08CE8BC-D319-4D4D-8A98-FBA8A77FF497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041;p53">
              <a:extLst>
                <a:ext uri="{FF2B5EF4-FFF2-40B4-BE49-F238E27FC236}">
                  <a16:creationId xmlns:a16="http://schemas.microsoft.com/office/drawing/2014/main" id="{F573D9C6-7950-4AFD-96AD-ED6DC783514C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042;p53">
              <a:extLst>
                <a:ext uri="{FF2B5EF4-FFF2-40B4-BE49-F238E27FC236}">
                  <a16:creationId xmlns:a16="http://schemas.microsoft.com/office/drawing/2014/main" id="{6048089C-1B18-4732-95F4-428931C6D299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043;p53">
              <a:extLst>
                <a:ext uri="{FF2B5EF4-FFF2-40B4-BE49-F238E27FC236}">
                  <a16:creationId xmlns:a16="http://schemas.microsoft.com/office/drawing/2014/main" id="{77211C98-67C0-47E5-900D-A204946107AB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044;p53">
              <a:extLst>
                <a:ext uri="{FF2B5EF4-FFF2-40B4-BE49-F238E27FC236}">
                  <a16:creationId xmlns:a16="http://schemas.microsoft.com/office/drawing/2014/main" id="{54B5D8FF-50AF-4491-BE40-E6C65925CE6A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045;p53">
              <a:extLst>
                <a:ext uri="{FF2B5EF4-FFF2-40B4-BE49-F238E27FC236}">
                  <a16:creationId xmlns:a16="http://schemas.microsoft.com/office/drawing/2014/main" id="{DDA8B924-704A-426E-B825-434B6E5F0872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046;p53">
              <a:extLst>
                <a:ext uri="{FF2B5EF4-FFF2-40B4-BE49-F238E27FC236}">
                  <a16:creationId xmlns:a16="http://schemas.microsoft.com/office/drawing/2014/main" id="{56C7EBA6-4D8B-43AA-A699-4DFD06A71F66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047;p53">
              <a:extLst>
                <a:ext uri="{FF2B5EF4-FFF2-40B4-BE49-F238E27FC236}">
                  <a16:creationId xmlns:a16="http://schemas.microsoft.com/office/drawing/2014/main" id="{FEB187C4-CE59-4600-A7D3-604BCE000E48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048;p53">
              <a:extLst>
                <a:ext uri="{FF2B5EF4-FFF2-40B4-BE49-F238E27FC236}">
                  <a16:creationId xmlns:a16="http://schemas.microsoft.com/office/drawing/2014/main" id="{F4D3E4BE-8787-43F3-8FFB-8888A0D59BE2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049;p53">
              <a:extLst>
                <a:ext uri="{FF2B5EF4-FFF2-40B4-BE49-F238E27FC236}">
                  <a16:creationId xmlns:a16="http://schemas.microsoft.com/office/drawing/2014/main" id="{07C11CF5-9539-41FB-8907-609F46D7E011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050;p53">
              <a:extLst>
                <a:ext uri="{FF2B5EF4-FFF2-40B4-BE49-F238E27FC236}">
                  <a16:creationId xmlns:a16="http://schemas.microsoft.com/office/drawing/2014/main" id="{6C031732-A930-4A67-BDA4-2E98AD4487D8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051;p53">
              <a:extLst>
                <a:ext uri="{FF2B5EF4-FFF2-40B4-BE49-F238E27FC236}">
                  <a16:creationId xmlns:a16="http://schemas.microsoft.com/office/drawing/2014/main" id="{33F52B7B-EABB-4A10-A800-352A244A4505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052;p53">
              <a:extLst>
                <a:ext uri="{FF2B5EF4-FFF2-40B4-BE49-F238E27FC236}">
                  <a16:creationId xmlns:a16="http://schemas.microsoft.com/office/drawing/2014/main" id="{8FAE295F-D933-4D8A-913E-7034173218ED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053;p53">
              <a:extLst>
                <a:ext uri="{FF2B5EF4-FFF2-40B4-BE49-F238E27FC236}">
                  <a16:creationId xmlns:a16="http://schemas.microsoft.com/office/drawing/2014/main" id="{11D4996E-1E86-4979-98E7-9BA9F7638591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055;p53">
              <a:extLst>
                <a:ext uri="{FF2B5EF4-FFF2-40B4-BE49-F238E27FC236}">
                  <a16:creationId xmlns:a16="http://schemas.microsoft.com/office/drawing/2014/main" id="{A79FC201-F8A5-46DC-A154-73570EDEED5D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056;p53">
              <a:extLst>
                <a:ext uri="{FF2B5EF4-FFF2-40B4-BE49-F238E27FC236}">
                  <a16:creationId xmlns:a16="http://schemas.microsoft.com/office/drawing/2014/main" id="{CA5D9060-5634-4C80-8529-08286584EB3C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057;p53">
              <a:extLst>
                <a:ext uri="{FF2B5EF4-FFF2-40B4-BE49-F238E27FC236}">
                  <a16:creationId xmlns:a16="http://schemas.microsoft.com/office/drawing/2014/main" id="{04CA4F07-9397-4298-AC5B-C85A429C75FD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058;p53">
              <a:extLst>
                <a:ext uri="{FF2B5EF4-FFF2-40B4-BE49-F238E27FC236}">
                  <a16:creationId xmlns:a16="http://schemas.microsoft.com/office/drawing/2014/main" id="{E74E3399-9CFB-47CC-A020-E011C95F07D1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059;p53">
              <a:extLst>
                <a:ext uri="{FF2B5EF4-FFF2-40B4-BE49-F238E27FC236}">
                  <a16:creationId xmlns:a16="http://schemas.microsoft.com/office/drawing/2014/main" id="{706D8B47-B63D-4D8A-8300-6E87B1C84007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7" name="Title 1">
            <a:extLst>
              <a:ext uri="{FF2B5EF4-FFF2-40B4-BE49-F238E27FC236}">
                <a16:creationId xmlns:a16="http://schemas.microsoft.com/office/drawing/2014/main" id="{9A42EC8E-DBA6-42AF-BB6B-E0C117D520DF}"/>
              </a:ext>
            </a:extLst>
          </p:cNvPr>
          <p:cNvSpPr txBox="1">
            <a:spLocks/>
          </p:cNvSpPr>
          <p:nvPr/>
        </p:nvSpPr>
        <p:spPr>
          <a:xfrm>
            <a:off x="-4593063" y="816660"/>
            <a:ext cx="2482863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38" name="Google Shape;5072;p57">
            <a:extLst>
              <a:ext uri="{FF2B5EF4-FFF2-40B4-BE49-F238E27FC236}">
                <a16:creationId xmlns:a16="http://schemas.microsoft.com/office/drawing/2014/main" id="{7D40BA3F-4179-4A43-904C-FDF35253BD9A}"/>
              </a:ext>
            </a:extLst>
          </p:cNvPr>
          <p:cNvGrpSpPr/>
          <p:nvPr/>
        </p:nvGrpSpPr>
        <p:grpSpPr>
          <a:xfrm>
            <a:off x="10409739" y="1776463"/>
            <a:ext cx="1858216" cy="2880514"/>
            <a:chOff x="5677854" y="1389506"/>
            <a:chExt cx="2075755" cy="3211275"/>
          </a:xfrm>
        </p:grpSpPr>
        <p:sp>
          <p:nvSpPr>
            <p:cNvPr id="539" name="Google Shape;5073;p57">
              <a:extLst>
                <a:ext uri="{FF2B5EF4-FFF2-40B4-BE49-F238E27FC236}">
                  <a16:creationId xmlns:a16="http://schemas.microsoft.com/office/drawing/2014/main" id="{3FA1E7B8-1172-46A3-81F9-B13992C520C0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074;p57">
              <a:extLst>
                <a:ext uri="{FF2B5EF4-FFF2-40B4-BE49-F238E27FC236}">
                  <a16:creationId xmlns:a16="http://schemas.microsoft.com/office/drawing/2014/main" id="{E8DA567C-E09F-46B7-93DD-AEBB5A1AC47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075;p57">
              <a:extLst>
                <a:ext uri="{FF2B5EF4-FFF2-40B4-BE49-F238E27FC236}">
                  <a16:creationId xmlns:a16="http://schemas.microsoft.com/office/drawing/2014/main" id="{94C975A1-0F3A-41B1-A811-4E41C7BF7C79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076;p57">
              <a:extLst>
                <a:ext uri="{FF2B5EF4-FFF2-40B4-BE49-F238E27FC236}">
                  <a16:creationId xmlns:a16="http://schemas.microsoft.com/office/drawing/2014/main" id="{A0D55A15-9957-42C7-A725-69A1A1CDA54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077;p57">
              <a:extLst>
                <a:ext uri="{FF2B5EF4-FFF2-40B4-BE49-F238E27FC236}">
                  <a16:creationId xmlns:a16="http://schemas.microsoft.com/office/drawing/2014/main" id="{997233F7-C1CF-4160-B6F3-E4B1522BD315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078;p57">
              <a:extLst>
                <a:ext uri="{FF2B5EF4-FFF2-40B4-BE49-F238E27FC236}">
                  <a16:creationId xmlns:a16="http://schemas.microsoft.com/office/drawing/2014/main" id="{F889E534-8216-4F60-A313-D8F7C5407186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079;p57">
              <a:extLst>
                <a:ext uri="{FF2B5EF4-FFF2-40B4-BE49-F238E27FC236}">
                  <a16:creationId xmlns:a16="http://schemas.microsoft.com/office/drawing/2014/main" id="{613E042A-89E7-4CA9-89D3-D7C762D8347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080;p57">
              <a:extLst>
                <a:ext uri="{FF2B5EF4-FFF2-40B4-BE49-F238E27FC236}">
                  <a16:creationId xmlns:a16="http://schemas.microsoft.com/office/drawing/2014/main" id="{F41CA833-886D-41DF-B20E-35D7123508EB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081;p57">
              <a:extLst>
                <a:ext uri="{FF2B5EF4-FFF2-40B4-BE49-F238E27FC236}">
                  <a16:creationId xmlns:a16="http://schemas.microsoft.com/office/drawing/2014/main" id="{736D2D3C-9DEE-46A8-BED3-233C2D525A5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082;p57">
              <a:extLst>
                <a:ext uri="{FF2B5EF4-FFF2-40B4-BE49-F238E27FC236}">
                  <a16:creationId xmlns:a16="http://schemas.microsoft.com/office/drawing/2014/main" id="{619D02AC-2BC8-4EAF-9572-19C11F2B00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083;p57">
              <a:extLst>
                <a:ext uri="{FF2B5EF4-FFF2-40B4-BE49-F238E27FC236}">
                  <a16:creationId xmlns:a16="http://schemas.microsoft.com/office/drawing/2014/main" id="{65A88C22-917F-4299-A63C-F4A7574C419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084;p57">
              <a:extLst>
                <a:ext uri="{FF2B5EF4-FFF2-40B4-BE49-F238E27FC236}">
                  <a16:creationId xmlns:a16="http://schemas.microsoft.com/office/drawing/2014/main" id="{B3C34C63-ABC6-42C5-AF2E-B115ED271EBA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085;p57">
              <a:extLst>
                <a:ext uri="{FF2B5EF4-FFF2-40B4-BE49-F238E27FC236}">
                  <a16:creationId xmlns:a16="http://schemas.microsoft.com/office/drawing/2014/main" id="{DA277528-C932-462B-805D-F5AF090AB75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086;p57">
              <a:extLst>
                <a:ext uri="{FF2B5EF4-FFF2-40B4-BE49-F238E27FC236}">
                  <a16:creationId xmlns:a16="http://schemas.microsoft.com/office/drawing/2014/main" id="{1D1CEF42-77AC-4B6F-934F-FB248A9B36A4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087;p57">
              <a:extLst>
                <a:ext uri="{FF2B5EF4-FFF2-40B4-BE49-F238E27FC236}">
                  <a16:creationId xmlns:a16="http://schemas.microsoft.com/office/drawing/2014/main" id="{FEEE8BB8-13DE-4653-967A-0861267FFB13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088;p57">
              <a:extLst>
                <a:ext uri="{FF2B5EF4-FFF2-40B4-BE49-F238E27FC236}">
                  <a16:creationId xmlns:a16="http://schemas.microsoft.com/office/drawing/2014/main" id="{4CC949E5-74AF-48CB-9E7B-D768D0385E44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089;p57">
              <a:extLst>
                <a:ext uri="{FF2B5EF4-FFF2-40B4-BE49-F238E27FC236}">
                  <a16:creationId xmlns:a16="http://schemas.microsoft.com/office/drawing/2014/main" id="{AC1EADA0-09C3-4D24-B1F7-B1757C1C6B6A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090;p57">
              <a:extLst>
                <a:ext uri="{FF2B5EF4-FFF2-40B4-BE49-F238E27FC236}">
                  <a16:creationId xmlns:a16="http://schemas.microsoft.com/office/drawing/2014/main" id="{84CF8FCA-FA85-4708-9A56-9BB99E24AFF8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091;p57">
              <a:extLst>
                <a:ext uri="{FF2B5EF4-FFF2-40B4-BE49-F238E27FC236}">
                  <a16:creationId xmlns:a16="http://schemas.microsoft.com/office/drawing/2014/main" id="{101CBC71-25DF-4F86-A8D3-8AC12D6C9C69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092;p57">
              <a:extLst>
                <a:ext uri="{FF2B5EF4-FFF2-40B4-BE49-F238E27FC236}">
                  <a16:creationId xmlns:a16="http://schemas.microsoft.com/office/drawing/2014/main" id="{A29FB8F8-198D-4AB3-BB4E-52AC9AF37C1F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093;p57">
              <a:extLst>
                <a:ext uri="{FF2B5EF4-FFF2-40B4-BE49-F238E27FC236}">
                  <a16:creationId xmlns:a16="http://schemas.microsoft.com/office/drawing/2014/main" id="{B64D0B9E-B7D9-4023-B24B-70CD0A331AB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094;p57">
              <a:extLst>
                <a:ext uri="{FF2B5EF4-FFF2-40B4-BE49-F238E27FC236}">
                  <a16:creationId xmlns:a16="http://schemas.microsoft.com/office/drawing/2014/main" id="{A03F50FB-2FFA-4091-9D93-76BD48F577FD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095;p57">
              <a:extLst>
                <a:ext uri="{FF2B5EF4-FFF2-40B4-BE49-F238E27FC236}">
                  <a16:creationId xmlns:a16="http://schemas.microsoft.com/office/drawing/2014/main" id="{0132B678-F07E-446E-9A07-83DB438B7612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096;p57">
              <a:extLst>
                <a:ext uri="{FF2B5EF4-FFF2-40B4-BE49-F238E27FC236}">
                  <a16:creationId xmlns:a16="http://schemas.microsoft.com/office/drawing/2014/main" id="{D9725320-3042-44F4-9B73-24F88184C6C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097;p57">
              <a:extLst>
                <a:ext uri="{FF2B5EF4-FFF2-40B4-BE49-F238E27FC236}">
                  <a16:creationId xmlns:a16="http://schemas.microsoft.com/office/drawing/2014/main" id="{0F84EAC6-4666-4B4A-8808-0E479EF6EC2F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098;p57">
              <a:extLst>
                <a:ext uri="{FF2B5EF4-FFF2-40B4-BE49-F238E27FC236}">
                  <a16:creationId xmlns:a16="http://schemas.microsoft.com/office/drawing/2014/main" id="{2F42ACDA-2BBC-4FDA-99CA-E5C3B05144F6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099;p57">
              <a:extLst>
                <a:ext uri="{FF2B5EF4-FFF2-40B4-BE49-F238E27FC236}">
                  <a16:creationId xmlns:a16="http://schemas.microsoft.com/office/drawing/2014/main" id="{183C500F-4B85-4754-BCA8-72F5D545B94D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100;p57">
              <a:extLst>
                <a:ext uri="{FF2B5EF4-FFF2-40B4-BE49-F238E27FC236}">
                  <a16:creationId xmlns:a16="http://schemas.microsoft.com/office/drawing/2014/main" id="{A5525EA0-B1F4-464C-85CF-7B34646E73F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101;p57">
              <a:extLst>
                <a:ext uri="{FF2B5EF4-FFF2-40B4-BE49-F238E27FC236}">
                  <a16:creationId xmlns:a16="http://schemas.microsoft.com/office/drawing/2014/main" id="{545510D0-618D-46FA-9251-A2BC9D54CF98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102;p57">
              <a:extLst>
                <a:ext uri="{FF2B5EF4-FFF2-40B4-BE49-F238E27FC236}">
                  <a16:creationId xmlns:a16="http://schemas.microsoft.com/office/drawing/2014/main" id="{BF8267E0-6CFF-4859-91F6-4C1282D7CFBB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103;p57">
              <a:extLst>
                <a:ext uri="{FF2B5EF4-FFF2-40B4-BE49-F238E27FC236}">
                  <a16:creationId xmlns:a16="http://schemas.microsoft.com/office/drawing/2014/main" id="{32F4F512-763F-46B0-9BA3-AA85830B6E3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104;p57">
              <a:extLst>
                <a:ext uri="{FF2B5EF4-FFF2-40B4-BE49-F238E27FC236}">
                  <a16:creationId xmlns:a16="http://schemas.microsoft.com/office/drawing/2014/main" id="{C5D1013E-3F5F-4ED4-9C57-1B2AB0A86829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105;p57">
              <a:extLst>
                <a:ext uri="{FF2B5EF4-FFF2-40B4-BE49-F238E27FC236}">
                  <a16:creationId xmlns:a16="http://schemas.microsoft.com/office/drawing/2014/main" id="{222381C9-3F88-4F8C-A8D5-366F26D329A2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106;p57">
              <a:extLst>
                <a:ext uri="{FF2B5EF4-FFF2-40B4-BE49-F238E27FC236}">
                  <a16:creationId xmlns:a16="http://schemas.microsoft.com/office/drawing/2014/main" id="{4D6153F2-10ED-4C78-9927-EF1938177F07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107;p57">
              <a:extLst>
                <a:ext uri="{FF2B5EF4-FFF2-40B4-BE49-F238E27FC236}">
                  <a16:creationId xmlns:a16="http://schemas.microsoft.com/office/drawing/2014/main" id="{4AA396D7-2B04-4456-998C-5A3A1DF2E87D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108;p57">
              <a:extLst>
                <a:ext uri="{FF2B5EF4-FFF2-40B4-BE49-F238E27FC236}">
                  <a16:creationId xmlns:a16="http://schemas.microsoft.com/office/drawing/2014/main" id="{AFBFB691-C6BC-4B61-AC05-13E22D7AF140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109;p57">
              <a:extLst>
                <a:ext uri="{FF2B5EF4-FFF2-40B4-BE49-F238E27FC236}">
                  <a16:creationId xmlns:a16="http://schemas.microsoft.com/office/drawing/2014/main" id="{B244BF5A-BA86-48E5-B864-0D8B8D325A37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110;p57">
              <a:extLst>
                <a:ext uri="{FF2B5EF4-FFF2-40B4-BE49-F238E27FC236}">
                  <a16:creationId xmlns:a16="http://schemas.microsoft.com/office/drawing/2014/main" id="{219281B0-B670-441C-BAA6-8AE6A3890A68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111;p57">
              <a:extLst>
                <a:ext uri="{FF2B5EF4-FFF2-40B4-BE49-F238E27FC236}">
                  <a16:creationId xmlns:a16="http://schemas.microsoft.com/office/drawing/2014/main" id="{FE961E53-49E3-4822-B546-D6F031E98B9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112;p57">
              <a:extLst>
                <a:ext uri="{FF2B5EF4-FFF2-40B4-BE49-F238E27FC236}">
                  <a16:creationId xmlns:a16="http://schemas.microsoft.com/office/drawing/2014/main" id="{731100AB-EE2B-4D03-9117-A4C08EA4670F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113;p57">
              <a:extLst>
                <a:ext uri="{FF2B5EF4-FFF2-40B4-BE49-F238E27FC236}">
                  <a16:creationId xmlns:a16="http://schemas.microsoft.com/office/drawing/2014/main" id="{E65ACB1F-A118-475D-B24E-A16D132388A4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114;p57">
              <a:extLst>
                <a:ext uri="{FF2B5EF4-FFF2-40B4-BE49-F238E27FC236}">
                  <a16:creationId xmlns:a16="http://schemas.microsoft.com/office/drawing/2014/main" id="{0FFB3627-2A80-4B46-8C4F-3C376DFC026F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115;p57">
              <a:extLst>
                <a:ext uri="{FF2B5EF4-FFF2-40B4-BE49-F238E27FC236}">
                  <a16:creationId xmlns:a16="http://schemas.microsoft.com/office/drawing/2014/main" id="{23C206E3-9145-4F7A-8385-3057C9A45842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116;p57">
              <a:extLst>
                <a:ext uri="{FF2B5EF4-FFF2-40B4-BE49-F238E27FC236}">
                  <a16:creationId xmlns:a16="http://schemas.microsoft.com/office/drawing/2014/main" id="{5EC08D86-A1FA-4C94-A143-C5A5EDECE20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117;p57">
              <a:extLst>
                <a:ext uri="{FF2B5EF4-FFF2-40B4-BE49-F238E27FC236}">
                  <a16:creationId xmlns:a16="http://schemas.microsoft.com/office/drawing/2014/main" id="{0975DDD4-B20A-4F61-9CEE-DB5B017912F3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118;p57">
              <a:extLst>
                <a:ext uri="{FF2B5EF4-FFF2-40B4-BE49-F238E27FC236}">
                  <a16:creationId xmlns:a16="http://schemas.microsoft.com/office/drawing/2014/main" id="{07C20784-0B60-4251-ABCF-2A7017895BB2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119;p57">
              <a:extLst>
                <a:ext uri="{FF2B5EF4-FFF2-40B4-BE49-F238E27FC236}">
                  <a16:creationId xmlns:a16="http://schemas.microsoft.com/office/drawing/2014/main" id="{B190EE1B-45E3-40BE-87F2-CDEE23B94637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120;p57">
              <a:extLst>
                <a:ext uri="{FF2B5EF4-FFF2-40B4-BE49-F238E27FC236}">
                  <a16:creationId xmlns:a16="http://schemas.microsoft.com/office/drawing/2014/main" id="{67E602FB-5D52-4E76-AA1F-DC578240808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121;p57">
              <a:extLst>
                <a:ext uri="{FF2B5EF4-FFF2-40B4-BE49-F238E27FC236}">
                  <a16:creationId xmlns:a16="http://schemas.microsoft.com/office/drawing/2014/main" id="{494BD7F0-237D-4E39-B842-2AF7D7914E6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122;p57">
              <a:extLst>
                <a:ext uri="{FF2B5EF4-FFF2-40B4-BE49-F238E27FC236}">
                  <a16:creationId xmlns:a16="http://schemas.microsoft.com/office/drawing/2014/main" id="{985ADB54-7DB5-4FAA-B2D0-C410E5E22EE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123;p57">
              <a:extLst>
                <a:ext uri="{FF2B5EF4-FFF2-40B4-BE49-F238E27FC236}">
                  <a16:creationId xmlns:a16="http://schemas.microsoft.com/office/drawing/2014/main" id="{D98A8DF9-440B-471F-ADB8-EB2C2403781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124;p57">
              <a:extLst>
                <a:ext uri="{FF2B5EF4-FFF2-40B4-BE49-F238E27FC236}">
                  <a16:creationId xmlns:a16="http://schemas.microsoft.com/office/drawing/2014/main" id="{1BEB38E2-C740-42F3-BC27-CDC369B7B4E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125;p57">
              <a:extLst>
                <a:ext uri="{FF2B5EF4-FFF2-40B4-BE49-F238E27FC236}">
                  <a16:creationId xmlns:a16="http://schemas.microsoft.com/office/drawing/2014/main" id="{31E5FAA7-36AD-48AF-B254-0326844BEAC6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126;p57">
              <a:extLst>
                <a:ext uri="{FF2B5EF4-FFF2-40B4-BE49-F238E27FC236}">
                  <a16:creationId xmlns:a16="http://schemas.microsoft.com/office/drawing/2014/main" id="{2D773C71-BC06-4067-9C23-E74ADA92BA58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127;p57">
              <a:extLst>
                <a:ext uri="{FF2B5EF4-FFF2-40B4-BE49-F238E27FC236}">
                  <a16:creationId xmlns:a16="http://schemas.microsoft.com/office/drawing/2014/main" id="{A59F2795-B7A5-49D6-B64B-6132B4B3433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128;p57">
              <a:extLst>
                <a:ext uri="{FF2B5EF4-FFF2-40B4-BE49-F238E27FC236}">
                  <a16:creationId xmlns:a16="http://schemas.microsoft.com/office/drawing/2014/main" id="{C780D396-4518-4399-BD33-AC70944B0B7B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129;p57">
              <a:extLst>
                <a:ext uri="{FF2B5EF4-FFF2-40B4-BE49-F238E27FC236}">
                  <a16:creationId xmlns:a16="http://schemas.microsoft.com/office/drawing/2014/main" id="{DBAF8297-A1D7-4E5A-9165-7006BA99F71F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130;p57">
              <a:extLst>
                <a:ext uri="{FF2B5EF4-FFF2-40B4-BE49-F238E27FC236}">
                  <a16:creationId xmlns:a16="http://schemas.microsoft.com/office/drawing/2014/main" id="{8870C8B6-E625-4780-B31C-BB2ACA273FFC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131;p57">
              <a:extLst>
                <a:ext uri="{FF2B5EF4-FFF2-40B4-BE49-F238E27FC236}">
                  <a16:creationId xmlns:a16="http://schemas.microsoft.com/office/drawing/2014/main" id="{30591C09-9649-49DA-98AC-89CDAB2A8C6B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132;p57">
              <a:extLst>
                <a:ext uri="{FF2B5EF4-FFF2-40B4-BE49-F238E27FC236}">
                  <a16:creationId xmlns:a16="http://schemas.microsoft.com/office/drawing/2014/main" id="{0575572D-F8E7-4CF3-902A-BE0999436A3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133;p57">
              <a:extLst>
                <a:ext uri="{FF2B5EF4-FFF2-40B4-BE49-F238E27FC236}">
                  <a16:creationId xmlns:a16="http://schemas.microsoft.com/office/drawing/2014/main" id="{EA222E03-9134-45AC-8253-76E361297737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5134;p57">
              <a:extLst>
                <a:ext uri="{FF2B5EF4-FFF2-40B4-BE49-F238E27FC236}">
                  <a16:creationId xmlns:a16="http://schemas.microsoft.com/office/drawing/2014/main" id="{25B51684-0B9B-46B7-89D5-93DBBE501C82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5135;p57">
              <a:extLst>
                <a:ext uri="{FF2B5EF4-FFF2-40B4-BE49-F238E27FC236}">
                  <a16:creationId xmlns:a16="http://schemas.microsoft.com/office/drawing/2014/main" id="{03B7CCB3-2D29-4F40-BE6F-BBC606CEB182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5136;p57">
              <a:extLst>
                <a:ext uri="{FF2B5EF4-FFF2-40B4-BE49-F238E27FC236}">
                  <a16:creationId xmlns:a16="http://schemas.microsoft.com/office/drawing/2014/main" id="{8079A2B6-2FF2-4F0D-9CAF-9DD26D5EB801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5137;p57">
              <a:extLst>
                <a:ext uri="{FF2B5EF4-FFF2-40B4-BE49-F238E27FC236}">
                  <a16:creationId xmlns:a16="http://schemas.microsoft.com/office/drawing/2014/main" id="{B9665C93-030F-4E2A-932A-1B59D3AFAC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5138;p57">
              <a:extLst>
                <a:ext uri="{FF2B5EF4-FFF2-40B4-BE49-F238E27FC236}">
                  <a16:creationId xmlns:a16="http://schemas.microsoft.com/office/drawing/2014/main" id="{8A017529-EF93-4F97-894C-E0A2DADF5E77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5139;p57">
              <a:extLst>
                <a:ext uri="{FF2B5EF4-FFF2-40B4-BE49-F238E27FC236}">
                  <a16:creationId xmlns:a16="http://schemas.microsoft.com/office/drawing/2014/main" id="{0016F01E-BBB7-48DF-9A08-97BFF48892EA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5140;p57">
              <a:extLst>
                <a:ext uri="{FF2B5EF4-FFF2-40B4-BE49-F238E27FC236}">
                  <a16:creationId xmlns:a16="http://schemas.microsoft.com/office/drawing/2014/main" id="{9A6FF549-6644-4A90-84D8-65C4F447DB2B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5141;p57">
              <a:extLst>
                <a:ext uri="{FF2B5EF4-FFF2-40B4-BE49-F238E27FC236}">
                  <a16:creationId xmlns:a16="http://schemas.microsoft.com/office/drawing/2014/main" id="{C8D0FB83-F95C-4D3F-B86D-C708874F105F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5142;p57">
              <a:extLst>
                <a:ext uri="{FF2B5EF4-FFF2-40B4-BE49-F238E27FC236}">
                  <a16:creationId xmlns:a16="http://schemas.microsoft.com/office/drawing/2014/main" id="{86971F4E-4849-410C-B120-3C4116690479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5143;p57">
              <a:extLst>
                <a:ext uri="{FF2B5EF4-FFF2-40B4-BE49-F238E27FC236}">
                  <a16:creationId xmlns:a16="http://schemas.microsoft.com/office/drawing/2014/main" id="{7F9A8FB4-AD2D-4285-87BC-06F08D07B9E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5144;p57">
              <a:extLst>
                <a:ext uri="{FF2B5EF4-FFF2-40B4-BE49-F238E27FC236}">
                  <a16:creationId xmlns:a16="http://schemas.microsoft.com/office/drawing/2014/main" id="{AAC7C2C3-EDE1-4935-A765-4C7226060A06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5145;p57">
              <a:extLst>
                <a:ext uri="{FF2B5EF4-FFF2-40B4-BE49-F238E27FC236}">
                  <a16:creationId xmlns:a16="http://schemas.microsoft.com/office/drawing/2014/main" id="{53DFE20F-8448-4A6F-89E2-6C221F1C1E82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5146;p57">
              <a:extLst>
                <a:ext uri="{FF2B5EF4-FFF2-40B4-BE49-F238E27FC236}">
                  <a16:creationId xmlns:a16="http://schemas.microsoft.com/office/drawing/2014/main" id="{5DAA83EE-1C42-486A-AA42-79922C1BEC03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5147;p57">
              <a:extLst>
                <a:ext uri="{FF2B5EF4-FFF2-40B4-BE49-F238E27FC236}">
                  <a16:creationId xmlns:a16="http://schemas.microsoft.com/office/drawing/2014/main" id="{5E123FFF-22D7-454A-9E41-A281B3048ED8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5148;p57">
              <a:extLst>
                <a:ext uri="{FF2B5EF4-FFF2-40B4-BE49-F238E27FC236}">
                  <a16:creationId xmlns:a16="http://schemas.microsoft.com/office/drawing/2014/main" id="{CE2AD197-086C-41BB-B872-FA2E9599CB4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5149;p57">
              <a:extLst>
                <a:ext uri="{FF2B5EF4-FFF2-40B4-BE49-F238E27FC236}">
                  <a16:creationId xmlns:a16="http://schemas.microsoft.com/office/drawing/2014/main" id="{39558317-202E-4D69-9AC1-A79122C9589F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5150;p57">
              <a:extLst>
                <a:ext uri="{FF2B5EF4-FFF2-40B4-BE49-F238E27FC236}">
                  <a16:creationId xmlns:a16="http://schemas.microsoft.com/office/drawing/2014/main" id="{07DE1202-A693-42D3-AE8A-7C583F5B61FC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5151;p57">
              <a:extLst>
                <a:ext uri="{FF2B5EF4-FFF2-40B4-BE49-F238E27FC236}">
                  <a16:creationId xmlns:a16="http://schemas.microsoft.com/office/drawing/2014/main" id="{0270BD6D-4C90-4D62-94C4-FF514F9559E5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5152;p57">
              <a:extLst>
                <a:ext uri="{FF2B5EF4-FFF2-40B4-BE49-F238E27FC236}">
                  <a16:creationId xmlns:a16="http://schemas.microsoft.com/office/drawing/2014/main" id="{316A10DE-9721-4974-BD7D-C80ABE3A300B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5153;p57">
              <a:extLst>
                <a:ext uri="{FF2B5EF4-FFF2-40B4-BE49-F238E27FC236}">
                  <a16:creationId xmlns:a16="http://schemas.microsoft.com/office/drawing/2014/main" id="{3467F0EC-4BA0-4B86-A804-D99792F0F157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5154;p57">
              <a:extLst>
                <a:ext uri="{FF2B5EF4-FFF2-40B4-BE49-F238E27FC236}">
                  <a16:creationId xmlns:a16="http://schemas.microsoft.com/office/drawing/2014/main" id="{48144872-655D-43CC-A1CE-687D0EE647E3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5155;p57">
              <a:extLst>
                <a:ext uri="{FF2B5EF4-FFF2-40B4-BE49-F238E27FC236}">
                  <a16:creationId xmlns:a16="http://schemas.microsoft.com/office/drawing/2014/main" id="{61C9F978-BC33-4390-B897-DE2C08A72F73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5156;p57">
              <a:extLst>
                <a:ext uri="{FF2B5EF4-FFF2-40B4-BE49-F238E27FC236}">
                  <a16:creationId xmlns:a16="http://schemas.microsoft.com/office/drawing/2014/main" id="{AE3DCDD0-823C-40F2-9FCF-C989FEDCC8BF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5157;p57">
              <a:extLst>
                <a:ext uri="{FF2B5EF4-FFF2-40B4-BE49-F238E27FC236}">
                  <a16:creationId xmlns:a16="http://schemas.microsoft.com/office/drawing/2014/main" id="{C85428B9-E1A4-4A96-83D0-2A5B74F04E3B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5158;p57">
              <a:extLst>
                <a:ext uri="{FF2B5EF4-FFF2-40B4-BE49-F238E27FC236}">
                  <a16:creationId xmlns:a16="http://schemas.microsoft.com/office/drawing/2014/main" id="{2F797B50-E7D4-416E-8F07-B16AA3EA8F2F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5159;p57">
              <a:extLst>
                <a:ext uri="{FF2B5EF4-FFF2-40B4-BE49-F238E27FC236}">
                  <a16:creationId xmlns:a16="http://schemas.microsoft.com/office/drawing/2014/main" id="{0E8B724F-68FB-445B-AD19-781539C53DD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5160;p57">
              <a:extLst>
                <a:ext uri="{FF2B5EF4-FFF2-40B4-BE49-F238E27FC236}">
                  <a16:creationId xmlns:a16="http://schemas.microsoft.com/office/drawing/2014/main" id="{7B667CD4-DC40-4ACA-B357-C940C682D0C6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5161;p57">
              <a:extLst>
                <a:ext uri="{FF2B5EF4-FFF2-40B4-BE49-F238E27FC236}">
                  <a16:creationId xmlns:a16="http://schemas.microsoft.com/office/drawing/2014/main" id="{04B2074C-94D4-4DA3-85B8-241290EA66E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5162;p57">
              <a:extLst>
                <a:ext uri="{FF2B5EF4-FFF2-40B4-BE49-F238E27FC236}">
                  <a16:creationId xmlns:a16="http://schemas.microsoft.com/office/drawing/2014/main" id="{C8C0454F-3672-4742-9ABC-C0F651F974FA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5163;p57">
              <a:extLst>
                <a:ext uri="{FF2B5EF4-FFF2-40B4-BE49-F238E27FC236}">
                  <a16:creationId xmlns:a16="http://schemas.microsoft.com/office/drawing/2014/main" id="{7674114B-D013-4339-943A-2F499C9231DE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5164;p57">
              <a:extLst>
                <a:ext uri="{FF2B5EF4-FFF2-40B4-BE49-F238E27FC236}">
                  <a16:creationId xmlns:a16="http://schemas.microsoft.com/office/drawing/2014/main" id="{903FEEC6-4BC0-47BD-A707-954CA2E08E98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5165;p57">
              <a:extLst>
                <a:ext uri="{FF2B5EF4-FFF2-40B4-BE49-F238E27FC236}">
                  <a16:creationId xmlns:a16="http://schemas.microsoft.com/office/drawing/2014/main" id="{17F2BA44-191C-40C2-B9A1-96232046FF7C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5166;p57">
              <a:extLst>
                <a:ext uri="{FF2B5EF4-FFF2-40B4-BE49-F238E27FC236}">
                  <a16:creationId xmlns:a16="http://schemas.microsoft.com/office/drawing/2014/main" id="{72D2ADC3-54F8-48AA-B5CA-7EEA5808251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5167;p57">
              <a:extLst>
                <a:ext uri="{FF2B5EF4-FFF2-40B4-BE49-F238E27FC236}">
                  <a16:creationId xmlns:a16="http://schemas.microsoft.com/office/drawing/2014/main" id="{DDBCC053-B059-4C5E-9A13-416C59A8985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5168;p57">
              <a:extLst>
                <a:ext uri="{FF2B5EF4-FFF2-40B4-BE49-F238E27FC236}">
                  <a16:creationId xmlns:a16="http://schemas.microsoft.com/office/drawing/2014/main" id="{BF51D6BF-045C-4CCD-AE12-C36F2665F23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5169;p57">
              <a:extLst>
                <a:ext uri="{FF2B5EF4-FFF2-40B4-BE49-F238E27FC236}">
                  <a16:creationId xmlns:a16="http://schemas.microsoft.com/office/drawing/2014/main" id="{7850B485-566A-4AFF-86FD-152569A24B26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5170;p57">
              <a:extLst>
                <a:ext uri="{FF2B5EF4-FFF2-40B4-BE49-F238E27FC236}">
                  <a16:creationId xmlns:a16="http://schemas.microsoft.com/office/drawing/2014/main" id="{12CD1B67-42A6-4414-919D-0569212CAE5C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5171;p57">
              <a:extLst>
                <a:ext uri="{FF2B5EF4-FFF2-40B4-BE49-F238E27FC236}">
                  <a16:creationId xmlns:a16="http://schemas.microsoft.com/office/drawing/2014/main" id="{3D8E3436-2DAD-4E24-A926-10CC3DA412A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5172;p57">
              <a:extLst>
                <a:ext uri="{FF2B5EF4-FFF2-40B4-BE49-F238E27FC236}">
                  <a16:creationId xmlns:a16="http://schemas.microsoft.com/office/drawing/2014/main" id="{389ECD81-C642-4E1C-9031-0D272C9AFEFB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173;p57">
              <a:extLst>
                <a:ext uri="{FF2B5EF4-FFF2-40B4-BE49-F238E27FC236}">
                  <a16:creationId xmlns:a16="http://schemas.microsoft.com/office/drawing/2014/main" id="{F4801398-DF27-4655-8EEC-E04BC3E726B5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174;p57">
              <a:extLst>
                <a:ext uri="{FF2B5EF4-FFF2-40B4-BE49-F238E27FC236}">
                  <a16:creationId xmlns:a16="http://schemas.microsoft.com/office/drawing/2014/main" id="{359FC905-3E92-4AE0-896D-BB34397E3ACA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175;p57">
              <a:extLst>
                <a:ext uri="{FF2B5EF4-FFF2-40B4-BE49-F238E27FC236}">
                  <a16:creationId xmlns:a16="http://schemas.microsoft.com/office/drawing/2014/main" id="{7D6BB1A0-CD8E-4AFC-9E55-554BFC1AF2D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176;p57">
              <a:extLst>
                <a:ext uri="{FF2B5EF4-FFF2-40B4-BE49-F238E27FC236}">
                  <a16:creationId xmlns:a16="http://schemas.microsoft.com/office/drawing/2014/main" id="{18B5B040-F081-457E-ACF0-705BFF20D56B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177;p57">
              <a:extLst>
                <a:ext uri="{FF2B5EF4-FFF2-40B4-BE49-F238E27FC236}">
                  <a16:creationId xmlns:a16="http://schemas.microsoft.com/office/drawing/2014/main" id="{8E19D3F6-B2EA-4A68-A1B4-1C7EF3409ED0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178;p57">
              <a:extLst>
                <a:ext uri="{FF2B5EF4-FFF2-40B4-BE49-F238E27FC236}">
                  <a16:creationId xmlns:a16="http://schemas.microsoft.com/office/drawing/2014/main" id="{C6C57FAE-F76E-4BFC-89C9-33CDE0B0E1CF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179;p57">
              <a:extLst>
                <a:ext uri="{FF2B5EF4-FFF2-40B4-BE49-F238E27FC236}">
                  <a16:creationId xmlns:a16="http://schemas.microsoft.com/office/drawing/2014/main" id="{A3742C56-4FAD-4C24-9C82-51BE4BF87A26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180;p57">
              <a:extLst>
                <a:ext uri="{FF2B5EF4-FFF2-40B4-BE49-F238E27FC236}">
                  <a16:creationId xmlns:a16="http://schemas.microsoft.com/office/drawing/2014/main" id="{68985129-CADD-4643-8C70-D9A3F276927B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181;p57">
              <a:extLst>
                <a:ext uri="{FF2B5EF4-FFF2-40B4-BE49-F238E27FC236}">
                  <a16:creationId xmlns:a16="http://schemas.microsoft.com/office/drawing/2014/main" id="{7BCA476D-8322-496C-89B0-CF75A7B25F3D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182;p57">
              <a:extLst>
                <a:ext uri="{FF2B5EF4-FFF2-40B4-BE49-F238E27FC236}">
                  <a16:creationId xmlns:a16="http://schemas.microsoft.com/office/drawing/2014/main" id="{9163181D-F277-4C42-AFA0-1329283490A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183;p57">
              <a:extLst>
                <a:ext uri="{FF2B5EF4-FFF2-40B4-BE49-F238E27FC236}">
                  <a16:creationId xmlns:a16="http://schemas.microsoft.com/office/drawing/2014/main" id="{C9F79A9A-9C7C-438B-8CA4-ACAF4636E4AB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184;p57">
              <a:extLst>
                <a:ext uri="{FF2B5EF4-FFF2-40B4-BE49-F238E27FC236}">
                  <a16:creationId xmlns:a16="http://schemas.microsoft.com/office/drawing/2014/main" id="{4F75A46D-15A5-4EC4-ABEB-8C65E1161FE6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185;p57">
              <a:extLst>
                <a:ext uri="{FF2B5EF4-FFF2-40B4-BE49-F238E27FC236}">
                  <a16:creationId xmlns:a16="http://schemas.microsoft.com/office/drawing/2014/main" id="{C3F68E0C-9F7E-47C8-8F90-20001A6C0808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186;p57">
              <a:extLst>
                <a:ext uri="{FF2B5EF4-FFF2-40B4-BE49-F238E27FC236}">
                  <a16:creationId xmlns:a16="http://schemas.microsoft.com/office/drawing/2014/main" id="{583A1B3F-B85B-4F4D-84DF-27CE86B8A2DC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187;p57">
              <a:extLst>
                <a:ext uri="{FF2B5EF4-FFF2-40B4-BE49-F238E27FC236}">
                  <a16:creationId xmlns:a16="http://schemas.microsoft.com/office/drawing/2014/main" id="{BF182F87-905A-4C65-8FC7-0870301C96B9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188;p57">
              <a:extLst>
                <a:ext uri="{FF2B5EF4-FFF2-40B4-BE49-F238E27FC236}">
                  <a16:creationId xmlns:a16="http://schemas.microsoft.com/office/drawing/2014/main" id="{220CE3A1-D4C3-460B-8805-225443A64CE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189;p57">
              <a:extLst>
                <a:ext uri="{FF2B5EF4-FFF2-40B4-BE49-F238E27FC236}">
                  <a16:creationId xmlns:a16="http://schemas.microsoft.com/office/drawing/2014/main" id="{21B5C13B-45E9-4CD5-B026-3A9FE9D138EA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190;p57">
              <a:extLst>
                <a:ext uri="{FF2B5EF4-FFF2-40B4-BE49-F238E27FC236}">
                  <a16:creationId xmlns:a16="http://schemas.microsoft.com/office/drawing/2014/main" id="{39C2F243-319F-4D75-BEB3-FC8FFFBBFA9E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191;p57">
              <a:extLst>
                <a:ext uri="{FF2B5EF4-FFF2-40B4-BE49-F238E27FC236}">
                  <a16:creationId xmlns:a16="http://schemas.microsoft.com/office/drawing/2014/main" id="{B048DF0C-2DF8-4C6F-9B0C-DDBBB72AD061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5192;p57">
              <a:extLst>
                <a:ext uri="{FF2B5EF4-FFF2-40B4-BE49-F238E27FC236}">
                  <a16:creationId xmlns:a16="http://schemas.microsoft.com/office/drawing/2014/main" id="{35C285FD-9DF9-45F2-B71B-20CC8B802C08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193;p57">
              <a:extLst>
                <a:ext uri="{FF2B5EF4-FFF2-40B4-BE49-F238E27FC236}">
                  <a16:creationId xmlns:a16="http://schemas.microsoft.com/office/drawing/2014/main" id="{24B4F9F5-0F2E-4C88-972C-147739C74EA9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194;p57">
              <a:extLst>
                <a:ext uri="{FF2B5EF4-FFF2-40B4-BE49-F238E27FC236}">
                  <a16:creationId xmlns:a16="http://schemas.microsoft.com/office/drawing/2014/main" id="{8A8F7729-EF92-4F57-B314-6E2E8C34CB9B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195;p57">
              <a:extLst>
                <a:ext uri="{FF2B5EF4-FFF2-40B4-BE49-F238E27FC236}">
                  <a16:creationId xmlns:a16="http://schemas.microsoft.com/office/drawing/2014/main" id="{672EE129-8107-4F65-8F04-1426BC15D78E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196;p57">
              <a:extLst>
                <a:ext uri="{FF2B5EF4-FFF2-40B4-BE49-F238E27FC236}">
                  <a16:creationId xmlns:a16="http://schemas.microsoft.com/office/drawing/2014/main" id="{E0233A12-6BA3-4358-A322-DA5DF8F3441C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197;p57">
              <a:extLst>
                <a:ext uri="{FF2B5EF4-FFF2-40B4-BE49-F238E27FC236}">
                  <a16:creationId xmlns:a16="http://schemas.microsoft.com/office/drawing/2014/main" id="{B784F56E-9008-434A-A411-0F10C80FB917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198;p57">
              <a:extLst>
                <a:ext uri="{FF2B5EF4-FFF2-40B4-BE49-F238E27FC236}">
                  <a16:creationId xmlns:a16="http://schemas.microsoft.com/office/drawing/2014/main" id="{3936E6F2-5EFA-4755-BA29-CDC5177AC58F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199;p57">
              <a:extLst>
                <a:ext uri="{FF2B5EF4-FFF2-40B4-BE49-F238E27FC236}">
                  <a16:creationId xmlns:a16="http://schemas.microsoft.com/office/drawing/2014/main" id="{F8EE4BA4-7DAA-4459-B7C4-A3664D03D2FF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200;p57">
              <a:extLst>
                <a:ext uri="{FF2B5EF4-FFF2-40B4-BE49-F238E27FC236}">
                  <a16:creationId xmlns:a16="http://schemas.microsoft.com/office/drawing/2014/main" id="{0E06B0C7-662C-4001-A818-1521C642E7EA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201;p57">
              <a:extLst>
                <a:ext uri="{FF2B5EF4-FFF2-40B4-BE49-F238E27FC236}">
                  <a16:creationId xmlns:a16="http://schemas.microsoft.com/office/drawing/2014/main" id="{F23987C3-CB34-4204-B9CB-90715180B442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202;p57">
              <a:extLst>
                <a:ext uri="{FF2B5EF4-FFF2-40B4-BE49-F238E27FC236}">
                  <a16:creationId xmlns:a16="http://schemas.microsoft.com/office/drawing/2014/main" id="{F34D439F-372D-4BB5-957E-F7B73C86134A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203;p57">
              <a:extLst>
                <a:ext uri="{FF2B5EF4-FFF2-40B4-BE49-F238E27FC236}">
                  <a16:creationId xmlns:a16="http://schemas.microsoft.com/office/drawing/2014/main" id="{673A143A-98DD-4FB5-B2A7-BE999394C9A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204;p57">
              <a:extLst>
                <a:ext uri="{FF2B5EF4-FFF2-40B4-BE49-F238E27FC236}">
                  <a16:creationId xmlns:a16="http://schemas.microsoft.com/office/drawing/2014/main" id="{8E053004-DE33-483B-A4BA-D0ADDC494FFA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205;p57">
              <a:extLst>
                <a:ext uri="{FF2B5EF4-FFF2-40B4-BE49-F238E27FC236}">
                  <a16:creationId xmlns:a16="http://schemas.microsoft.com/office/drawing/2014/main" id="{A5FA3064-59A4-42DE-B234-51D9E2DDD42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" name="Title 1">
            <a:extLst>
              <a:ext uri="{FF2B5EF4-FFF2-40B4-BE49-F238E27FC236}">
                <a16:creationId xmlns:a16="http://schemas.microsoft.com/office/drawing/2014/main" id="{CD25B5C0-BD03-4A15-8AA1-B0F167164269}"/>
              </a:ext>
            </a:extLst>
          </p:cNvPr>
          <p:cNvSpPr txBox="1">
            <a:spLocks/>
          </p:cNvSpPr>
          <p:nvPr/>
        </p:nvSpPr>
        <p:spPr>
          <a:xfrm>
            <a:off x="-9385868" y="3275996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ระบบการจัดการผู้ใช้งานเว็บไซต์</a:t>
            </a:r>
          </a:p>
        </p:txBody>
      </p:sp>
      <p:sp>
        <p:nvSpPr>
          <p:cNvPr id="685" name="Google Shape;55;p7">
            <a:extLst>
              <a:ext uri="{FF2B5EF4-FFF2-40B4-BE49-F238E27FC236}">
                <a16:creationId xmlns:a16="http://schemas.microsoft.com/office/drawing/2014/main" id="{BD679C4A-C4F5-4FE6-BC24-4568F56A0FAF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6" name="Google Shape;56;p7">
            <a:extLst>
              <a:ext uri="{FF2B5EF4-FFF2-40B4-BE49-F238E27FC236}">
                <a16:creationId xmlns:a16="http://schemas.microsoft.com/office/drawing/2014/main" id="{05B7B94A-910D-4681-A359-5DD59121F706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Rectangle: Rounded Corners 686">
            <a:extLst>
              <a:ext uri="{FF2B5EF4-FFF2-40B4-BE49-F238E27FC236}">
                <a16:creationId xmlns:a16="http://schemas.microsoft.com/office/drawing/2014/main" id="{09179595-40DE-4809-AFEC-81E63D9C1A8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50B2B091-5C68-4A9B-B1E8-C7FD98CF6A25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89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A332768E-9300-49BC-A6D0-C82CA4B0C248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0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D5E1124D-DF8A-46AA-A892-2A6913037BA1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1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74BC141D-3929-4AB2-A442-D152594E17AE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2" name="Rectangle: Top Corners Rounded 691">
            <a:extLst>
              <a:ext uri="{FF2B5EF4-FFF2-40B4-BE49-F238E27FC236}">
                <a16:creationId xmlns:a16="http://schemas.microsoft.com/office/drawing/2014/main" id="{C5BE571A-7DE6-4064-A5DE-DC0464ABE2FE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3" name="Picture 2">
            <a:extLst>
              <a:ext uri="{FF2B5EF4-FFF2-40B4-BE49-F238E27FC236}">
                <a16:creationId xmlns:a16="http://schemas.microsoft.com/office/drawing/2014/main" id="{042F6DCC-4AB8-4952-B7C2-B307D52B8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4" name="Title 1">
            <a:extLst>
              <a:ext uri="{FF2B5EF4-FFF2-40B4-BE49-F238E27FC236}">
                <a16:creationId xmlns:a16="http://schemas.microsoft.com/office/drawing/2014/main" id="{C383420C-D837-45B4-BB22-894A39DA8920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95" name="Straight Connector 694">
            <a:extLst>
              <a:ext uri="{FF2B5EF4-FFF2-40B4-BE49-F238E27FC236}">
                <a16:creationId xmlns:a16="http://schemas.microsoft.com/office/drawing/2014/main" id="{4A32A401-6570-41FE-936E-05BDBCEB1808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6" name="Title 1">
            <a:extLst>
              <a:ext uri="{FF2B5EF4-FFF2-40B4-BE49-F238E27FC236}">
                <a16:creationId xmlns:a16="http://schemas.microsoft.com/office/drawing/2014/main" id="{0ACA13FA-CFCC-4DF2-92B5-8A5B548AD23C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97" name="Picture 2" descr="C.S.I. Group – ไทย">
            <a:extLst>
              <a:ext uri="{FF2B5EF4-FFF2-40B4-BE49-F238E27FC236}">
                <a16:creationId xmlns:a16="http://schemas.microsoft.com/office/drawing/2014/main" id="{29B1E2C5-8D27-4A59-80DC-13948BF25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490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524525" y="2130856"/>
            <a:ext cx="2435134" cy="2435134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927C22E-3091-41EF-8722-E6654D2336DE}"/>
              </a:ext>
            </a:extLst>
          </p:cNvPr>
          <p:cNvSpPr/>
          <p:nvPr/>
        </p:nvSpPr>
        <p:spPr>
          <a:xfrm>
            <a:off x="3057196" y="1663506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58" name="Speech Bubble: Rectangle with Corners Rounded 657">
            <a:extLst>
              <a:ext uri="{FF2B5EF4-FFF2-40B4-BE49-F238E27FC236}">
                <a16:creationId xmlns:a16="http://schemas.microsoft.com/office/drawing/2014/main" id="{E4C3954A-BB06-4C3B-AFF1-CAF4DCEB3F24}"/>
              </a:ext>
            </a:extLst>
          </p:cNvPr>
          <p:cNvSpPr/>
          <p:nvPr/>
        </p:nvSpPr>
        <p:spPr>
          <a:xfrm flipH="1">
            <a:off x="4765337" y="295118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60" name="Google Shape;5072;p57">
            <a:extLst>
              <a:ext uri="{FF2B5EF4-FFF2-40B4-BE49-F238E27FC236}">
                <a16:creationId xmlns:a16="http://schemas.microsoft.com/office/drawing/2014/main" id="{FD66CAF8-6517-4BC9-989F-CEFD84F914EC}"/>
              </a:ext>
            </a:extLst>
          </p:cNvPr>
          <p:cNvGrpSpPr/>
          <p:nvPr/>
        </p:nvGrpSpPr>
        <p:grpSpPr>
          <a:xfrm>
            <a:off x="6464392" y="1776463"/>
            <a:ext cx="1858216" cy="2880514"/>
            <a:chOff x="5677854" y="1389506"/>
            <a:chExt cx="2075755" cy="3211275"/>
          </a:xfrm>
        </p:grpSpPr>
        <p:sp>
          <p:nvSpPr>
            <p:cNvPr id="661" name="Google Shape;5073;p57">
              <a:extLst>
                <a:ext uri="{FF2B5EF4-FFF2-40B4-BE49-F238E27FC236}">
                  <a16:creationId xmlns:a16="http://schemas.microsoft.com/office/drawing/2014/main" id="{6CEFB00B-F3E6-42B1-B702-FC4964CFDCD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74;p57">
              <a:extLst>
                <a:ext uri="{FF2B5EF4-FFF2-40B4-BE49-F238E27FC236}">
                  <a16:creationId xmlns:a16="http://schemas.microsoft.com/office/drawing/2014/main" id="{C6EE286D-C9BB-4EA1-B5D1-F772368B568E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75;p57">
              <a:extLst>
                <a:ext uri="{FF2B5EF4-FFF2-40B4-BE49-F238E27FC236}">
                  <a16:creationId xmlns:a16="http://schemas.microsoft.com/office/drawing/2014/main" id="{577EFD0D-14D3-4EA1-82F7-E2F92E61A07A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76;p57">
              <a:extLst>
                <a:ext uri="{FF2B5EF4-FFF2-40B4-BE49-F238E27FC236}">
                  <a16:creationId xmlns:a16="http://schemas.microsoft.com/office/drawing/2014/main" id="{BBAF6373-F97E-4306-8E99-67C80C6687E2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77;p57">
              <a:extLst>
                <a:ext uri="{FF2B5EF4-FFF2-40B4-BE49-F238E27FC236}">
                  <a16:creationId xmlns:a16="http://schemas.microsoft.com/office/drawing/2014/main" id="{7C725899-44F4-445F-BBB2-DA646EEC8A1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078;p57">
              <a:extLst>
                <a:ext uri="{FF2B5EF4-FFF2-40B4-BE49-F238E27FC236}">
                  <a16:creationId xmlns:a16="http://schemas.microsoft.com/office/drawing/2014/main" id="{52699B11-27B8-4645-8E57-5B9D754DD235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079;p57">
              <a:extLst>
                <a:ext uri="{FF2B5EF4-FFF2-40B4-BE49-F238E27FC236}">
                  <a16:creationId xmlns:a16="http://schemas.microsoft.com/office/drawing/2014/main" id="{71B87FE2-10AC-4453-A98B-AFB3F18B19C9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080;p57">
              <a:extLst>
                <a:ext uri="{FF2B5EF4-FFF2-40B4-BE49-F238E27FC236}">
                  <a16:creationId xmlns:a16="http://schemas.microsoft.com/office/drawing/2014/main" id="{D0AC8517-16D2-4A2D-B73C-EEE69EB8A480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081;p57">
              <a:extLst>
                <a:ext uri="{FF2B5EF4-FFF2-40B4-BE49-F238E27FC236}">
                  <a16:creationId xmlns:a16="http://schemas.microsoft.com/office/drawing/2014/main" id="{ACF03BBB-CADA-4008-82A1-56FEFDD70E2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082;p57">
              <a:extLst>
                <a:ext uri="{FF2B5EF4-FFF2-40B4-BE49-F238E27FC236}">
                  <a16:creationId xmlns:a16="http://schemas.microsoft.com/office/drawing/2014/main" id="{7179109D-19B5-40E7-A516-00F13E7C939D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083;p57">
              <a:extLst>
                <a:ext uri="{FF2B5EF4-FFF2-40B4-BE49-F238E27FC236}">
                  <a16:creationId xmlns:a16="http://schemas.microsoft.com/office/drawing/2014/main" id="{21C2C680-AA7A-4C8F-8039-DE187B52CC2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084;p57">
              <a:extLst>
                <a:ext uri="{FF2B5EF4-FFF2-40B4-BE49-F238E27FC236}">
                  <a16:creationId xmlns:a16="http://schemas.microsoft.com/office/drawing/2014/main" id="{6D111192-24F1-418C-9BE0-4C77D7EC3E3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085;p57">
              <a:extLst>
                <a:ext uri="{FF2B5EF4-FFF2-40B4-BE49-F238E27FC236}">
                  <a16:creationId xmlns:a16="http://schemas.microsoft.com/office/drawing/2014/main" id="{58A3498A-90B2-40E5-A377-90898F580957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086;p57">
              <a:extLst>
                <a:ext uri="{FF2B5EF4-FFF2-40B4-BE49-F238E27FC236}">
                  <a16:creationId xmlns:a16="http://schemas.microsoft.com/office/drawing/2014/main" id="{73D06F2B-9E5C-4402-96FF-CF14235F5C7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087;p57">
              <a:extLst>
                <a:ext uri="{FF2B5EF4-FFF2-40B4-BE49-F238E27FC236}">
                  <a16:creationId xmlns:a16="http://schemas.microsoft.com/office/drawing/2014/main" id="{3DB72156-070C-41B1-9CC2-27F44F5F3B3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088;p57">
              <a:extLst>
                <a:ext uri="{FF2B5EF4-FFF2-40B4-BE49-F238E27FC236}">
                  <a16:creationId xmlns:a16="http://schemas.microsoft.com/office/drawing/2014/main" id="{35891A85-3528-4F1A-BFBB-D2A8673134C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089;p57">
              <a:extLst>
                <a:ext uri="{FF2B5EF4-FFF2-40B4-BE49-F238E27FC236}">
                  <a16:creationId xmlns:a16="http://schemas.microsoft.com/office/drawing/2014/main" id="{592D9C84-1473-42E4-9AA1-C2284DCA08C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090;p57">
              <a:extLst>
                <a:ext uri="{FF2B5EF4-FFF2-40B4-BE49-F238E27FC236}">
                  <a16:creationId xmlns:a16="http://schemas.microsoft.com/office/drawing/2014/main" id="{D966A919-5907-4112-9034-6C270C7CA33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091;p57">
              <a:extLst>
                <a:ext uri="{FF2B5EF4-FFF2-40B4-BE49-F238E27FC236}">
                  <a16:creationId xmlns:a16="http://schemas.microsoft.com/office/drawing/2014/main" id="{718892B0-CC8A-4C93-8B81-6A014376E30A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092;p57">
              <a:extLst>
                <a:ext uri="{FF2B5EF4-FFF2-40B4-BE49-F238E27FC236}">
                  <a16:creationId xmlns:a16="http://schemas.microsoft.com/office/drawing/2014/main" id="{190FC703-28B2-4747-991C-103B357B4275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093;p57">
              <a:extLst>
                <a:ext uri="{FF2B5EF4-FFF2-40B4-BE49-F238E27FC236}">
                  <a16:creationId xmlns:a16="http://schemas.microsoft.com/office/drawing/2014/main" id="{5048A58F-DF24-41C3-83C5-43C9B0B899E9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094;p57">
              <a:extLst>
                <a:ext uri="{FF2B5EF4-FFF2-40B4-BE49-F238E27FC236}">
                  <a16:creationId xmlns:a16="http://schemas.microsoft.com/office/drawing/2014/main" id="{E6628705-D122-480C-BC40-5DA7DC276E66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095;p57">
              <a:extLst>
                <a:ext uri="{FF2B5EF4-FFF2-40B4-BE49-F238E27FC236}">
                  <a16:creationId xmlns:a16="http://schemas.microsoft.com/office/drawing/2014/main" id="{CD6E0E18-2803-44D9-9037-22C6190C11B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096;p57">
              <a:extLst>
                <a:ext uri="{FF2B5EF4-FFF2-40B4-BE49-F238E27FC236}">
                  <a16:creationId xmlns:a16="http://schemas.microsoft.com/office/drawing/2014/main" id="{FC37AE6B-EC0C-4C7E-B09F-235F7D455838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097;p57">
              <a:extLst>
                <a:ext uri="{FF2B5EF4-FFF2-40B4-BE49-F238E27FC236}">
                  <a16:creationId xmlns:a16="http://schemas.microsoft.com/office/drawing/2014/main" id="{0191ACBC-7EB9-46FB-838B-CF183C6BF8C4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098;p57">
              <a:extLst>
                <a:ext uri="{FF2B5EF4-FFF2-40B4-BE49-F238E27FC236}">
                  <a16:creationId xmlns:a16="http://schemas.microsoft.com/office/drawing/2014/main" id="{6B04777E-2DB6-4369-932C-D8D75A127F6E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099;p57">
              <a:extLst>
                <a:ext uri="{FF2B5EF4-FFF2-40B4-BE49-F238E27FC236}">
                  <a16:creationId xmlns:a16="http://schemas.microsoft.com/office/drawing/2014/main" id="{831894F7-5723-4EA3-B3DC-DBD50333C26A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00;p57">
              <a:extLst>
                <a:ext uri="{FF2B5EF4-FFF2-40B4-BE49-F238E27FC236}">
                  <a16:creationId xmlns:a16="http://schemas.microsoft.com/office/drawing/2014/main" id="{1185BF9C-9B0F-4E5F-9F6B-0B68C745065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01;p57">
              <a:extLst>
                <a:ext uri="{FF2B5EF4-FFF2-40B4-BE49-F238E27FC236}">
                  <a16:creationId xmlns:a16="http://schemas.microsoft.com/office/drawing/2014/main" id="{F8689CEE-B727-41A2-BCE5-CD13FCEC288D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02;p57">
              <a:extLst>
                <a:ext uri="{FF2B5EF4-FFF2-40B4-BE49-F238E27FC236}">
                  <a16:creationId xmlns:a16="http://schemas.microsoft.com/office/drawing/2014/main" id="{CBAFA87F-E5EC-4974-9E42-1031B88A96A1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03;p57">
              <a:extLst>
                <a:ext uri="{FF2B5EF4-FFF2-40B4-BE49-F238E27FC236}">
                  <a16:creationId xmlns:a16="http://schemas.microsoft.com/office/drawing/2014/main" id="{4567290D-71EA-45F3-B34E-6ADA163718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04;p57">
              <a:extLst>
                <a:ext uri="{FF2B5EF4-FFF2-40B4-BE49-F238E27FC236}">
                  <a16:creationId xmlns:a16="http://schemas.microsoft.com/office/drawing/2014/main" id="{DE59F64B-E197-4692-8EF0-246F6A881FC4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05;p57">
              <a:extLst>
                <a:ext uri="{FF2B5EF4-FFF2-40B4-BE49-F238E27FC236}">
                  <a16:creationId xmlns:a16="http://schemas.microsoft.com/office/drawing/2014/main" id="{3DA54272-9F23-498C-B09D-4F1885517D27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06;p57">
              <a:extLst>
                <a:ext uri="{FF2B5EF4-FFF2-40B4-BE49-F238E27FC236}">
                  <a16:creationId xmlns:a16="http://schemas.microsoft.com/office/drawing/2014/main" id="{1DE5BC47-7FCD-4D3A-B016-142B3E314834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07;p57">
              <a:extLst>
                <a:ext uri="{FF2B5EF4-FFF2-40B4-BE49-F238E27FC236}">
                  <a16:creationId xmlns:a16="http://schemas.microsoft.com/office/drawing/2014/main" id="{843425F4-B826-406C-8C59-30FE3B710273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08;p57">
              <a:extLst>
                <a:ext uri="{FF2B5EF4-FFF2-40B4-BE49-F238E27FC236}">
                  <a16:creationId xmlns:a16="http://schemas.microsoft.com/office/drawing/2014/main" id="{10992B1C-F5F3-48D6-AF4B-F889DFB18D69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09;p57">
              <a:extLst>
                <a:ext uri="{FF2B5EF4-FFF2-40B4-BE49-F238E27FC236}">
                  <a16:creationId xmlns:a16="http://schemas.microsoft.com/office/drawing/2014/main" id="{FCD8EA9D-1E7D-42D2-9ABB-E6C816352942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10;p57">
              <a:extLst>
                <a:ext uri="{FF2B5EF4-FFF2-40B4-BE49-F238E27FC236}">
                  <a16:creationId xmlns:a16="http://schemas.microsoft.com/office/drawing/2014/main" id="{CEC4BA4E-B979-4F56-A2A2-B8466A621B2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11;p57">
              <a:extLst>
                <a:ext uri="{FF2B5EF4-FFF2-40B4-BE49-F238E27FC236}">
                  <a16:creationId xmlns:a16="http://schemas.microsoft.com/office/drawing/2014/main" id="{68D6FD9D-C677-4C0C-8962-38F71FC5064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12;p57">
              <a:extLst>
                <a:ext uri="{FF2B5EF4-FFF2-40B4-BE49-F238E27FC236}">
                  <a16:creationId xmlns:a16="http://schemas.microsoft.com/office/drawing/2014/main" id="{B4BD8230-7893-4810-A201-1A1C70619A01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13;p57">
              <a:extLst>
                <a:ext uri="{FF2B5EF4-FFF2-40B4-BE49-F238E27FC236}">
                  <a16:creationId xmlns:a16="http://schemas.microsoft.com/office/drawing/2014/main" id="{8692DE83-D1AD-4ED7-BD64-0C93CD7F6EFA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14;p57">
              <a:extLst>
                <a:ext uri="{FF2B5EF4-FFF2-40B4-BE49-F238E27FC236}">
                  <a16:creationId xmlns:a16="http://schemas.microsoft.com/office/drawing/2014/main" id="{E95F8008-0119-4683-9F53-46CE87677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15;p57">
              <a:extLst>
                <a:ext uri="{FF2B5EF4-FFF2-40B4-BE49-F238E27FC236}">
                  <a16:creationId xmlns:a16="http://schemas.microsoft.com/office/drawing/2014/main" id="{061C9364-A93C-4C37-A916-4CA10EFA7BD9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16;p57">
              <a:extLst>
                <a:ext uri="{FF2B5EF4-FFF2-40B4-BE49-F238E27FC236}">
                  <a16:creationId xmlns:a16="http://schemas.microsoft.com/office/drawing/2014/main" id="{EFFD7379-A968-45D6-A207-9C42A7AA91C5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17;p57">
              <a:extLst>
                <a:ext uri="{FF2B5EF4-FFF2-40B4-BE49-F238E27FC236}">
                  <a16:creationId xmlns:a16="http://schemas.microsoft.com/office/drawing/2014/main" id="{9883B15E-1351-4C31-90ED-E31220DED28B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18;p57">
              <a:extLst>
                <a:ext uri="{FF2B5EF4-FFF2-40B4-BE49-F238E27FC236}">
                  <a16:creationId xmlns:a16="http://schemas.microsoft.com/office/drawing/2014/main" id="{AAEDE464-B3A2-4C3C-97D9-15B0AEAACC85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19;p57">
              <a:extLst>
                <a:ext uri="{FF2B5EF4-FFF2-40B4-BE49-F238E27FC236}">
                  <a16:creationId xmlns:a16="http://schemas.microsoft.com/office/drawing/2014/main" id="{27E20E86-E903-4EE7-BBB5-BC513136471B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20;p57">
              <a:extLst>
                <a:ext uri="{FF2B5EF4-FFF2-40B4-BE49-F238E27FC236}">
                  <a16:creationId xmlns:a16="http://schemas.microsoft.com/office/drawing/2014/main" id="{D4D14074-9D0A-4D62-95A8-F2D6795B017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21;p57">
              <a:extLst>
                <a:ext uri="{FF2B5EF4-FFF2-40B4-BE49-F238E27FC236}">
                  <a16:creationId xmlns:a16="http://schemas.microsoft.com/office/drawing/2014/main" id="{7D071EE0-AB6E-426F-B7A1-F09BC60A30B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22;p57">
              <a:extLst>
                <a:ext uri="{FF2B5EF4-FFF2-40B4-BE49-F238E27FC236}">
                  <a16:creationId xmlns:a16="http://schemas.microsoft.com/office/drawing/2014/main" id="{E27DBAB5-766D-4462-B758-FCDF4C1B9E40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23;p57">
              <a:extLst>
                <a:ext uri="{FF2B5EF4-FFF2-40B4-BE49-F238E27FC236}">
                  <a16:creationId xmlns:a16="http://schemas.microsoft.com/office/drawing/2014/main" id="{1C5BDB96-CDF3-4538-A44D-4BE953803B8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24;p57">
              <a:extLst>
                <a:ext uri="{FF2B5EF4-FFF2-40B4-BE49-F238E27FC236}">
                  <a16:creationId xmlns:a16="http://schemas.microsoft.com/office/drawing/2014/main" id="{6E60E3B4-A06A-41C5-A7D8-BBEA3313A36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25;p57">
              <a:extLst>
                <a:ext uri="{FF2B5EF4-FFF2-40B4-BE49-F238E27FC236}">
                  <a16:creationId xmlns:a16="http://schemas.microsoft.com/office/drawing/2014/main" id="{EF3955D7-32D7-424F-961B-588632538643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26;p57">
              <a:extLst>
                <a:ext uri="{FF2B5EF4-FFF2-40B4-BE49-F238E27FC236}">
                  <a16:creationId xmlns:a16="http://schemas.microsoft.com/office/drawing/2014/main" id="{DD7193F7-11C1-4DCB-80B1-291BC53415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27;p57">
              <a:extLst>
                <a:ext uri="{FF2B5EF4-FFF2-40B4-BE49-F238E27FC236}">
                  <a16:creationId xmlns:a16="http://schemas.microsoft.com/office/drawing/2014/main" id="{9A0CAF69-9E66-467E-8E99-5B4CEA2F81C6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28;p57">
              <a:extLst>
                <a:ext uri="{FF2B5EF4-FFF2-40B4-BE49-F238E27FC236}">
                  <a16:creationId xmlns:a16="http://schemas.microsoft.com/office/drawing/2014/main" id="{7EEB766D-3BC4-4D64-9150-7F39E457D84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29;p57">
              <a:extLst>
                <a:ext uri="{FF2B5EF4-FFF2-40B4-BE49-F238E27FC236}">
                  <a16:creationId xmlns:a16="http://schemas.microsoft.com/office/drawing/2014/main" id="{A7A7B58A-0306-4966-9C51-D75E3F76EAF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30;p57">
              <a:extLst>
                <a:ext uri="{FF2B5EF4-FFF2-40B4-BE49-F238E27FC236}">
                  <a16:creationId xmlns:a16="http://schemas.microsoft.com/office/drawing/2014/main" id="{4050E2C0-C12D-4117-AA4F-16411C47E365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31;p57">
              <a:extLst>
                <a:ext uri="{FF2B5EF4-FFF2-40B4-BE49-F238E27FC236}">
                  <a16:creationId xmlns:a16="http://schemas.microsoft.com/office/drawing/2014/main" id="{61CA6272-1646-4E51-ADF4-7FB7935CA6F9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32;p57">
              <a:extLst>
                <a:ext uri="{FF2B5EF4-FFF2-40B4-BE49-F238E27FC236}">
                  <a16:creationId xmlns:a16="http://schemas.microsoft.com/office/drawing/2014/main" id="{819A0F78-0A0E-43DC-BF3C-05503479B606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33;p57">
              <a:extLst>
                <a:ext uri="{FF2B5EF4-FFF2-40B4-BE49-F238E27FC236}">
                  <a16:creationId xmlns:a16="http://schemas.microsoft.com/office/drawing/2014/main" id="{C44043CE-7591-4D71-B716-1C8D7EAB39E8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34;p57">
              <a:extLst>
                <a:ext uri="{FF2B5EF4-FFF2-40B4-BE49-F238E27FC236}">
                  <a16:creationId xmlns:a16="http://schemas.microsoft.com/office/drawing/2014/main" id="{058D4B1B-F29B-48F0-BB05-3160A924F4EF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35;p57">
              <a:extLst>
                <a:ext uri="{FF2B5EF4-FFF2-40B4-BE49-F238E27FC236}">
                  <a16:creationId xmlns:a16="http://schemas.microsoft.com/office/drawing/2014/main" id="{ED2EA3D1-178C-4E3D-B11D-52734FBB3FE9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36;p57">
              <a:extLst>
                <a:ext uri="{FF2B5EF4-FFF2-40B4-BE49-F238E27FC236}">
                  <a16:creationId xmlns:a16="http://schemas.microsoft.com/office/drawing/2014/main" id="{B149A9A7-557B-4651-AEDE-82DEED5145EB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37;p57">
              <a:extLst>
                <a:ext uri="{FF2B5EF4-FFF2-40B4-BE49-F238E27FC236}">
                  <a16:creationId xmlns:a16="http://schemas.microsoft.com/office/drawing/2014/main" id="{B4DE5886-248F-4885-828D-E7237A0F90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38;p57">
              <a:extLst>
                <a:ext uri="{FF2B5EF4-FFF2-40B4-BE49-F238E27FC236}">
                  <a16:creationId xmlns:a16="http://schemas.microsoft.com/office/drawing/2014/main" id="{572F6795-3149-4D9F-B933-B2F025B1DEE4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39;p57">
              <a:extLst>
                <a:ext uri="{FF2B5EF4-FFF2-40B4-BE49-F238E27FC236}">
                  <a16:creationId xmlns:a16="http://schemas.microsoft.com/office/drawing/2014/main" id="{9FC2FB35-6083-4B6E-8208-955D27D09CC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40;p57">
              <a:extLst>
                <a:ext uri="{FF2B5EF4-FFF2-40B4-BE49-F238E27FC236}">
                  <a16:creationId xmlns:a16="http://schemas.microsoft.com/office/drawing/2014/main" id="{59052BE9-B038-4AF4-89A0-4EE15D7630E4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41;p57">
              <a:extLst>
                <a:ext uri="{FF2B5EF4-FFF2-40B4-BE49-F238E27FC236}">
                  <a16:creationId xmlns:a16="http://schemas.microsoft.com/office/drawing/2014/main" id="{99293DA6-011C-446F-8633-37321347C935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42;p57">
              <a:extLst>
                <a:ext uri="{FF2B5EF4-FFF2-40B4-BE49-F238E27FC236}">
                  <a16:creationId xmlns:a16="http://schemas.microsoft.com/office/drawing/2014/main" id="{50A7FB55-3CB8-4662-991F-66164123FCE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43;p57">
              <a:extLst>
                <a:ext uri="{FF2B5EF4-FFF2-40B4-BE49-F238E27FC236}">
                  <a16:creationId xmlns:a16="http://schemas.microsoft.com/office/drawing/2014/main" id="{7EC387ED-6A23-4278-A68F-ED7E51DF1B70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44;p57">
              <a:extLst>
                <a:ext uri="{FF2B5EF4-FFF2-40B4-BE49-F238E27FC236}">
                  <a16:creationId xmlns:a16="http://schemas.microsoft.com/office/drawing/2014/main" id="{9BE22C90-91E7-4E0B-8999-258D5F32685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45;p57">
              <a:extLst>
                <a:ext uri="{FF2B5EF4-FFF2-40B4-BE49-F238E27FC236}">
                  <a16:creationId xmlns:a16="http://schemas.microsoft.com/office/drawing/2014/main" id="{CF5BA9EB-4525-4D49-892D-74D1BCF96A8B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46;p57">
              <a:extLst>
                <a:ext uri="{FF2B5EF4-FFF2-40B4-BE49-F238E27FC236}">
                  <a16:creationId xmlns:a16="http://schemas.microsoft.com/office/drawing/2014/main" id="{A1D9AB9C-307D-4748-8C6B-CA3563CCB57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47;p57">
              <a:extLst>
                <a:ext uri="{FF2B5EF4-FFF2-40B4-BE49-F238E27FC236}">
                  <a16:creationId xmlns:a16="http://schemas.microsoft.com/office/drawing/2014/main" id="{CA8D87A4-E889-42FB-B4E0-F413FD6499C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48;p57">
              <a:extLst>
                <a:ext uri="{FF2B5EF4-FFF2-40B4-BE49-F238E27FC236}">
                  <a16:creationId xmlns:a16="http://schemas.microsoft.com/office/drawing/2014/main" id="{8ED8690F-B8F9-4AAA-BEDB-FF570E2C8DF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49;p57">
              <a:extLst>
                <a:ext uri="{FF2B5EF4-FFF2-40B4-BE49-F238E27FC236}">
                  <a16:creationId xmlns:a16="http://schemas.microsoft.com/office/drawing/2014/main" id="{3184A005-A17D-4BF8-953F-1058A2D65B25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50;p57">
              <a:extLst>
                <a:ext uri="{FF2B5EF4-FFF2-40B4-BE49-F238E27FC236}">
                  <a16:creationId xmlns:a16="http://schemas.microsoft.com/office/drawing/2014/main" id="{7EBE290C-5D21-48F0-BD3F-BBD70E1F5256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51;p57">
              <a:extLst>
                <a:ext uri="{FF2B5EF4-FFF2-40B4-BE49-F238E27FC236}">
                  <a16:creationId xmlns:a16="http://schemas.microsoft.com/office/drawing/2014/main" id="{B805CB49-A048-4715-98E5-64CCBE56ADC7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52;p57">
              <a:extLst>
                <a:ext uri="{FF2B5EF4-FFF2-40B4-BE49-F238E27FC236}">
                  <a16:creationId xmlns:a16="http://schemas.microsoft.com/office/drawing/2014/main" id="{E9486A41-43FB-4501-BC88-D6E32365FA1D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53;p57">
              <a:extLst>
                <a:ext uri="{FF2B5EF4-FFF2-40B4-BE49-F238E27FC236}">
                  <a16:creationId xmlns:a16="http://schemas.microsoft.com/office/drawing/2014/main" id="{2A40DC40-B878-476E-AD7F-0C38D37B8662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54;p57">
              <a:extLst>
                <a:ext uri="{FF2B5EF4-FFF2-40B4-BE49-F238E27FC236}">
                  <a16:creationId xmlns:a16="http://schemas.microsoft.com/office/drawing/2014/main" id="{322A9B0D-8026-4D24-B665-DB2F87E3C7D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55;p57">
              <a:extLst>
                <a:ext uri="{FF2B5EF4-FFF2-40B4-BE49-F238E27FC236}">
                  <a16:creationId xmlns:a16="http://schemas.microsoft.com/office/drawing/2014/main" id="{3F142CD9-F15F-4CCD-BFBC-F2BF9747B3F8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56;p57">
              <a:extLst>
                <a:ext uri="{FF2B5EF4-FFF2-40B4-BE49-F238E27FC236}">
                  <a16:creationId xmlns:a16="http://schemas.microsoft.com/office/drawing/2014/main" id="{F7F7729F-D37D-4D59-BDBC-32ACE71B5C92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57;p57">
              <a:extLst>
                <a:ext uri="{FF2B5EF4-FFF2-40B4-BE49-F238E27FC236}">
                  <a16:creationId xmlns:a16="http://schemas.microsoft.com/office/drawing/2014/main" id="{1A1109DF-2A96-49BF-BD58-6A94B947C8CA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58;p57">
              <a:extLst>
                <a:ext uri="{FF2B5EF4-FFF2-40B4-BE49-F238E27FC236}">
                  <a16:creationId xmlns:a16="http://schemas.microsoft.com/office/drawing/2014/main" id="{0EBF1542-9785-4E98-BCC1-7F16102F6A1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59;p57">
              <a:extLst>
                <a:ext uri="{FF2B5EF4-FFF2-40B4-BE49-F238E27FC236}">
                  <a16:creationId xmlns:a16="http://schemas.microsoft.com/office/drawing/2014/main" id="{DCBA660F-C820-47F1-BF88-B4C6D78D4FB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60;p57">
              <a:extLst>
                <a:ext uri="{FF2B5EF4-FFF2-40B4-BE49-F238E27FC236}">
                  <a16:creationId xmlns:a16="http://schemas.microsoft.com/office/drawing/2014/main" id="{922A4318-CAE5-4F11-B7F5-FBFFAB868B3C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61;p57">
              <a:extLst>
                <a:ext uri="{FF2B5EF4-FFF2-40B4-BE49-F238E27FC236}">
                  <a16:creationId xmlns:a16="http://schemas.microsoft.com/office/drawing/2014/main" id="{49EAA7CB-2F74-48B7-9B76-D6CD01B5F93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62;p57">
              <a:extLst>
                <a:ext uri="{FF2B5EF4-FFF2-40B4-BE49-F238E27FC236}">
                  <a16:creationId xmlns:a16="http://schemas.microsoft.com/office/drawing/2014/main" id="{54BFD0EF-6520-40A5-8701-7FDC1B59A0E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63;p57">
              <a:extLst>
                <a:ext uri="{FF2B5EF4-FFF2-40B4-BE49-F238E27FC236}">
                  <a16:creationId xmlns:a16="http://schemas.microsoft.com/office/drawing/2014/main" id="{E56916C2-D7FF-4F6F-8D92-0BA854DCA0A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64;p57">
              <a:extLst>
                <a:ext uri="{FF2B5EF4-FFF2-40B4-BE49-F238E27FC236}">
                  <a16:creationId xmlns:a16="http://schemas.microsoft.com/office/drawing/2014/main" id="{38325C47-7283-4F0B-8360-79C13E9F48B9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65;p57">
              <a:extLst>
                <a:ext uri="{FF2B5EF4-FFF2-40B4-BE49-F238E27FC236}">
                  <a16:creationId xmlns:a16="http://schemas.microsoft.com/office/drawing/2014/main" id="{15E4A4DD-8731-434F-9E3D-0552E4EA9FE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66;p57">
              <a:extLst>
                <a:ext uri="{FF2B5EF4-FFF2-40B4-BE49-F238E27FC236}">
                  <a16:creationId xmlns:a16="http://schemas.microsoft.com/office/drawing/2014/main" id="{45801E5F-E0BC-4913-8514-42A9434A5EA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67;p57">
              <a:extLst>
                <a:ext uri="{FF2B5EF4-FFF2-40B4-BE49-F238E27FC236}">
                  <a16:creationId xmlns:a16="http://schemas.microsoft.com/office/drawing/2014/main" id="{C6E123E2-A200-4A45-A341-85C05827C00D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68;p57">
              <a:extLst>
                <a:ext uri="{FF2B5EF4-FFF2-40B4-BE49-F238E27FC236}">
                  <a16:creationId xmlns:a16="http://schemas.microsoft.com/office/drawing/2014/main" id="{9C7812C1-1352-4FBB-9929-1C5D61672B3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69;p57">
              <a:extLst>
                <a:ext uri="{FF2B5EF4-FFF2-40B4-BE49-F238E27FC236}">
                  <a16:creationId xmlns:a16="http://schemas.microsoft.com/office/drawing/2014/main" id="{6D3CB16B-EA34-4836-B44E-728FC30F891B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70;p57">
              <a:extLst>
                <a:ext uri="{FF2B5EF4-FFF2-40B4-BE49-F238E27FC236}">
                  <a16:creationId xmlns:a16="http://schemas.microsoft.com/office/drawing/2014/main" id="{4BC7FA7A-A86D-47EC-BB51-18B884EB76A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71;p57">
              <a:extLst>
                <a:ext uri="{FF2B5EF4-FFF2-40B4-BE49-F238E27FC236}">
                  <a16:creationId xmlns:a16="http://schemas.microsoft.com/office/drawing/2014/main" id="{73B61106-5FF8-441E-A857-F7ABC190566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72;p57">
              <a:extLst>
                <a:ext uri="{FF2B5EF4-FFF2-40B4-BE49-F238E27FC236}">
                  <a16:creationId xmlns:a16="http://schemas.microsoft.com/office/drawing/2014/main" id="{AC242C51-A045-4052-97B5-EAA9ED2FB9DF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73;p57">
              <a:extLst>
                <a:ext uri="{FF2B5EF4-FFF2-40B4-BE49-F238E27FC236}">
                  <a16:creationId xmlns:a16="http://schemas.microsoft.com/office/drawing/2014/main" id="{874D0693-BD92-4033-8C1D-63E9AA619FA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74;p57">
              <a:extLst>
                <a:ext uri="{FF2B5EF4-FFF2-40B4-BE49-F238E27FC236}">
                  <a16:creationId xmlns:a16="http://schemas.microsoft.com/office/drawing/2014/main" id="{B795D1BA-8B6E-43BE-BEE1-F6938D01F03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75;p57">
              <a:extLst>
                <a:ext uri="{FF2B5EF4-FFF2-40B4-BE49-F238E27FC236}">
                  <a16:creationId xmlns:a16="http://schemas.microsoft.com/office/drawing/2014/main" id="{DBBB1B29-A2EB-4FD4-ABF2-C822AA046DB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76;p57">
              <a:extLst>
                <a:ext uri="{FF2B5EF4-FFF2-40B4-BE49-F238E27FC236}">
                  <a16:creationId xmlns:a16="http://schemas.microsoft.com/office/drawing/2014/main" id="{AEADF81E-C87C-4C92-9812-3FBFC01FB57C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77;p57">
              <a:extLst>
                <a:ext uri="{FF2B5EF4-FFF2-40B4-BE49-F238E27FC236}">
                  <a16:creationId xmlns:a16="http://schemas.microsoft.com/office/drawing/2014/main" id="{128066A0-4B0E-474C-9495-9CEC3E7D816E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178;p57">
              <a:extLst>
                <a:ext uri="{FF2B5EF4-FFF2-40B4-BE49-F238E27FC236}">
                  <a16:creationId xmlns:a16="http://schemas.microsoft.com/office/drawing/2014/main" id="{485847AE-6EC5-480B-8DB0-0586AFCE81FB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179;p57">
              <a:extLst>
                <a:ext uri="{FF2B5EF4-FFF2-40B4-BE49-F238E27FC236}">
                  <a16:creationId xmlns:a16="http://schemas.microsoft.com/office/drawing/2014/main" id="{9BC12C5D-CA3B-474A-AC6F-46B43704569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180;p57">
              <a:extLst>
                <a:ext uri="{FF2B5EF4-FFF2-40B4-BE49-F238E27FC236}">
                  <a16:creationId xmlns:a16="http://schemas.microsoft.com/office/drawing/2014/main" id="{027EDA28-F9A1-4803-B283-2B1D4999AF51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181;p57">
              <a:extLst>
                <a:ext uri="{FF2B5EF4-FFF2-40B4-BE49-F238E27FC236}">
                  <a16:creationId xmlns:a16="http://schemas.microsoft.com/office/drawing/2014/main" id="{EFC22342-645F-47DE-8570-CE08B707EF5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182;p57">
              <a:extLst>
                <a:ext uri="{FF2B5EF4-FFF2-40B4-BE49-F238E27FC236}">
                  <a16:creationId xmlns:a16="http://schemas.microsoft.com/office/drawing/2014/main" id="{303B1305-8F78-4B05-9D77-B653849F756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183;p57">
              <a:extLst>
                <a:ext uri="{FF2B5EF4-FFF2-40B4-BE49-F238E27FC236}">
                  <a16:creationId xmlns:a16="http://schemas.microsoft.com/office/drawing/2014/main" id="{C89EEF0B-D99B-4DBC-84E2-BBC6D488AE1A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5184;p57">
              <a:extLst>
                <a:ext uri="{FF2B5EF4-FFF2-40B4-BE49-F238E27FC236}">
                  <a16:creationId xmlns:a16="http://schemas.microsoft.com/office/drawing/2014/main" id="{3F254239-5A68-49E8-94E6-4067EE2A5E27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85;p57">
              <a:extLst>
                <a:ext uri="{FF2B5EF4-FFF2-40B4-BE49-F238E27FC236}">
                  <a16:creationId xmlns:a16="http://schemas.microsoft.com/office/drawing/2014/main" id="{76E7084B-42A1-411D-81F1-5F0603935F5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5186;p57">
              <a:extLst>
                <a:ext uri="{FF2B5EF4-FFF2-40B4-BE49-F238E27FC236}">
                  <a16:creationId xmlns:a16="http://schemas.microsoft.com/office/drawing/2014/main" id="{5307D7B1-BC66-47EC-8577-0601A8B72ED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87;p57">
              <a:extLst>
                <a:ext uri="{FF2B5EF4-FFF2-40B4-BE49-F238E27FC236}">
                  <a16:creationId xmlns:a16="http://schemas.microsoft.com/office/drawing/2014/main" id="{89C88064-5C64-4444-88C7-47480234B393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88;p57">
              <a:extLst>
                <a:ext uri="{FF2B5EF4-FFF2-40B4-BE49-F238E27FC236}">
                  <a16:creationId xmlns:a16="http://schemas.microsoft.com/office/drawing/2014/main" id="{1714F240-8A37-4690-ACFD-822B6DAAE75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89;p57">
              <a:extLst>
                <a:ext uri="{FF2B5EF4-FFF2-40B4-BE49-F238E27FC236}">
                  <a16:creationId xmlns:a16="http://schemas.microsoft.com/office/drawing/2014/main" id="{312F5479-93D6-4FA5-8916-F7BDF10567D4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90;p57">
              <a:extLst>
                <a:ext uri="{FF2B5EF4-FFF2-40B4-BE49-F238E27FC236}">
                  <a16:creationId xmlns:a16="http://schemas.microsoft.com/office/drawing/2014/main" id="{53F3CC40-CA01-476E-927B-D0E319503A5D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91;p57">
              <a:extLst>
                <a:ext uri="{FF2B5EF4-FFF2-40B4-BE49-F238E27FC236}">
                  <a16:creationId xmlns:a16="http://schemas.microsoft.com/office/drawing/2014/main" id="{FBF659AA-33FD-40B9-A3D5-B24E6332A836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92;p57">
              <a:extLst>
                <a:ext uri="{FF2B5EF4-FFF2-40B4-BE49-F238E27FC236}">
                  <a16:creationId xmlns:a16="http://schemas.microsoft.com/office/drawing/2014/main" id="{0FCB1BF5-D79A-4669-AFA6-409C6DCF5BD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93;p57">
              <a:extLst>
                <a:ext uri="{FF2B5EF4-FFF2-40B4-BE49-F238E27FC236}">
                  <a16:creationId xmlns:a16="http://schemas.microsoft.com/office/drawing/2014/main" id="{387C7AB8-A2DC-44BA-92B3-23651C4A0DF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94;p57">
              <a:extLst>
                <a:ext uri="{FF2B5EF4-FFF2-40B4-BE49-F238E27FC236}">
                  <a16:creationId xmlns:a16="http://schemas.microsoft.com/office/drawing/2014/main" id="{2E60FCED-36A6-45FC-9D03-6533E2261ED9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95;p57">
              <a:extLst>
                <a:ext uri="{FF2B5EF4-FFF2-40B4-BE49-F238E27FC236}">
                  <a16:creationId xmlns:a16="http://schemas.microsoft.com/office/drawing/2014/main" id="{CA332D11-5661-460D-925A-CD94F382BFD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96;p57">
              <a:extLst>
                <a:ext uri="{FF2B5EF4-FFF2-40B4-BE49-F238E27FC236}">
                  <a16:creationId xmlns:a16="http://schemas.microsoft.com/office/drawing/2014/main" id="{DE163A63-365A-4D3D-A7C7-FA691693B01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97;p57">
              <a:extLst>
                <a:ext uri="{FF2B5EF4-FFF2-40B4-BE49-F238E27FC236}">
                  <a16:creationId xmlns:a16="http://schemas.microsoft.com/office/drawing/2014/main" id="{4D9BA508-6FE0-418B-9F88-B208A32BE06B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98;p57">
              <a:extLst>
                <a:ext uri="{FF2B5EF4-FFF2-40B4-BE49-F238E27FC236}">
                  <a16:creationId xmlns:a16="http://schemas.microsoft.com/office/drawing/2014/main" id="{E4072149-32B8-4B1F-ABA1-94886E9758AD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99;p57">
              <a:extLst>
                <a:ext uri="{FF2B5EF4-FFF2-40B4-BE49-F238E27FC236}">
                  <a16:creationId xmlns:a16="http://schemas.microsoft.com/office/drawing/2014/main" id="{E59830A1-A24D-47DD-9977-ECC75C55EC94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200;p57">
              <a:extLst>
                <a:ext uri="{FF2B5EF4-FFF2-40B4-BE49-F238E27FC236}">
                  <a16:creationId xmlns:a16="http://schemas.microsoft.com/office/drawing/2014/main" id="{0CBE4092-3CE4-4219-AEB8-D0471DA66CBD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201;p57">
              <a:extLst>
                <a:ext uri="{FF2B5EF4-FFF2-40B4-BE49-F238E27FC236}">
                  <a16:creationId xmlns:a16="http://schemas.microsoft.com/office/drawing/2014/main" id="{54C9B8AE-499C-442B-A1AC-14789D69BED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202;p57">
              <a:extLst>
                <a:ext uri="{FF2B5EF4-FFF2-40B4-BE49-F238E27FC236}">
                  <a16:creationId xmlns:a16="http://schemas.microsoft.com/office/drawing/2014/main" id="{978A6A4A-684B-436D-93FC-B4D9BE8A7A88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203;p57">
              <a:extLst>
                <a:ext uri="{FF2B5EF4-FFF2-40B4-BE49-F238E27FC236}">
                  <a16:creationId xmlns:a16="http://schemas.microsoft.com/office/drawing/2014/main" id="{DAF7D3B8-F4C8-45E0-A58C-07A1178EB4AD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204;p57">
              <a:extLst>
                <a:ext uri="{FF2B5EF4-FFF2-40B4-BE49-F238E27FC236}">
                  <a16:creationId xmlns:a16="http://schemas.microsoft.com/office/drawing/2014/main" id="{4825710F-1ECB-4084-BDD7-DB420A28F6F3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205;p57">
              <a:extLst>
                <a:ext uri="{FF2B5EF4-FFF2-40B4-BE49-F238E27FC236}">
                  <a16:creationId xmlns:a16="http://schemas.microsoft.com/office/drawing/2014/main" id="{CB64E75E-50B8-4BDC-A596-0C30780DBA3E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3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-19619" y="816660"/>
            <a:ext cx="2482863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75" name="Rounded Rectangle 203">
            <a:extLst>
              <a:ext uri="{FF2B5EF4-FFF2-40B4-BE49-F238E27FC236}">
                <a16:creationId xmlns:a16="http://schemas.microsoft.com/office/drawing/2014/main" id="{4EABA035-2911-4367-AF90-CC4A9CEFB165}"/>
              </a:ext>
            </a:extLst>
          </p:cNvPr>
          <p:cNvSpPr/>
          <p:nvPr/>
        </p:nvSpPr>
        <p:spPr>
          <a:xfrm>
            <a:off x="-11623511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ระบบการจัดการผู้ใช้งานเว็บไซต์</a:t>
            </a:r>
            <a:endParaRPr lang="en-US" sz="2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276" name="Picture 7">
            <a:extLst>
              <a:ext uri="{FF2B5EF4-FFF2-40B4-BE49-F238E27FC236}">
                <a16:creationId xmlns:a16="http://schemas.microsoft.com/office/drawing/2014/main" id="{EC4B39A7-16E0-4E97-9605-B353AB7CE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69658" y="720744"/>
            <a:ext cx="971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7" name="Picture 8">
            <a:extLst>
              <a:ext uri="{FF2B5EF4-FFF2-40B4-BE49-F238E27FC236}">
                <a16:creationId xmlns:a16="http://schemas.microsoft.com/office/drawing/2014/main" id="{C556754F-19BA-44EF-9B63-509751AC3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71306" y="2742786"/>
            <a:ext cx="98226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8" name="Picture 9">
            <a:extLst>
              <a:ext uri="{FF2B5EF4-FFF2-40B4-BE49-F238E27FC236}">
                <a16:creationId xmlns:a16="http://schemas.microsoft.com/office/drawing/2014/main" id="{211FB3D6-B951-435C-810B-EC3072ECB1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485941" y="3616656"/>
            <a:ext cx="1175147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9" name="Picture 10">
            <a:extLst>
              <a:ext uri="{FF2B5EF4-FFF2-40B4-BE49-F238E27FC236}">
                <a16:creationId xmlns:a16="http://schemas.microsoft.com/office/drawing/2014/main" id="{6B7923C1-104D-40EB-B3C6-B421362711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69658" y="1784476"/>
            <a:ext cx="98107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80" name="Straight Connector 279">
            <a:extLst>
              <a:ext uri="{FF2B5EF4-FFF2-40B4-BE49-F238E27FC236}">
                <a16:creationId xmlns:a16="http://schemas.microsoft.com/office/drawing/2014/main" id="{F2DF459F-57B2-4A92-A0C6-35495C21F7F3}"/>
              </a:ext>
            </a:extLst>
          </p:cNvPr>
          <p:cNvCxnSpPr/>
          <p:nvPr/>
        </p:nvCxnSpPr>
        <p:spPr>
          <a:xfrm flipV="1">
            <a:off x="-9991165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307C9538-473C-471D-9B81-F8A4DF533969}"/>
              </a:ext>
            </a:extLst>
          </p:cNvPr>
          <p:cNvCxnSpPr/>
          <p:nvPr/>
        </p:nvCxnSpPr>
        <p:spPr>
          <a:xfrm>
            <a:off x="-9733989" y="1206519"/>
            <a:ext cx="0" cy="306498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E12FD3A2-2772-4F4F-AEA6-CA57D23B7FC0}"/>
              </a:ext>
            </a:extLst>
          </p:cNvPr>
          <p:cNvCxnSpPr/>
          <p:nvPr/>
        </p:nvCxnSpPr>
        <p:spPr>
          <a:xfrm>
            <a:off x="-9772089" y="1206519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3CD24CA6-AF49-4E06-A7A7-7E0A99CD88AB}"/>
              </a:ext>
            </a:extLst>
          </p:cNvPr>
          <p:cNvCxnSpPr/>
          <p:nvPr/>
        </p:nvCxnSpPr>
        <p:spPr>
          <a:xfrm flipV="1">
            <a:off x="-9758993" y="2326607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B05F52DA-544E-4AA5-9E5F-7A360D5894BF}"/>
              </a:ext>
            </a:extLst>
          </p:cNvPr>
          <p:cNvCxnSpPr/>
          <p:nvPr/>
        </p:nvCxnSpPr>
        <p:spPr>
          <a:xfrm>
            <a:off x="-9758993" y="3233323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30E268DC-02FD-4835-B789-8A6DA5A4B265}"/>
              </a:ext>
            </a:extLst>
          </p:cNvPr>
          <p:cNvCxnSpPr/>
          <p:nvPr/>
        </p:nvCxnSpPr>
        <p:spPr>
          <a:xfrm flipV="1">
            <a:off x="-9762564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6" name="Group 28">
            <a:extLst>
              <a:ext uri="{FF2B5EF4-FFF2-40B4-BE49-F238E27FC236}">
                <a16:creationId xmlns:a16="http://schemas.microsoft.com/office/drawing/2014/main" id="{1796FFA7-1BDC-4E5F-88D5-75C82354ED30}"/>
              </a:ext>
            </a:extLst>
          </p:cNvPr>
          <p:cNvGrpSpPr>
            <a:grpSpLocks/>
          </p:cNvGrpSpPr>
          <p:nvPr/>
        </p:nvGrpSpPr>
        <p:grpSpPr bwMode="auto">
          <a:xfrm>
            <a:off x="-5219140" y="720744"/>
            <a:ext cx="1109663" cy="971550"/>
            <a:chOff x="6694717" y="372721"/>
            <a:chExt cx="1480142" cy="1296472"/>
          </a:xfrm>
        </p:grpSpPr>
        <p:pic>
          <p:nvPicPr>
            <p:cNvPr id="287" name="Picture 24">
              <a:extLst>
                <a:ext uri="{FF2B5EF4-FFF2-40B4-BE49-F238E27FC236}">
                  <a16:creationId xmlns:a16="http://schemas.microsoft.com/office/drawing/2014/main" id="{635C11F5-DCE7-4F81-80E0-F1A6F3999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88" name="Group 27">
              <a:extLst>
                <a:ext uri="{FF2B5EF4-FFF2-40B4-BE49-F238E27FC236}">
                  <a16:creationId xmlns:a16="http://schemas.microsoft.com/office/drawing/2014/main" id="{DBA6E9F7-AED6-4529-B945-C9EC64191C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289" name="Oval 288">
                <a:extLst>
                  <a:ext uri="{FF2B5EF4-FFF2-40B4-BE49-F238E27FC236}">
                    <a16:creationId xmlns:a16="http://schemas.microsoft.com/office/drawing/2014/main" id="{203E0D41-47F8-4806-A55E-05F4959E8D64}"/>
                  </a:ext>
                </a:extLst>
              </p:cNvPr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290" name="Picture 25">
                <a:extLst>
                  <a:ext uri="{FF2B5EF4-FFF2-40B4-BE49-F238E27FC236}">
                    <a16:creationId xmlns:a16="http://schemas.microsoft.com/office/drawing/2014/main" id="{AFC3F294-7D5B-4CD2-9F40-E599928FB2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91" name="Group 38">
            <a:extLst>
              <a:ext uri="{FF2B5EF4-FFF2-40B4-BE49-F238E27FC236}">
                <a16:creationId xmlns:a16="http://schemas.microsoft.com/office/drawing/2014/main" id="{45980CE1-5E9F-4D1F-B3BE-13D137676FAD}"/>
              </a:ext>
            </a:extLst>
          </p:cNvPr>
          <p:cNvGrpSpPr>
            <a:grpSpLocks/>
          </p:cNvGrpSpPr>
          <p:nvPr/>
        </p:nvGrpSpPr>
        <p:grpSpPr bwMode="auto">
          <a:xfrm>
            <a:off x="-6619314" y="720744"/>
            <a:ext cx="973931" cy="971550"/>
            <a:chOff x="6694717" y="372721"/>
            <a:chExt cx="1297617" cy="1296472"/>
          </a:xfrm>
        </p:grpSpPr>
        <p:pic>
          <p:nvPicPr>
            <p:cNvPr id="292" name="Picture 33">
              <a:extLst>
                <a:ext uri="{FF2B5EF4-FFF2-40B4-BE49-F238E27FC236}">
                  <a16:creationId xmlns:a16="http://schemas.microsoft.com/office/drawing/2014/main" id="{BE6CB746-CD7C-421B-B3C9-F563392579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3" name="Picture 37">
              <a:extLst>
                <a:ext uri="{FF2B5EF4-FFF2-40B4-BE49-F238E27FC236}">
                  <a16:creationId xmlns:a16="http://schemas.microsoft.com/office/drawing/2014/main" id="{68F86031-B5D2-408F-8495-EFB713CA1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94" name="Group 31">
            <a:extLst>
              <a:ext uri="{FF2B5EF4-FFF2-40B4-BE49-F238E27FC236}">
                <a16:creationId xmlns:a16="http://schemas.microsoft.com/office/drawing/2014/main" id="{9445233C-3F4A-4639-AD99-3A8B8DA11496}"/>
              </a:ext>
            </a:extLst>
          </p:cNvPr>
          <p:cNvGrpSpPr>
            <a:grpSpLocks/>
          </p:cNvGrpSpPr>
          <p:nvPr/>
        </p:nvGrpSpPr>
        <p:grpSpPr bwMode="auto">
          <a:xfrm>
            <a:off x="-8001630" y="720744"/>
            <a:ext cx="972741" cy="971550"/>
            <a:chOff x="5087004" y="372721"/>
            <a:chExt cx="1296472" cy="1296472"/>
          </a:xfrm>
        </p:grpSpPr>
        <p:pic>
          <p:nvPicPr>
            <p:cNvPr id="295" name="Picture 23">
              <a:extLst>
                <a:ext uri="{FF2B5EF4-FFF2-40B4-BE49-F238E27FC236}">
                  <a16:creationId xmlns:a16="http://schemas.microsoft.com/office/drawing/2014/main" id="{EC4A933E-0622-44BB-A60C-C7A4CFEEA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4C7102C-083F-4357-89AF-7C2F724066D7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97" name="Picture 29">
              <a:extLst>
                <a:ext uri="{FF2B5EF4-FFF2-40B4-BE49-F238E27FC236}">
                  <a16:creationId xmlns:a16="http://schemas.microsoft.com/office/drawing/2014/main" id="{BD0F0ED7-B4FB-4DDD-9AB0-102DA117C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98" name="Group 43">
            <a:extLst>
              <a:ext uri="{FF2B5EF4-FFF2-40B4-BE49-F238E27FC236}">
                <a16:creationId xmlns:a16="http://schemas.microsoft.com/office/drawing/2014/main" id="{BA6019E3-DE2F-4353-AB29-1C611075B130}"/>
              </a:ext>
            </a:extLst>
          </p:cNvPr>
          <p:cNvGrpSpPr>
            <a:grpSpLocks/>
          </p:cNvGrpSpPr>
          <p:nvPr/>
        </p:nvGrpSpPr>
        <p:grpSpPr bwMode="auto">
          <a:xfrm>
            <a:off x="-3851112" y="720744"/>
            <a:ext cx="976313" cy="971550"/>
            <a:chOff x="9988972" y="372721"/>
            <a:chExt cx="1302211" cy="1296472"/>
          </a:xfrm>
        </p:grpSpPr>
        <p:pic>
          <p:nvPicPr>
            <p:cNvPr id="299" name="Picture 40">
              <a:extLst>
                <a:ext uri="{FF2B5EF4-FFF2-40B4-BE49-F238E27FC236}">
                  <a16:creationId xmlns:a16="http://schemas.microsoft.com/office/drawing/2014/main" id="{AA3CFC57-46D4-4930-89A5-1AEEE4954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0" name="Picture 42">
              <a:extLst>
                <a:ext uri="{FF2B5EF4-FFF2-40B4-BE49-F238E27FC236}">
                  <a16:creationId xmlns:a16="http://schemas.microsoft.com/office/drawing/2014/main" id="{D40C53A1-AACD-4C9E-A2F7-091254C16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01" name="Picture 45">
            <a:extLst>
              <a:ext uri="{FF2B5EF4-FFF2-40B4-BE49-F238E27FC236}">
                <a16:creationId xmlns:a16="http://schemas.microsoft.com/office/drawing/2014/main" id="{ED2CA227-6721-4122-90BA-21C2D57DC85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607408" y="1689225"/>
            <a:ext cx="1159669" cy="115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2" name="Group 50">
            <a:extLst>
              <a:ext uri="{FF2B5EF4-FFF2-40B4-BE49-F238E27FC236}">
                <a16:creationId xmlns:a16="http://schemas.microsoft.com/office/drawing/2014/main" id="{91ACD775-3A86-43A3-B23A-A91EAE6C1E28}"/>
              </a:ext>
            </a:extLst>
          </p:cNvPr>
          <p:cNvGrpSpPr>
            <a:grpSpLocks/>
          </p:cNvGrpSpPr>
          <p:nvPr/>
        </p:nvGrpSpPr>
        <p:grpSpPr bwMode="auto">
          <a:xfrm>
            <a:off x="-8067114" y="1695179"/>
            <a:ext cx="1159669" cy="1159669"/>
            <a:chOff x="4999534" y="5128129"/>
            <a:chExt cx="1546002" cy="1546002"/>
          </a:xfrm>
        </p:grpSpPr>
        <p:pic>
          <p:nvPicPr>
            <p:cNvPr id="303" name="Picture 44">
              <a:extLst>
                <a:ext uri="{FF2B5EF4-FFF2-40B4-BE49-F238E27FC236}">
                  <a16:creationId xmlns:a16="http://schemas.microsoft.com/office/drawing/2014/main" id="{A8B08C79-D8F3-43FC-AEEC-AFFEC72DF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195978B9-C9DA-4616-85B7-FE583BFFBAEC}"/>
                </a:ext>
              </a:extLst>
            </p:cNvPr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7EE815C6-1FDB-428A-B8C2-7C6D0A8296BC}"/>
                </a:ext>
              </a:extLst>
            </p:cNvPr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46">
              <a:extLst>
                <a:ext uri="{FF2B5EF4-FFF2-40B4-BE49-F238E27FC236}">
                  <a16:creationId xmlns:a16="http://schemas.microsoft.com/office/drawing/2014/main" id="{7D72F03D-B432-4CD5-BF0B-D4AA31408D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" name="Picture 49">
              <a:extLst>
                <a:ext uri="{FF2B5EF4-FFF2-40B4-BE49-F238E27FC236}">
                  <a16:creationId xmlns:a16="http://schemas.microsoft.com/office/drawing/2014/main" id="{8A881EBD-5D73-452E-9F12-BC2EC7E59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BDF8AF1E-A07F-4C6F-902C-57DACB7A2468}"/>
              </a:ext>
            </a:extLst>
          </p:cNvPr>
          <p:cNvCxnSpPr/>
          <p:nvPr/>
        </p:nvCxnSpPr>
        <p:spPr>
          <a:xfrm>
            <a:off x="-8343340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>
            <a:extLst>
              <a:ext uri="{FF2B5EF4-FFF2-40B4-BE49-F238E27FC236}">
                <a16:creationId xmlns:a16="http://schemas.microsoft.com/office/drawing/2014/main" id="{2285CFBA-AD43-4A78-A5D0-703B08F65A84}"/>
              </a:ext>
            </a:extLst>
          </p:cNvPr>
          <p:cNvCxnSpPr/>
          <p:nvPr/>
        </p:nvCxnSpPr>
        <p:spPr>
          <a:xfrm>
            <a:off x="-6963405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Straight Arrow Connector 309">
            <a:extLst>
              <a:ext uri="{FF2B5EF4-FFF2-40B4-BE49-F238E27FC236}">
                <a16:creationId xmlns:a16="http://schemas.microsoft.com/office/drawing/2014/main" id="{51DA0127-A88F-444B-90B1-837B4DB3D24F}"/>
              </a:ext>
            </a:extLst>
          </p:cNvPr>
          <p:cNvCxnSpPr/>
          <p:nvPr/>
        </p:nvCxnSpPr>
        <p:spPr>
          <a:xfrm>
            <a:off x="-5565611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>
            <a:extLst>
              <a:ext uri="{FF2B5EF4-FFF2-40B4-BE49-F238E27FC236}">
                <a16:creationId xmlns:a16="http://schemas.microsoft.com/office/drawing/2014/main" id="{780F76D9-1C62-4751-ABB1-C45D32A1077F}"/>
              </a:ext>
            </a:extLst>
          </p:cNvPr>
          <p:cNvCxnSpPr/>
          <p:nvPr/>
        </p:nvCxnSpPr>
        <p:spPr>
          <a:xfrm>
            <a:off x="-4153133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Arrow Connector 311">
            <a:extLst>
              <a:ext uri="{FF2B5EF4-FFF2-40B4-BE49-F238E27FC236}">
                <a16:creationId xmlns:a16="http://schemas.microsoft.com/office/drawing/2014/main" id="{B6E7C013-CE7B-4DDD-A185-3530425109E0}"/>
              </a:ext>
            </a:extLst>
          </p:cNvPr>
          <p:cNvCxnSpPr/>
          <p:nvPr/>
        </p:nvCxnSpPr>
        <p:spPr>
          <a:xfrm>
            <a:off x="-8350483" y="2339704"/>
            <a:ext cx="31908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Arrow Connector 312">
            <a:extLst>
              <a:ext uri="{FF2B5EF4-FFF2-40B4-BE49-F238E27FC236}">
                <a16:creationId xmlns:a16="http://schemas.microsoft.com/office/drawing/2014/main" id="{1B701C8C-F443-4C15-A825-B99ED34C28F9}"/>
              </a:ext>
            </a:extLst>
          </p:cNvPr>
          <p:cNvCxnSpPr/>
          <p:nvPr/>
        </p:nvCxnSpPr>
        <p:spPr>
          <a:xfrm>
            <a:off x="-6899111" y="2333751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4" name="Rectangle: Rounded Corners 771">
            <a:extLst>
              <a:ext uri="{FF2B5EF4-FFF2-40B4-BE49-F238E27FC236}">
                <a16:creationId xmlns:a16="http://schemas.microsoft.com/office/drawing/2014/main" id="{B66C3B19-0B10-4CC9-98F3-5C432BB718E2}"/>
              </a:ext>
            </a:extLst>
          </p:cNvPr>
          <p:cNvSpPr/>
          <p:nvPr/>
        </p:nvSpPr>
        <p:spPr>
          <a:xfrm>
            <a:off x="-5510388" y="3236762"/>
            <a:ext cx="1939387" cy="108624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4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มอดูลหลัก</a:t>
            </a:r>
          </a:p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6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มอดูลย่อย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15" name="Google Shape;5869;p60">
            <a:extLst>
              <a:ext uri="{FF2B5EF4-FFF2-40B4-BE49-F238E27FC236}">
                <a16:creationId xmlns:a16="http://schemas.microsoft.com/office/drawing/2014/main" id="{B3D674B6-16BA-4F6F-9DE9-637BBED744D9}"/>
              </a:ext>
            </a:extLst>
          </p:cNvPr>
          <p:cNvGrpSpPr>
            <a:grpSpLocks/>
          </p:cNvGrpSpPr>
          <p:nvPr/>
        </p:nvGrpSpPr>
        <p:grpSpPr bwMode="auto">
          <a:xfrm>
            <a:off x="12465959" y="1997856"/>
            <a:ext cx="2598429" cy="2470933"/>
            <a:chOff x="4946123" y="1301547"/>
            <a:chExt cx="3477884" cy="3307669"/>
          </a:xfrm>
        </p:grpSpPr>
        <p:sp>
          <p:nvSpPr>
            <p:cNvPr id="316" name="Google Shape;5870;p60">
              <a:extLst>
                <a:ext uri="{FF2B5EF4-FFF2-40B4-BE49-F238E27FC236}">
                  <a16:creationId xmlns:a16="http://schemas.microsoft.com/office/drawing/2014/main" id="{711FCA5B-BE49-4833-A65B-76125CEAD7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7" name="Google Shape;5871;p60">
              <a:extLst>
                <a:ext uri="{FF2B5EF4-FFF2-40B4-BE49-F238E27FC236}">
                  <a16:creationId xmlns:a16="http://schemas.microsoft.com/office/drawing/2014/main" id="{5B518298-43BA-4E60-90DE-7D30CBB72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8" name="Google Shape;5872;p60">
              <a:extLst>
                <a:ext uri="{FF2B5EF4-FFF2-40B4-BE49-F238E27FC236}">
                  <a16:creationId xmlns:a16="http://schemas.microsoft.com/office/drawing/2014/main" id="{84965AD1-77CE-40DA-BA55-94F93E10D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9" name="Google Shape;5873;p60">
              <a:extLst>
                <a:ext uri="{FF2B5EF4-FFF2-40B4-BE49-F238E27FC236}">
                  <a16:creationId xmlns:a16="http://schemas.microsoft.com/office/drawing/2014/main" id="{FAA5147C-332C-4A76-8769-A3359D119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20" name="Google Shape;5874;p60">
              <a:extLst>
                <a:ext uri="{FF2B5EF4-FFF2-40B4-BE49-F238E27FC236}">
                  <a16:creationId xmlns:a16="http://schemas.microsoft.com/office/drawing/2014/main" id="{76D3ABF9-DAD8-4075-B71A-DC1856861BE1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416" name="Google Shape;5875;p60">
                <a:extLst>
                  <a:ext uri="{FF2B5EF4-FFF2-40B4-BE49-F238E27FC236}">
                    <a16:creationId xmlns:a16="http://schemas.microsoft.com/office/drawing/2014/main" id="{248CA4B9-8C61-4FA8-A7D8-FFEB0D2167E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7" name="Google Shape;5876;p60">
                <a:extLst>
                  <a:ext uri="{FF2B5EF4-FFF2-40B4-BE49-F238E27FC236}">
                    <a16:creationId xmlns:a16="http://schemas.microsoft.com/office/drawing/2014/main" id="{0A050747-6FB4-49F7-B42A-A068A0F374B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8" name="Google Shape;5877;p60">
                <a:extLst>
                  <a:ext uri="{FF2B5EF4-FFF2-40B4-BE49-F238E27FC236}">
                    <a16:creationId xmlns:a16="http://schemas.microsoft.com/office/drawing/2014/main" id="{FCDA1C5C-7A95-4EFD-900D-3901D6BEC57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9" name="Google Shape;5878;p60">
                <a:extLst>
                  <a:ext uri="{FF2B5EF4-FFF2-40B4-BE49-F238E27FC236}">
                    <a16:creationId xmlns:a16="http://schemas.microsoft.com/office/drawing/2014/main" id="{45EC624E-C70F-42B9-BA4A-369970EDE0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0" name="Google Shape;5879;p60">
                <a:extLst>
                  <a:ext uri="{FF2B5EF4-FFF2-40B4-BE49-F238E27FC236}">
                    <a16:creationId xmlns:a16="http://schemas.microsoft.com/office/drawing/2014/main" id="{46E36E0D-A6E4-40B2-8E80-A70B4C757B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1" name="Google Shape;5880;p60">
                <a:extLst>
                  <a:ext uri="{FF2B5EF4-FFF2-40B4-BE49-F238E27FC236}">
                    <a16:creationId xmlns:a16="http://schemas.microsoft.com/office/drawing/2014/main" id="{B5DDDA64-9C39-4E02-8F33-7C004AA76C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2" name="Google Shape;5881;p60">
                <a:extLst>
                  <a:ext uri="{FF2B5EF4-FFF2-40B4-BE49-F238E27FC236}">
                    <a16:creationId xmlns:a16="http://schemas.microsoft.com/office/drawing/2014/main" id="{3DC3BF9C-3CEB-40DB-8EB7-5E39CF022DA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3" name="Google Shape;5882;p60">
                <a:extLst>
                  <a:ext uri="{FF2B5EF4-FFF2-40B4-BE49-F238E27FC236}">
                    <a16:creationId xmlns:a16="http://schemas.microsoft.com/office/drawing/2014/main" id="{AF557379-8496-424A-8F07-DCFA5D4058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4" name="Google Shape;5883;p60">
                <a:extLst>
                  <a:ext uri="{FF2B5EF4-FFF2-40B4-BE49-F238E27FC236}">
                    <a16:creationId xmlns:a16="http://schemas.microsoft.com/office/drawing/2014/main" id="{550ED80B-4DED-4466-9191-BBC72D9D693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25" name="Google Shape;5884;p60">
                <a:extLst>
                  <a:ext uri="{FF2B5EF4-FFF2-40B4-BE49-F238E27FC236}">
                    <a16:creationId xmlns:a16="http://schemas.microsoft.com/office/drawing/2014/main" id="{A1981E06-2010-4613-A8A4-76E7A6AE56B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321" name="Google Shape;5885;p60">
              <a:extLst>
                <a:ext uri="{FF2B5EF4-FFF2-40B4-BE49-F238E27FC236}">
                  <a16:creationId xmlns:a16="http://schemas.microsoft.com/office/drawing/2014/main" id="{199E1FEB-D38A-4901-BA1B-32D55B0BC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2" name="Google Shape;5886;p60">
              <a:extLst>
                <a:ext uri="{FF2B5EF4-FFF2-40B4-BE49-F238E27FC236}">
                  <a16:creationId xmlns:a16="http://schemas.microsoft.com/office/drawing/2014/main" id="{A59B3A03-1858-4C0E-B672-8CF23CB49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3" name="Google Shape;5887;p60">
              <a:extLst>
                <a:ext uri="{FF2B5EF4-FFF2-40B4-BE49-F238E27FC236}">
                  <a16:creationId xmlns:a16="http://schemas.microsoft.com/office/drawing/2014/main" id="{C5E3BC1D-3BD8-4359-8A09-27A9967F1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4" name="Google Shape;5888;p60">
              <a:extLst>
                <a:ext uri="{FF2B5EF4-FFF2-40B4-BE49-F238E27FC236}">
                  <a16:creationId xmlns:a16="http://schemas.microsoft.com/office/drawing/2014/main" id="{9917864F-FFA5-4652-8E6B-C1FCCFCA9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5" name="Google Shape;5889;p60">
              <a:extLst>
                <a:ext uri="{FF2B5EF4-FFF2-40B4-BE49-F238E27FC236}">
                  <a16:creationId xmlns:a16="http://schemas.microsoft.com/office/drawing/2014/main" id="{2BDC60AC-F2B7-4109-9FD9-A5E30DDAD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6" name="Google Shape;5890;p60">
              <a:extLst>
                <a:ext uri="{FF2B5EF4-FFF2-40B4-BE49-F238E27FC236}">
                  <a16:creationId xmlns:a16="http://schemas.microsoft.com/office/drawing/2014/main" id="{5C36D436-5565-4D35-ADB9-C178962B1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7" name="Google Shape;5891;p60">
              <a:extLst>
                <a:ext uri="{FF2B5EF4-FFF2-40B4-BE49-F238E27FC236}">
                  <a16:creationId xmlns:a16="http://schemas.microsoft.com/office/drawing/2014/main" id="{ECDA93F2-0BD2-44A1-87EF-782E4FAB2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8" name="Google Shape;5892;p60">
              <a:extLst>
                <a:ext uri="{FF2B5EF4-FFF2-40B4-BE49-F238E27FC236}">
                  <a16:creationId xmlns:a16="http://schemas.microsoft.com/office/drawing/2014/main" id="{996F8A88-B1CF-48BE-B028-9758E9045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9" name="Google Shape;5893;p60">
              <a:extLst>
                <a:ext uri="{FF2B5EF4-FFF2-40B4-BE49-F238E27FC236}">
                  <a16:creationId xmlns:a16="http://schemas.microsoft.com/office/drawing/2014/main" id="{BED84279-0F0C-425E-AB61-646D0836E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0" name="Google Shape;5894;p60">
              <a:extLst>
                <a:ext uri="{FF2B5EF4-FFF2-40B4-BE49-F238E27FC236}">
                  <a16:creationId xmlns:a16="http://schemas.microsoft.com/office/drawing/2014/main" id="{BF79026F-069E-43B8-8ED7-D40704981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1" name="Google Shape;5895;p60">
              <a:extLst>
                <a:ext uri="{FF2B5EF4-FFF2-40B4-BE49-F238E27FC236}">
                  <a16:creationId xmlns:a16="http://schemas.microsoft.com/office/drawing/2014/main" id="{0723F572-30BB-4ABB-9BFE-22D6D5F3D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2" name="Google Shape;5896;p60">
              <a:extLst>
                <a:ext uri="{FF2B5EF4-FFF2-40B4-BE49-F238E27FC236}">
                  <a16:creationId xmlns:a16="http://schemas.microsoft.com/office/drawing/2014/main" id="{DB0D5BC8-FEC4-4001-B77E-91A7C363C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3" name="Google Shape;5897;p60">
              <a:extLst>
                <a:ext uri="{FF2B5EF4-FFF2-40B4-BE49-F238E27FC236}">
                  <a16:creationId xmlns:a16="http://schemas.microsoft.com/office/drawing/2014/main" id="{3B54C3EE-293E-44BA-BEBF-E939AD3D6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4" name="Google Shape;5898;p60">
              <a:extLst>
                <a:ext uri="{FF2B5EF4-FFF2-40B4-BE49-F238E27FC236}">
                  <a16:creationId xmlns:a16="http://schemas.microsoft.com/office/drawing/2014/main" id="{E833B78C-CBD2-4623-9F99-B5837ED98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5" name="Google Shape;5899;p60">
              <a:extLst>
                <a:ext uri="{FF2B5EF4-FFF2-40B4-BE49-F238E27FC236}">
                  <a16:creationId xmlns:a16="http://schemas.microsoft.com/office/drawing/2014/main" id="{F9F8C6A0-6823-4327-9F79-56925167D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6" name="Google Shape;5900;p60">
              <a:extLst>
                <a:ext uri="{FF2B5EF4-FFF2-40B4-BE49-F238E27FC236}">
                  <a16:creationId xmlns:a16="http://schemas.microsoft.com/office/drawing/2014/main" id="{A6433900-B458-4A80-8A4F-2F5A2FA4B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7" name="Google Shape;5901;p60">
              <a:extLst>
                <a:ext uri="{FF2B5EF4-FFF2-40B4-BE49-F238E27FC236}">
                  <a16:creationId xmlns:a16="http://schemas.microsoft.com/office/drawing/2014/main" id="{1F87B2EF-6D68-4A11-A228-675D714E3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8" name="Google Shape;5902;p60">
              <a:extLst>
                <a:ext uri="{FF2B5EF4-FFF2-40B4-BE49-F238E27FC236}">
                  <a16:creationId xmlns:a16="http://schemas.microsoft.com/office/drawing/2014/main" id="{5B4E206E-F25B-406C-B60D-3C330F522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39" name="Google Shape;5903;p60">
              <a:extLst>
                <a:ext uri="{FF2B5EF4-FFF2-40B4-BE49-F238E27FC236}">
                  <a16:creationId xmlns:a16="http://schemas.microsoft.com/office/drawing/2014/main" id="{B48FE8CF-DC1E-4011-B9E1-E221DCD45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0" name="Google Shape;5904;p60">
              <a:extLst>
                <a:ext uri="{FF2B5EF4-FFF2-40B4-BE49-F238E27FC236}">
                  <a16:creationId xmlns:a16="http://schemas.microsoft.com/office/drawing/2014/main" id="{783441A7-D590-47F2-BDDE-A4FA98D8B6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1" name="Google Shape;5905;p60">
              <a:extLst>
                <a:ext uri="{FF2B5EF4-FFF2-40B4-BE49-F238E27FC236}">
                  <a16:creationId xmlns:a16="http://schemas.microsoft.com/office/drawing/2014/main" id="{5FB68327-45E8-4889-9F50-AEB3CFDE6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2" name="Google Shape;5906;p60">
              <a:extLst>
                <a:ext uri="{FF2B5EF4-FFF2-40B4-BE49-F238E27FC236}">
                  <a16:creationId xmlns:a16="http://schemas.microsoft.com/office/drawing/2014/main" id="{AE232B91-19BB-4D78-BECB-58F22484C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3" name="Google Shape;5907;p60">
              <a:extLst>
                <a:ext uri="{FF2B5EF4-FFF2-40B4-BE49-F238E27FC236}">
                  <a16:creationId xmlns:a16="http://schemas.microsoft.com/office/drawing/2014/main" id="{7C8C8033-1F89-4EB6-9147-62258ED86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4" name="Google Shape;5908;p60">
              <a:extLst>
                <a:ext uri="{FF2B5EF4-FFF2-40B4-BE49-F238E27FC236}">
                  <a16:creationId xmlns:a16="http://schemas.microsoft.com/office/drawing/2014/main" id="{1A620BE6-7549-4E33-B4B8-F1B27DD59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5" name="Google Shape;5909;p60">
              <a:extLst>
                <a:ext uri="{FF2B5EF4-FFF2-40B4-BE49-F238E27FC236}">
                  <a16:creationId xmlns:a16="http://schemas.microsoft.com/office/drawing/2014/main" id="{A4F4CF8B-9306-4B7F-AE63-43E7B1BB7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6" name="Google Shape;5910;p60">
              <a:extLst>
                <a:ext uri="{FF2B5EF4-FFF2-40B4-BE49-F238E27FC236}">
                  <a16:creationId xmlns:a16="http://schemas.microsoft.com/office/drawing/2014/main" id="{4D171FAF-7DA4-474F-B955-413C6C9CA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7" name="Google Shape;5911;p60">
              <a:extLst>
                <a:ext uri="{FF2B5EF4-FFF2-40B4-BE49-F238E27FC236}">
                  <a16:creationId xmlns:a16="http://schemas.microsoft.com/office/drawing/2014/main" id="{44BA04D4-C26E-4207-B40C-BC7E86945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8" name="Google Shape;5912;p60">
              <a:extLst>
                <a:ext uri="{FF2B5EF4-FFF2-40B4-BE49-F238E27FC236}">
                  <a16:creationId xmlns:a16="http://schemas.microsoft.com/office/drawing/2014/main" id="{603BFD1B-D974-467C-A671-08727B2553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49" name="Google Shape;5913;p60">
              <a:extLst>
                <a:ext uri="{FF2B5EF4-FFF2-40B4-BE49-F238E27FC236}">
                  <a16:creationId xmlns:a16="http://schemas.microsoft.com/office/drawing/2014/main" id="{A523FA73-7788-473B-8AF2-6EA5E8408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0" name="Google Shape;5914;p60">
              <a:extLst>
                <a:ext uri="{FF2B5EF4-FFF2-40B4-BE49-F238E27FC236}">
                  <a16:creationId xmlns:a16="http://schemas.microsoft.com/office/drawing/2014/main" id="{8CF5C6F5-6B8F-408F-9B6C-5ABDA413D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1" name="Google Shape;5915;p60">
              <a:extLst>
                <a:ext uri="{FF2B5EF4-FFF2-40B4-BE49-F238E27FC236}">
                  <a16:creationId xmlns:a16="http://schemas.microsoft.com/office/drawing/2014/main" id="{F2C4B6CF-62CA-4A6C-934E-E87B0AF22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2" name="Google Shape;5916;p60">
              <a:extLst>
                <a:ext uri="{FF2B5EF4-FFF2-40B4-BE49-F238E27FC236}">
                  <a16:creationId xmlns:a16="http://schemas.microsoft.com/office/drawing/2014/main" id="{B785ECA7-442E-4E4A-8CDF-526DA85CA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3" name="Google Shape;5917;p60">
              <a:extLst>
                <a:ext uri="{FF2B5EF4-FFF2-40B4-BE49-F238E27FC236}">
                  <a16:creationId xmlns:a16="http://schemas.microsoft.com/office/drawing/2014/main" id="{DD669C08-F273-42F4-9431-6DF3B37EC3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4" name="Google Shape;5918;p60">
              <a:extLst>
                <a:ext uri="{FF2B5EF4-FFF2-40B4-BE49-F238E27FC236}">
                  <a16:creationId xmlns:a16="http://schemas.microsoft.com/office/drawing/2014/main" id="{0FB79E60-40E5-4C1A-8770-BAED8479B4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5" name="Google Shape;5919;p60">
              <a:extLst>
                <a:ext uri="{FF2B5EF4-FFF2-40B4-BE49-F238E27FC236}">
                  <a16:creationId xmlns:a16="http://schemas.microsoft.com/office/drawing/2014/main" id="{4AA09134-5B1D-4E3C-8283-B8086D3DD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6" name="Google Shape;5920;p60">
              <a:extLst>
                <a:ext uri="{FF2B5EF4-FFF2-40B4-BE49-F238E27FC236}">
                  <a16:creationId xmlns:a16="http://schemas.microsoft.com/office/drawing/2014/main" id="{545B5B8A-A391-4F75-8E72-4A601524B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7" name="Google Shape;5921;p60">
              <a:extLst>
                <a:ext uri="{FF2B5EF4-FFF2-40B4-BE49-F238E27FC236}">
                  <a16:creationId xmlns:a16="http://schemas.microsoft.com/office/drawing/2014/main" id="{609E4C5F-563C-468A-A182-FA9CB8DB5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8" name="Google Shape;5922;p60">
              <a:extLst>
                <a:ext uri="{FF2B5EF4-FFF2-40B4-BE49-F238E27FC236}">
                  <a16:creationId xmlns:a16="http://schemas.microsoft.com/office/drawing/2014/main" id="{544B87B1-4503-476B-9FCD-4C685ADE02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9" name="Google Shape;5923;p60">
              <a:extLst>
                <a:ext uri="{FF2B5EF4-FFF2-40B4-BE49-F238E27FC236}">
                  <a16:creationId xmlns:a16="http://schemas.microsoft.com/office/drawing/2014/main" id="{E3FF938E-66E7-4D7E-8C85-394D8FAC0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0" name="Google Shape;5924;p60">
              <a:extLst>
                <a:ext uri="{FF2B5EF4-FFF2-40B4-BE49-F238E27FC236}">
                  <a16:creationId xmlns:a16="http://schemas.microsoft.com/office/drawing/2014/main" id="{F68691B3-9101-4B05-AC96-3D662F45F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1" name="Google Shape;5925;p60">
              <a:extLst>
                <a:ext uri="{FF2B5EF4-FFF2-40B4-BE49-F238E27FC236}">
                  <a16:creationId xmlns:a16="http://schemas.microsoft.com/office/drawing/2014/main" id="{EE2FB944-12E5-4501-B646-EF59D211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2" name="Google Shape;5926;p60">
              <a:extLst>
                <a:ext uri="{FF2B5EF4-FFF2-40B4-BE49-F238E27FC236}">
                  <a16:creationId xmlns:a16="http://schemas.microsoft.com/office/drawing/2014/main" id="{6CC5B585-1144-4BDC-907C-DC9CD23A2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3" name="Google Shape;5927;p60">
              <a:extLst>
                <a:ext uri="{FF2B5EF4-FFF2-40B4-BE49-F238E27FC236}">
                  <a16:creationId xmlns:a16="http://schemas.microsoft.com/office/drawing/2014/main" id="{2E520D93-E199-46DA-AECB-80A103C70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4" name="Google Shape;5928;p60">
              <a:extLst>
                <a:ext uri="{FF2B5EF4-FFF2-40B4-BE49-F238E27FC236}">
                  <a16:creationId xmlns:a16="http://schemas.microsoft.com/office/drawing/2014/main" id="{D40C703E-B1BE-4ECC-A2C2-A9B11FEA5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5" name="Google Shape;5929;p60">
              <a:extLst>
                <a:ext uri="{FF2B5EF4-FFF2-40B4-BE49-F238E27FC236}">
                  <a16:creationId xmlns:a16="http://schemas.microsoft.com/office/drawing/2014/main" id="{89540A86-4585-4D58-B0F8-7D64D9551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6" name="Google Shape;5930;p60">
              <a:extLst>
                <a:ext uri="{FF2B5EF4-FFF2-40B4-BE49-F238E27FC236}">
                  <a16:creationId xmlns:a16="http://schemas.microsoft.com/office/drawing/2014/main" id="{AE32F115-011A-4E16-9CBE-BCFE995A3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7" name="Google Shape;5931;p60">
              <a:extLst>
                <a:ext uri="{FF2B5EF4-FFF2-40B4-BE49-F238E27FC236}">
                  <a16:creationId xmlns:a16="http://schemas.microsoft.com/office/drawing/2014/main" id="{39C50684-CF95-4F37-8693-5BA045CC8B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8" name="Google Shape;5932;p60">
              <a:extLst>
                <a:ext uri="{FF2B5EF4-FFF2-40B4-BE49-F238E27FC236}">
                  <a16:creationId xmlns:a16="http://schemas.microsoft.com/office/drawing/2014/main" id="{FF94DF9F-D952-49D8-A2A0-553415567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9" name="Google Shape;5933;p60">
              <a:extLst>
                <a:ext uri="{FF2B5EF4-FFF2-40B4-BE49-F238E27FC236}">
                  <a16:creationId xmlns:a16="http://schemas.microsoft.com/office/drawing/2014/main" id="{BAA66EA8-05EE-4307-8906-65A26E0B2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0" name="Google Shape;5934;p60">
              <a:extLst>
                <a:ext uri="{FF2B5EF4-FFF2-40B4-BE49-F238E27FC236}">
                  <a16:creationId xmlns:a16="http://schemas.microsoft.com/office/drawing/2014/main" id="{AC9029F0-8441-4059-8EE0-C2B16A5B6A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1" name="Google Shape;5935;p60">
              <a:extLst>
                <a:ext uri="{FF2B5EF4-FFF2-40B4-BE49-F238E27FC236}">
                  <a16:creationId xmlns:a16="http://schemas.microsoft.com/office/drawing/2014/main" id="{47572D1D-A29D-413B-9DC5-22208F97B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2" name="Google Shape;5936;p60">
              <a:extLst>
                <a:ext uri="{FF2B5EF4-FFF2-40B4-BE49-F238E27FC236}">
                  <a16:creationId xmlns:a16="http://schemas.microsoft.com/office/drawing/2014/main" id="{DA82A558-2115-4DA6-B3DE-E51DAC303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3" name="Google Shape;5937;p60">
              <a:extLst>
                <a:ext uri="{FF2B5EF4-FFF2-40B4-BE49-F238E27FC236}">
                  <a16:creationId xmlns:a16="http://schemas.microsoft.com/office/drawing/2014/main" id="{64B25311-9603-4399-A71A-3E10820FC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4" name="Google Shape;5938;p60">
              <a:extLst>
                <a:ext uri="{FF2B5EF4-FFF2-40B4-BE49-F238E27FC236}">
                  <a16:creationId xmlns:a16="http://schemas.microsoft.com/office/drawing/2014/main" id="{1FCF042D-E75A-4F19-8C67-3716FF3132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5" name="Google Shape;5939;p60">
              <a:extLst>
                <a:ext uri="{FF2B5EF4-FFF2-40B4-BE49-F238E27FC236}">
                  <a16:creationId xmlns:a16="http://schemas.microsoft.com/office/drawing/2014/main" id="{817BA675-7D7F-451B-BF62-4CD5B8EDC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6" name="Google Shape;5940;p60">
              <a:extLst>
                <a:ext uri="{FF2B5EF4-FFF2-40B4-BE49-F238E27FC236}">
                  <a16:creationId xmlns:a16="http://schemas.microsoft.com/office/drawing/2014/main" id="{8F6A00A1-ED5B-492B-AF18-A41C4F751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7" name="Google Shape;5941;p60">
              <a:extLst>
                <a:ext uri="{FF2B5EF4-FFF2-40B4-BE49-F238E27FC236}">
                  <a16:creationId xmlns:a16="http://schemas.microsoft.com/office/drawing/2014/main" id="{758ADD56-D0A1-4AA6-94BD-E094D372C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8" name="Google Shape;5942;p60">
              <a:extLst>
                <a:ext uri="{FF2B5EF4-FFF2-40B4-BE49-F238E27FC236}">
                  <a16:creationId xmlns:a16="http://schemas.microsoft.com/office/drawing/2014/main" id="{55F0D312-9FFE-4B3D-9DF3-D1CB66C37C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9" name="Google Shape;5943;p60">
              <a:extLst>
                <a:ext uri="{FF2B5EF4-FFF2-40B4-BE49-F238E27FC236}">
                  <a16:creationId xmlns:a16="http://schemas.microsoft.com/office/drawing/2014/main" id="{92594A65-8F71-4FA1-B563-B449FFE59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0" name="Google Shape;5944;p60">
              <a:extLst>
                <a:ext uri="{FF2B5EF4-FFF2-40B4-BE49-F238E27FC236}">
                  <a16:creationId xmlns:a16="http://schemas.microsoft.com/office/drawing/2014/main" id="{F968A282-6774-4AE4-86A6-C3C71CC8C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1" name="Google Shape;5945;p60">
              <a:extLst>
                <a:ext uri="{FF2B5EF4-FFF2-40B4-BE49-F238E27FC236}">
                  <a16:creationId xmlns:a16="http://schemas.microsoft.com/office/drawing/2014/main" id="{90927A2B-DE32-4175-8267-B13D0A9E1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2" name="Google Shape;5946;p60">
              <a:extLst>
                <a:ext uri="{FF2B5EF4-FFF2-40B4-BE49-F238E27FC236}">
                  <a16:creationId xmlns:a16="http://schemas.microsoft.com/office/drawing/2014/main" id="{FDD31432-5CCD-464B-AE3B-89EAE98B2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3" name="Google Shape;5947;p60">
              <a:extLst>
                <a:ext uri="{FF2B5EF4-FFF2-40B4-BE49-F238E27FC236}">
                  <a16:creationId xmlns:a16="http://schemas.microsoft.com/office/drawing/2014/main" id="{E5E3C8AB-B382-442F-B2CF-1538DECE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4" name="Google Shape;5948;p60">
              <a:extLst>
                <a:ext uri="{FF2B5EF4-FFF2-40B4-BE49-F238E27FC236}">
                  <a16:creationId xmlns:a16="http://schemas.microsoft.com/office/drawing/2014/main" id="{A96E2D83-BDAC-4B67-A646-53BF78112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5" name="Google Shape;5949;p60">
              <a:extLst>
                <a:ext uri="{FF2B5EF4-FFF2-40B4-BE49-F238E27FC236}">
                  <a16:creationId xmlns:a16="http://schemas.microsoft.com/office/drawing/2014/main" id="{51E9014B-7EC2-4713-A61C-37DA02B15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8" name="Google Shape;5950;p60">
              <a:extLst>
                <a:ext uri="{FF2B5EF4-FFF2-40B4-BE49-F238E27FC236}">
                  <a16:creationId xmlns:a16="http://schemas.microsoft.com/office/drawing/2014/main" id="{9911779C-CDD1-455D-B062-070F4933B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9" name="Google Shape;5951;p60">
              <a:extLst>
                <a:ext uri="{FF2B5EF4-FFF2-40B4-BE49-F238E27FC236}">
                  <a16:creationId xmlns:a16="http://schemas.microsoft.com/office/drawing/2014/main" id="{AE2993E0-C080-46A2-8556-70024B9EC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0" name="Google Shape;5952;p60">
              <a:extLst>
                <a:ext uri="{FF2B5EF4-FFF2-40B4-BE49-F238E27FC236}">
                  <a16:creationId xmlns:a16="http://schemas.microsoft.com/office/drawing/2014/main" id="{28CC5857-EE12-4A1B-8430-CFDD5033A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1" name="Google Shape;5953;p60">
              <a:extLst>
                <a:ext uri="{FF2B5EF4-FFF2-40B4-BE49-F238E27FC236}">
                  <a16:creationId xmlns:a16="http://schemas.microsoft.com/office/drawing/2014/main" id="{773DB13A-3F20-4F8A-A1CC-530709C72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2" name="Google Shape;5954;p60">
              <a:extLst>
                <a:ext uri="{FF2B5EF4-FFF2-40B4-BE49-F238E27FC236}">
                  <a16:creationId xmlns:a16="http://schemas.microsoft.com/office/drawing/2014/main" id="{EABFA2BD-2083-46BD-99AD-9E5FFFBF3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3" name="Google Shape;5955;p60">
              <a:extLst>
                <a:ext uri="{FF2B5EF4-FFF2-40B4-BE49-F238E27FC236}">
                  <a16:creationId xmlns:a16="http://schemas.microsoft.com/office/drawing/2014/main" id="{8457CB7B-A1C0-45F5-9C25-EBC41EBBE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4" name="Google Shape;5956;p60">
              <a:extLst>
                <a:ext uri="{FF2B5EF4-FFF2-40B4-BE49-F238E27FC236}">
                  <a16:creationId xmlns:a16="http://schemas.microsoft.com/office/drawing/2014/main" id="{0ED6A2BD-08F5-4C19-845D-1CC969901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5" name="Google Shape;5957;p60">
              <a:extLst>
                <a:ext uri="{FF2B5EF4-FFF2-40B4-BE49-F238E27FC236}">
                  <a16:creationId xmlns:a16="http://schemas.microsoft.com/office/drawing/2014/main" id="{836091FE-D9AA-42DE-9A9A-818E0D135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6" name="Google Shape;5958;p60">
              <a:extLst>
                <a:ext uri="{FF2B5EF4-FFF2-40B4-BE49-F238E27FC236}">
                  <a16:creationId xmlns:a16="http://schemas.microsoft.com/office/drawing/2014/main" id="{9A7FAF8B-0C14-4CEC-986B-AC111B1F0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97" name="Google Shape;5959;p60">
              <a:extLst>
                <a:ext uri="{FF2B5EF4-FFF2-40B4-BE49-F238E27FC236}">
                  <a16:creationId xmlns:a16="http://schemas.microsoft.com/office/drawing/2014/main" id="{E58F47E5-F568-4465-A4BB-BEFEB1D214CB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398" name="Google Shape;5960;p60">
                <a:extLst>
                  <a:ext uri="{FF2B5EF4-FFF2-40B4-BE49-F238E27FC236}">
                    <a16:creationId xmlns:a16="http://schemas.microsoft.com/office/drawing/2014/main" id="{781C80EA-0BBD-4F30-AA37-E04406A85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99" name="Google Shape;5961;p60">
                <a:extLst>
                  <a:ext uri="{FF2B5EF4-FFF2-40B4-BE49-F238E27FC236}">
                    <a16:creationId xmlns:a16="http://schemas.microsoft.com/office/drawing/2014/main" id="{CEBE23EF-1624-468C-94E8-8C7C5897DA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0" name="Google Shape;5962;p60">
                <a:extLst>
                  <a:ext uri="{FF2B5EF4-FFF2-40B4-BE49-F238E27FC236}">
                    <a16:creationId xmlns:a16="http://schemas.microsoft.com/office/drawing/2014/main" id="{4AA46854-40BD-4DF6-8E07-9287358980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1" name="Google Shape;5963;p60">
                <a:extLst>
                  <a:ext uri="{FF2B5EF4-FFF2-40B4-BE49-F238E27FC236}">
                    <a16:creationId xmlns:a16="http://schemas.microsoft.com/office/drawing/2014/main" id="{CAAB2420-02EF-4974-AF69-59AD67FAB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2" name="Google Shape;5964;p60">
                <a:extLst>
                  <a:ext uri="{FF2B5EF4-FFF2-40B4-BE49-F238E27FC236}">
                    <a16:creationId xmlns:a16="http://schemas.microsoft.com/office/drawing/2014/main" id="{9CEC4E41-EC7A-4EF8-B5A2-6970328D54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3" name="Google Shape;5965;p60">
                <a:extLst>
                  <a:ext uri="{FF2B5EF4-FFF2-40B4-BE49-F238E27FC236}">
                    <a16:creationId xmlns:a16="http://schemas.microsoft.com/office/drawing/2014/main" id="{E527F063-0985-469E-8141-4321DCDC97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4" name="Google Shape;5966;p60">
                <a:extLst>
                  <a:ext uri="{FF2B5EF4-FFF2-40B4-BE49-F238E27FC236}">
                    <a16:creationId xmlns:a16="http://schemas.microsoft.com/office/drawing/2014/main" id="{CF55A3EA-F1F2-4EDC-8E64-7FE619B15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5" name="Google Shape;5967;p60">
                <a:extLst>
                  <a:ext uri="{FF2B5EF4-FFF2-40B4-BE49-F238E27FC236}">
                    <a16:creationId xmlns:a16="http://schemas.microsoft.com/office/drawing/2014/main" id="{94B61EBF-0E80-4A2B-9BC5-78F1B8A096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6" name="Google Shape;5968;p60">
                <a:extLst>
                  <a:ext uri="{FF2B5EF4-FFF2-40B4-BE49-F238E27FC236}">
                    <a16:creationId xmlns:a16="http://schemas.microsoft.com/office/drawing/2014/main" id="{9238AB31-052E-4B4C-B7A5-6FBFCFFE4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7" name="Google Shape;5969;p60">
                <a:extLst>
                  <a:ext uri="{FF2B5EF4-FFF2-40B4-BE49-F238E27FC236}">
                    <a16:creationId xmlns:a16="http://schemas.microsoft.com/office/drawing/2014/main" id="{49F9D51A-8813-49E4-A349-BEBB53A2B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8" name="Google Shape;5970;p60">
                <a:extLst>
                  <a:ext uri="{FF2B5EF4-FFF2-40B4-BE49-F238E27FC236}">
                    <a16:creationId xmlns:a16="http://schemas.microsoft.com/office/drawing/2014/main" id="{655540DC-788A-475B-A128-B9F18E0D1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09" name="Google Shape;5971;p60">
                <a:extLst>
                  <a:ext uri="{FF2B5EF4-FFF2-40B4-BE49-F238E27FC236}">
                    <a16:creationId xmlns:a16="http://schemas.microsoft.com/office/drawing/2014/main" id="{6C3FD9C7-9C9F-49D4-8F64-ADF6F6695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0" name="Google Shape;5972;p60">
                <a:extLst>
                  <a:ext uri="{FF2B5EF4-FFF2-40B4-BE49-F238E27FC236}">
                    <a16:creationId xmlns:a16="http://schemas.microsoft.com/office/drawing/2014/main" id="{3839C07A-80BB-4AC9-A8C2-BD8BAFA8A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1" name="Google Shape;5973;p60">
                <a:extLst>
                  <a:ext uri="{FF2B5EF4-FFF2-40B4-BE49-F238E27FC236}">
                    <a16:creationId xmlns:a16="http://schemas.microsoft.com/office/drawing/2014/main" id="{722FB90A-6155-4B69-88FA-B49740FD0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2" name="Google Shape;5974;p60">
                <a:extLst>
                  <a:ext uri="{FF2B5EF4-FFF2-40B4-BE49-F238E27FC236}">
                    <a16:creationId xmlns:a16="http://schemas.microsoft.com/office/drawing/2014/main" id="{DC6EE743-0CDB-4420-AAF1-FCB052CC68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3" name="Google Shape;5975;p60">
                <a:extLst>
                  <a:ext uri="{FF2B5EF4-FFF2-40B4-BE49-F238E27FC236}">
                    <a16:creationId xmlns:a16="http://schemas.microsoft.com/office/drawing/2014/main" id="{32B7F1DC-5A27-4BFB-82F4-B843D3B81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4" name="Google Shape;5976;p60">
                <a:extLst>
                  <a:ext uri="{FF2B5EF4-FFF2-40B4-BE49-F238E27FC236}">
                    <a16:creationId xmlns:a16="http://schemas.microsoft.com/office/drawing/2014/main" id="{A94D8F30-7FC2-4569-AD6B-406D09EAFA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415" name="Google Shape;5977;p60">
                <a:extLst>
                  <a:ext uri="{FF2B5EF4-FFF2-40B4-BE49-F238E27FC236}">
                    <a16:creationId xmlns:a16="http://schemas.microsoft.com/office/drawing/2014/main" id="{44EC9F5F-E931-43DE-A7AC-43A83168D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426" name="Google Shape;9398;p75">
            <a:extLst>
              <a:ext uri="{FF2B5EF4-FFF2-40B4-BE49-F238E27FC236}">
                <a16:creationId xmlns:a16="http://schemas.microsoft.com/office/drawing/2014/main" id="{B7B4D14A-4638-4B4E-9E87-615C4B68DBCB}"/>
              </a:ext>
            </a:extLst>
          </p:cNvPr>
          <p:cNvGrpSpPr>
            <a:grpSpLocks/>
          </p:cNvGrpSpPr>
          <p:nvPr/>
        </p:nvGrpSpPr>
        <p:grpSpPr bwMode="auto">
          <a:xfrm>
            <a:off x="4209170" y="6707279"/>
            <a:ext cx="556167" cy="1182685"/>
            <a:chOff x="7637305" y="2927521"/>
            <a:chExt cx="786782" cy="1673305"/>
          </a:xfrm>
        </p:grpSpPr>
        <p:sp>
          <p:nvSpPr>
            <p:cNvPr id="427" name="Google Shape;9399;p75">
              <a:extLst>
                <a:ext uri="{FF2B5EF4-FFF2-40B4-BE49-F238E27FC236}">
                  <a16:creationId xmlns:a16="http://schemas.microsoft.com/office/drawing/2014/main" id="{10AC7357-F62A-442E-A27C-7DFC12AA5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28" name="Google Shape;9400;p75">
              <a:extLst>
                <a:ext uri="{FF2B5EF4-FFF2-40B4-BE49-F238E27FC236}">
                  <a16:creationId xmlns:a16="http://schemas.microsoft.com/office/drawing/2014/main" id="{D3DC4C47-6EF8-4DD5-9639-7FD09DE89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29" name="Google Shape;9401;p75">
              <a:extLst>
                <a:ext uri="{FF2B5EF4-FFF2-40B4-BE49-F238E27FC236}">
                  <a16:creationId xmlns:a16="http://schemas.microsoft.com/office/drawing/2014/main" id="{ACBC393A-BA05-4C37-B8A6-7AD072C848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0" name="Google Shape;9402;p75">
              <a:extLst>
                <a:ext uri="{FF2B5EF4-FFF2-40B4-BE49-F238E27FC236}">
                  <a16:creationId xmlns:a16="http://schemas.microsoft.com/office/drawing/2014/main" id="{BCACAA59-BCBF-4AB5-8CB7-7C2DBA9F9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1" name="Google Shape;9403;p75">
              <a:extLst>
                <a:ext uri="{FF2B5EF4-FFF2-40B4-BE49-F238E27FC236}">
                  <a16:creationId xmlns:a16="http://schemas.microsoft.com/office/drawing/2014/main" id="{552C3C98-AB18-41E2-98A1-1B3FB2614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2" name="Google Shape;9404;p75">
              <a:extLst>
                <a:ext uri="{FF2B5EF4-FFF2-40B4-BE49-F238E27FC236}">
                  <a16:creationId xmlns:a16="http://schemas.microsoft.com/office/drawing/2014/main" id="{4E78D52B-0ECA-4708-B1FF-91894E010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3" name="Google Shape;9405;p75">
              <a:extLst>
                <a:ext uri="{FF2B5EF4-FFF2-40B4-BE49-F238E27FC236}">
                  <a16:creationId xmlns:a16="http://schemas.microsoft.com/office/drawing/2014/main" id="{4E835C30-D4C6-4AFB-A265-272C1EA9E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4" name="Google Shape;9406;p75">
              <a:extLst>
                <a:ext uri="{FF2B5EF4-FFF2-40B4-BE49-F238E27FC236}">
                  <a16:creationId xmlns:a16="http://schemas.microsoft.com/office/drawing/2014/main" id="{252C3832-F78D-488A-A497-07B23AF3D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5" name="Google Shape;9407;p75">
              <a:extLst>
                <a:ext uri="{FF2B5EF4-FFF2-40B4-BE49-F238E27FC236}">
                  <a16:creationId xmlns:a16="http://schemas.microsoft.com/office/drawing/2014/main" id="{88CDF9BA-AFB1-4F38-866F-02A6A2F5B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6" name="Google Shape;9408;p75">
              <a:extLst>
                <a:ext uri="{FF2B5EF4-FFF2-40B4-BE49-F238E27FC236}">
                  <a16:creationId xmlns:a16="http://schemas.microsoft.com/office/drawing/2014/main" id="{2C564D5B-8930-4478-80BC-E210726C8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7" name="Google Shape;9409;p75">
              <a:extLst>
                <a:ext uri="{FF2B5EF4-FFF2-40B4-BE49-F238E27FC236}">
                  <a16:creationId xmlns:a16="http://schemas.microsoft.com/office/drawing/2014/main" id="{6D9F5ED6-67CC-49DA-A9BF-5374CC527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8" name="Google Shape;9410;p75">
              <a:extLst>
                <a:ext uri="{FF2B5EF4-FFF2-40B4-BE49-F238E27FC236}">
                  <a16:creationId xmlns:a16="http://schemas.microsoft.com/office/drawing/2014/main" id="{E5FAE8F3-CA13-4CA6-AA91-32107E33B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39" name="Google Shape;9411;p75">
              <a:extLst>
                <a:ext uri="{FF2B5EF4-FFF2-40B4-BE49-F238E27FC236}">
                  <a16:creationId xmlns:a16="http://schemas.microsoft.com/office/drawing/2014/main" id="{E74EE227-2FB2-49FA-982F-9A9A612CD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0" name="Google Shape;9412;p75">
              <a:extLst>
                <a:ext uri="{FF2B5EF4-FFF2-40B4-BE49-F238E27FC236}">
                  <a16:creationId xmlns:a16="http://schemas.microsoft.com/office/drawing/2014/main" id="{167C3CEC-022E-4469-806F-155E91CF83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1" name="Google Shape;9413;p75">
              <a:extLst>
                <a:ext uri="{FF2B5EF4-FFF2-40B4-BE49-F238E27FC236}">
                  <a16:creationId xmlns:a16="http://schemas.microsoft.com/office/drawing/2014/main" id="{46F929BD-71F3-4F85-BDB9-3B369AC36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2" name="Google Shape;9414;p75">
              <a:extLst>
                <a:ext uri="{FF2B5EF4-FFF2-40B4-BE49-F238E27FC236}">
                  <a16:creationId xmlns:a16="http://schemas.microsoft.com/office/drawing/2014/main" id="{BE0EC579-3734-4ABC-BD7E-87901A68C7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3" name="Google Shape;9415;p75">
              <a:extLst>
                <a:ext uri="{FF2B5EF4-FFF2-40B4-BE49-F238E27FC236}">
                  <a16:creationId xmlns:a16="http://schemas.microsoft.com/office/drawing/2014/main" id="{B9BA89E9-BB02-498D-A177-77789F696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4" name="Google Shape;9416;p75">
              <a:extLst>
                <a:ext uri="{FF2B5EF4-FFF2-40B4-BE49-F238E27FC236}">
                  <a16:creationId xmlns:a16="http://schemas.microsoft.com/office/drawing/2014/main" id="{020FBFCA-B74D-48FA-9FE8-273D400D5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5" name="Google Shape;9417;p75">
              <a:extLst>
                <a:ext uri="{FF2B5EF4-FFF2-40B4-BE49-F238E27FC236}">
                  <a16:creationId xmlns:a16="http://schemas.microsoft.com/office/drawing/2014/main" id="{7F609B0C-4161-492E-88F8-D9ADE5E14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6" name="Google Shape;9418;p75">
              <a:extLst>
                <a:ext uri="{FF2B5EF4-FFF2-40B4-BE49-F238E27FC236}">
                  <a16:creationId xmlns:a16="http://schemas.microsoft.com/office/drawing/2014/main" id="{4386AC6E-0D2D-4425-BF13-5A3F10EE4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7" name="Google Shape;9419;p75">
              <a:extLst>
                <a:ext uri="{FF2B5EF4-FFF2-40B4-BE49-F238E27FC236}">
                  <a16:creationId xmlns:a16="http://schemas.microsoft.com/office/drawing/2014/main" id="{B8BB3137-02B8-42B5-A7EA-C4323FDA5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8" name="Google Shape;9420;p75">
              <a:extLst>
                <a:ext uri="{FF2B5EF4-FFF2-40B4-BE49-F238E27FC236}">
                  <a16:creationId xmlns:a16="http://schemas.microsoft.com/office/drawing/2014/main" id="{1F328210-AE33-4F17-B293-C05E11272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49" name="Google Shape;9421;p75">
              <a:extLst>
                <a:ext uri="{FF2B5EF4-FFF2-40B4-BE49-F238E27FC236}">
                  <a16:creationId xmlns:a16="http://schemas.microsoft.com/office/drawing/2014/main" id="{36C73727-86A7-4A3C-A2B4-2266C3E95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0" name="Google Shape;9422;p75">
              <a:extLst>
                <a:ext uri="{FF2B5EF4-FFF2-40B4-BE49-F238E27FC236}">
                  <a16:creationId xmlns:a16="http://schemas.microsoft.com/office/drawing/2014/main" id="{E6FA0731-A6A1-4E4E-8440-1D88EC55E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1" name="Google Shape;9423;p75">
              <a:extLst>
                <a:ext uri="{FF2B5EF4-FFF2-40B4-BE49-F238E27FC236}">
                  <a16:creationId xmlns:a16="http://schemas.microsoft.com/office/drawing/2014/main" id="{9683774E-0333-4BBF-ADF2-B80C99FAE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2" name="Google Shape;9424;p75">
              <a:extLst>
                <a:ext uri="{FF2B5EF4-FFF2-40B4-BE49-F238E27FC236}">
                  <a16:creationId xmlns:a16="http://schemas.microsoft.com/office/drawing/2014/main" id="{D7068BB9-EBCC-4EF3-8478-6C6921D9D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3" name="Google Shape;9425;p75">
              <a:extLst>
                <a:ext uri="{FF2B5EF4-FFF2-40B4-BE49-F238E27FC236}">
                  <a16:creationId xmlns:a16="http://schemas.microsoft.com/office/drawing/2014/main" id="{D6D811C3-443C-4E58-8E48-787ED149A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4" name="Google Shape;9426;p75">
              <a:extLst>
                <a:ext uri="{FF2B5EF4-FFF2-40B4-BE49-F238E27FC236}">
                  <a16:creationId xmlns:a16="http://schemas.microsoft.com/office/drawing/2014/main" id="{A99B7ECE-21C3-4E82-B5EA-4760B640C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5" name="Google Shape;9427;p75">
              <a:extLst>
                <a:ext uri="{FF2B5EF4-FFF2-40B4-BE49-F238E27FC236}">
                  <a16:creationId xmlns:a16="http://schemas.microsoft.com/office/drawing/2014/main" id="{E43432AA-F576-4546-9CBE-8CA85C3D6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6" name="Google Shape;9428;p75">
              <a:extLst>
                <a:ext uri="{FF2B5EF4-FFF2-40B4-BE49-F238E27FC236}">
                  <a16:creationId xmlns:a16="http://schemas.microsoft.com/office/drawing/2014/main" id="{C2F0C2B4-80BD-48CF-8ED7-36D9073A4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7" name="Google Shape;9429;p75">
              <a:extLst>
                <a:ext uri="{FF2B5EF4-FFF2-40B4-BE49-F238E27FC236}">
                  <a16:creationId xmlns:a16="http://schemas.microsoft.com/office/drawing/2014/main" id="{0A9C96BD-5505-4E70-B24A-AA31B954D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8" name="Google Shape;9430;p75">
              <a:extLst>
                <a:ext uri="{FF2B5EF4-FFF2-40B4-BE49-F238E27FC236}">
                  <a16:creationId xmlns:a16="http://schemas.microsoft.com/office/drawing/2014/main" id="{B65DA0ED-343B-430B-9F6C-A07766791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59" name="Google Shape;9431;p75">
              <a:extLst>
                <a:ext uri="{FF2B5EF4-FFF2-40B4-BE49-F238E27FC236}">
                  <a16:creationId xmlns:a16="http://schemas.microsoft.com/office/drawing/2014/main" id="{AE7395E8-9F61-48B0-98DF-3AAE981A0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0" name="Google Shape;9432;p75">
              <a:extLst>
                <a:ext uri="{FF2B5EF4-FFF2-40B4-BE49-F238E27FC236}">
                  <a16:creationId xmlns:a16="http://schemas.microsoft.com/office/drawing/2014/main" id="{CF88D62F-CA8C-4E26-BB80-561E243DA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1" name="Google Shape;9433;p75">
              <a:extLst>
                <a:ext uri="{FF2B5EF4-FFF2-40B4-BE49-F238E27FC236}">
                  <a16:creationId xmlns:a16="http://schemas.microsoft.com/office/drawing/2014/main" id="{B86B03C5-96E0-4581-AB2A-99450CA3FE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2" name="Google Shape;9434;p75">
              <a:extLst>
                <a:ext uri="{FF2B5EF4-FFF2-40B4-BE49-F238E27FC236}">
                  <a16:creationId xmlns:a16="http://schemas.microsoft.com/office/drawing/2014/main" id="{BB4B2D43-3BAF-4DF5-8074-50697D60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3" name="Google Shape;9435;p75">
              <a:extLst>
                <a:ext uri="{FF2B5EF4-FFF2-40B4-BE49-F238E27FC236}">
                  <a16:creationId xmlns:a16="http://schemas.microsoft.com/office/drawing/2014/main" id="{ADC24CE6-028D-416D-8DC0-569079DAA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4" name="Google Shape;9436;p75">
              <a:extLst>
                <a:ext uri="{FF2B5EF4-FFF2-40B4-BE49-F238E27FC236}">
                  <a16:creationId xmlns:a16="http://schemas.microsoft.com/office/drawing/2014/main" id="{E80FC6E9-FCC2-4032-B34E-C4CE1A059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5" name="Google Shape;9437;p75">
              <a:extLst>
                <a:ext uri="{FF2B5EF4-FFF2-40B4-BE49-F238E27FC236}">
                  <a16:creationId xmlns:a16="http://schemas.microsoft.com/office/drawing/2014/main" id="{6D6566E0-167D-4F4D-AB9C-3EBFE5570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6" name="Google Shape;9438;p75">
              <a:extLst>
                <a:ext uri="{FF2B5EF4-FFF2-40B4-BE49-F238E27FC236}">
                  <a16:creationId xmlns:a16="http://schemas.microsoft.com/office/drawing/2014/main" id="{BED8ACE3-B411-45D9-831C-0E26A5104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7" name="Google Shape;9439;p75">
              <a:extLst>
                <a:ext uri="{FF2B5EF4-FFF2-40B4-BE49-F238E27FC236}">
                  <a16:creationId xmlns:a16="http://schemas.microsoft.com/office/drawing/2014/main" id="{17B19574-768F-4503-B36E-70229BC9F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8" name="Google Shape;9440;p75">
              <a:extLst>
                <a:ext uri="{FF2B5EF4-FFF2-40B4-BE49-F238E27FC236}">
                  <a16:creationId xmlns:a16="http://schemas.microsoft.com/office/drawing/2014/main" id="{76AF9261-C975-4F87-8285-866EAF7BDF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69" name="Google Shape;9441;p75">
              <a:extLst>
                <a:ext uri="{FF2B5EF4-FFF2-40B4-BE49-F238E27FC236}">
                  <a16:creationId xmlns:a16="http://schemas.microsoft.com/office/drawing/2014/main" id="{D3553B56-0370-4D9F-9A3F-BC9A77CDA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0" name="Google Shape;9442;p75">
              <a:extLst>
                <a:ext uri="{FF2B5EF4-FFF2-40B4-BE49-F238E27FC236}">
                  <a16:creationId xmlns:a16="http://schemas.microsoft.com/office/drawing/2014/main" id="{436F5F74-6340-43E6-A500-63C93648E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471" name="Rectangle: Rounded Corners 470">
            <a:extLst>
              <a:ext uri="{FF2B5EF4-FFF2-40B4-BE49-F238E27FC236}">
                <a16:creationId xmlns:a16="http://schemas.microsoft.com/office/drawing/2014/main" id="{5588FE53-E966-4663-99E9-B6BDFE960DD6}"/>
              </a:ext>
            </a:extLst>
          </p:cNvPr>
          <p:cNvSpPr/>
          <p:nvPr/>
        </p:nvSpPr>
        <p:spPr>
          <a:xfrm>
            <a:off x="5247611" y="6191686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TextBox 450">
            <a:extLst>
              <a:ext uri="{FF2B5EF4-FFF2-40B4-BE49-F238E27FC236}">
                <a16:creationId xmlns:a16="http://schemas.microsoft.com/office/drawing/2014/main" id="{853BE725-0084-46F8-B575-02856E0D9F24}"/>
              </a:ext>
            </a:extLst>
          </p:cNvPr>
          <p:cNvSpPr txBox="1"/>
          <p:nvPr/>
        </p:nvSpPr>
        <p:spPr>
          <a:xfrm>
            <a:off x="1099105" y="6018583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84" name="Google Shape;55;p7">
            <a:extLst>
              <a:ext uri="{FF2B5EF4-FFF2-40B4-BE49-F238E27FC236}">
                <a16:creationId xmlns:a16="http://schemas.microsoft.com/office/drawing/2014/main" id="{D6102C75-61AF-4968-92A7-EE13586EB6A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5" name="Google Shape;56;p7">
            <a:extLst>
              <a:ext uri="{FF2B5EF4-FFF2-40B4-BE49-F238E27FC236}">
                <a16:creationId xmlns:a16="http://schemas.microsoft.com/office/drawing/2014/main" id="{70FB9146-A3D2-476B-B00C-C5D5D5E30034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Rectangle: Rounded Corners 493">
            <a:extLst>
              <a:ext uri="{FF2B5EF4-FFF2-40B4-BE49-F238E27FC236}">
                <a16:creationId xmlns:a16="http://schemas.microsoft.com/office/drawing/2014/main" id="{B18054AF-85CC-40E3-9D76-DAD406672FAE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C386480D-6050-4FDC-8FCD-6413F548F2BF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496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C1B67E1E-6BEC-4BEF-96FD-1C34F2C85C4A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7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8DC7DE8F-B874-4B61-B3B7-3D27E5D65D0E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81196C87-49C1-442D-8261-FD4F31B69AB0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9" name="Rectangle: Top Corners Rounded 498">
            <a:extLst>
              <a:ext uri="{FF2B5EF4-FFF2-40B4-BE49-F238E27FC236}">
                <a16:creationId xmlns:a16="http://schemas.microsoft.com/office/drawing/2014/main" id="{F45DB5EF-D395-457C-AA37-2BA88BF7E85A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0" name="Picture 2">
            <a:extLst>
              <a:ext uri="{FF2B5EF4-FFF2-40B4-BE49-F238E27FC236}">
                <a16:creationId xmlns:a16="http://schemas.microsoft.com/office/drawing/2014/main" id="{3D7ECFD0-141F-4131-92E2-735D9B2F5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1" name="Title 1">
            <a:extLst>
              <a:ext uri="{FF2B5EF4-FFF2-40B4-BE49-F238E27FC236}">
                <a16:creationId xmlns:a16="http://schemas.microsoft.com/office/drawing/2014/main" id="{5CC1E291-D7CA-471E-B57C-2DC39CC42B7C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02" name="Straight Connector 501">
            <a:extLst>
              <a:ext uri="{FF2B5EF4-FFF2-40B4-BE49-F238E27FC236}">
                <a16:creationId xmlns:a16="http://schemas.microsoft.com/office/drawing/2014/main" id="{5C5CE115-B3B1-4C07-936C-6C6B9DEE3C95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Title 1">
            <a:extLst>
              <a:ext uri="{FF2B5EF4-FFF2-40B4-BE49-F238E27FC236}">
                <a16:creationId xmlns:a16="http://schemas.microsoft.com/office/drawing/2014/main" id="{819A517D-664A-4205-AB7A-D1F5C5BD2FB4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04" name="Picture 2" descr="C.S.I. Group – ไทย">
            <a:extLst>
              <a:ext uri="{FF2B5EF4-FFF2-40B4-BE49-F238E27FC236}">
                <a16:creationId xmlns:a16="http://schemas.microsoft.com/office/drawing/2014/main" id="{B2FA66D3-3A8B-4AAF-A496-A44A697BAF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929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5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5247611" y="4269330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732" y="1096896"/>
            <a:ext cx="1393309" cy="1393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95" name="Group 28"/>
          <p:cNvGrpSpPr>
            <a:grpSpLocks/>
          </p:cNvGrpSpPr>
          <p:nvPr/>
        </p:nvGrpSpPr>
        <p:grpSpPr bwMode="auto">
          <a:xfrm>
            <a:off x="5544959" y="2796147"/>
            <a:ext cx="1591379" cy="1393310"/>
            <a:chOff x="6694717" y="372721"/>
            <a:chExt cx="1480142" cy="1296472"/>
          </a:xfrm>
        </p:grpSpPr>
        <p:pic>
          <p:nvPicPr>
            <p:cNvPr id="296" name="Picture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97" name="Group 27"/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298" name="Oval 297"/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299" name="Picture 2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300" name="Group 38"/>
          <p:cNvGrpSpPr>
            <a:grpSpLocks/>
          </p:cNvGrpSpPr>
          <p:nvPr/>
        </p:nvGrpSpPr>
        <p:grpSpPr bwMode="auto">
          <a:xfrm>
            <a:off x="3851083" y="2264137"/>
            <a:ext cx="1396724" cy="1393309"/>
            <a:chOff x="6694717" y="372721"/>
            <a:chExt cx="1297617" cy="1296472"/>
          </a:xfrm>
        </p:grpSpPr>
        <p:pic>
          <p:nvPicPr>
            <p:cNvPr id="301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2" name="Picture 3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07" name="Group 43"/>
          <p:cNvGrpSpPr>
            <a:grpSpLocks/>
          </p:cNvGrpSpPr>
          <p:nvPr/>
        </p:nvGrpSpPr>
        <p:grpSpPr bwMode="auto">
          <a:xfrm>
            <a:off x="7242816" y="2276297"/>
            <a:ext cx="1400140" cy="1393309"/>
            <a:chOff x="9988972" y="372721"/>
            <a:chExt cx="1302211" cy="1296472"/>
          </a:xfrm>
        </p:grpSpPr>
        <p:pic>
          <p:nvPicPr>
            <p:cNvPr id="308" name="Picture 4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9" name="Picture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Down Arrow 6"/>
          <p:cNvSpPr/>
          <p:nvPr/>
        </p:nvSpPr>
        <p:spPr>
          <a:xfrm rot="3859109">
            <a:off x="5208387" y="2163930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Down Arrow 312"/>
          <p:cNvSpPr/>
          <p:nvPr/>
        </p:nvSpPr>
        <p:spPr>
          <a:xfrm>
            <a:off x="6149365" y="2521510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Down Arrow 313"/>
          <p:cNvSpPr/>
          <p:nvPr/>
        </p:nvSpPr>
        <p:spPr>
          <a:xfrm rot="18498673">
            <a:off x="7146892" y="2170504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5" name="Group 314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845863" y="1613568"/>
            <a:ext cx="2439608" cy="2439608"/>
            <a:chOff x="2062314" y="1235812"/>
            <a:chExt cx="3364986" cy="3364987"/>
          </a:xfrm>
        </p:grpSpPr>
        <p:sp>
          <p:nvSpPr>
            <p:cNvPr id="316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174" name="Google Shape;55;p7">
            <a:extLst>
              <a:ext uri="{FF2B5EF4-FFF2-40B4-BE49-F238E27FC236}">
                <a16:creationId xmlns:a16="http://schemas.microsoft.com/office/drawing/2014/main" id="{B8510890-D4CA-4014-A777-65F67DACFA4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56;p7">
            <a:extLst>
              <a:ext uri="{FF2B5EF4-FFF2-40B4-BE49-F238E27FC236}">
                <a16:creationId xmlns:a16="http://schemas.microsoft.com/office/drawing/2014/main" id="{C7DDCCD3-22BA-4933-B560-1965D09C9463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Rectangle: Rounded Corners 175">
            <a:extLst>
              <a:ext uri="{FF2B5EF4-FFF2-40B4-BE49-F238E27FC236}">
                <a16:creationId xmlns:a16="http://schemas.microsoft.com/office/drawing/2014/main" id="{8587D042-EF46-4097-901B-17FA69091F73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E17DD51E-5459-45F2-8154-2FFBFB8272E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78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6FF1BF3C-1A04-41BF-B7FC-1C1E7CCECD55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91213C7-66A8-46A3-AA59-FA518E4849FC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F33BF4D2-1DAE-4922-92A3-2AF81BB43C4D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Rectangle: Top Corners Rounded 180">
            <a:extLst>
              <a:ext uri="{FF2B5EF4-FFF2-40B4-BE49-F238E27FC236}">
                <a16:creationId xmlns:a16="http://schemas.microsoft.com/office/drawing/2014/main" id="{FC2799EB-9B84-40A3-8D3E-02901BC56501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2" name="Picture 2">
            <a:extLst>
              <a:ext uri="{FF2B5EF4-FFF2-40B4-BE49-F238E27FC236}">
                <a16:creationId xmlns:a16="http://schemas.microsoft.com/office/drawing/2014/main" id="{1F985B83-44AA-40C3-B8C0-F20E35D90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itle 1">
            <a:extLst>
              <a:ext uri="{FF2B5EF4-FFF2-40B4-BE49-F238E27FC236}">
                <a16:creationId xmlns:a16="http://schemas.microsoft.com/office/drawing/2014/main" id="{0E5FBCD7-150E-4B4D-8363-570B5C3B2152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FC70A53E-69BB-4817-B90C-EF7E00C8584F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itle 1">
            <a:extLst>
              <a:ext uri="{FF2B5EF4-FFF2-40B4-BE49-F238E27FC236}">
                <a16:creationId xmlns:a16="http://schemas.microsoft.com/office/drawing/2014/main" id="{EBCA6082-F149-4AC0-9D8C-CCCB4F433EFB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86" name="Picture 2" descr="C.S.I. Group – ไทย">
            <a:extLst>
              <a:ext uri="{FF2B5EF4-FFF2-40B4-BE49-F238E27FC236}">
                <a16:creationId xmlns:a16="http://schemas.microsoft.com/office/drawing/2014/main" id="{6519C127-115B-49C9-8645-46EFEFAD5A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97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13" grpId="0" animBg="1"/>
      <p:bldP spid="3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993" y="1552649"/>
            <a:ext cx="1714965" cy="1714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6502411" y="1554440"/>
            <a:ext cx="1717067" cy="1714965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13" name="Down Arrow 312"/>
          <p:cNvSpPr/>
          <p:nvPr/>
        </p:nvSpPr>
        <p:spPr>
          <a:xfrm rot="16200000">
            <a:off x="5841536" y="2155575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4986996" y="3402862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11" name="Group 310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845863" y="1613568"/>
            <a:ext cx="2439608" cy="2439608"/>
            <a:chOff x="2062314" y="1235812"/>
            <a:chExt cx="3364986" cy="3364987"/>
          </a:xfrm>
        </p:grpSpPr>
        <p:sp>
          <p:nvSpPr>
            <p:cNvPr id="312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" name="TextBox 436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38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3" name="Rectangle: Rounded Corners 282">
            <a:extLst>
              <a:ext uri="{FF2B5EF4-FFF2-40B4-BE49-F238E27FC236}">
                <a16:creationId xmlns:a16="http://schemas.microsoft.com/office/drawing/2014/main" id="{AA91A326-0F44-47A7-876A-AB9DA359A10F}"/>
              </a:ext>
            </a:extLst>
          </p:cNvPr>
          <p:cNvSpPr/>
          <p:nvPr/>
        </p:nvSpPr>
        <p:spPr>
          <a:xfrm>
            <a:off x="4961232" y="4269330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8" name="Rectangle: Rounded Corners 147">
            <a:extLst>
              <a:ext uri="{FF2B5EF4-FFF2-40B4-BE49-F238E27FC236}">
                <a16:creationId xmlns:a16="http://schemas.microsoft.com/office/drawing/2014/main" id="{363E48FC-F347-4D2D-8601-EB9DD97DA0BD}"/>
              </a:ext>
            </a:extLst>
          </p:cNvPr>
          <p:cNvSpPr/>
          <p:nvPr/>
        </p:nvSpPr>
        <p:spPr>
          <a:xfrm>
            <a:off x="10724354" y="3044325"/>
            <a:ext cx="2319921" cy="9711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49" name="Picture 8">
            <a:extLst>
              <a:ext uri="{FF2B5EF4-FFF2-40B4-BE49-F238E27FC236}">
                <a16:creationId xmlns:a16="http://schemas.microsoft.com/office/drawing/2014/main" id="{38391F2E-22D1-4424-B19F-4AFFBCC564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8311" y="1566360"/>
            <a:ext cx="1609550" cy="160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0" name="Picture 9">
            <a:extLst>
              <a:ext uri="{FF2B5EF4-FFF2-40B4-BE49-F238E27FC236}">
                <a16:creationId xmlns:a16="http://schemas.microsoft.com/office/drawing/2014/main" id="{E5338DE6-E9FB-4CBC-B84A-91AFDBC63F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3753" y="1266117"/>
            <a:ext cx="1925608" cy="192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1" name="Rectangle: Rounded Corners 7">
            <a:extLst>
              <a:ext uri="{FF2B5EF4-FFF2-40B4-BE49-F238E27FC236}">
                <a16:creationId xmlns:a16="http://schemas.microsoft.com/office/drawing/2014/main" id="{5A289007-3249-44E9-BC9D-559D5C6E4D87}"/>
              </a:ext>
            </a:extLst>
          </p:cNvPr>
          <p:cNvSpPr/>
          <p:nvPr/>
        </p:nvSpPr>
        <p:spPr>
          <a:xfrm>
            <a:off x="13434892" y="3038732"/>
            <a:ext cx="2319921" cy="97927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4" name="Google Shape;55;p7">
            <a:extLst>
              <a:ext uri="{FF2B5EF4-FFF2-40B4-BE49-F238E27FC236}">
                <a16:creationId xmlns:a16="http://schemas.microsoft.com/office/drawing/2014/main" id="{70E222C1-373C-4F80-A2B2-14E0D5AECEE8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56;p7">
            <a:extLst>
              <a:ext uri="{FF2B5EF4-FFF2-40B4-BE49-F238E27FC236}">
                <a16:creationId xmlns:a16="http://schemas.microsoft.com/office/drawing/2014/main" id="{63CB9C48-09F0-4DD2-A503-913DCE12EEB1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id="{B4978EF6-1389-4FF4-A43C-7E39E1CC956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5C2A4584-E95E-4CBD-8873-D2EC189E98C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68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8B545A0E-DC41-43A8-ABF6-4F86E24E0366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67E2DBCC-58CC-4120-A403-052A77BB50B8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5CEE1B3-FF5A-4EFE-A662-0E01D51B97F8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1" name="Rectangle: Top Corners Rounded 170">
            <a:extLst>
              <a:ext uri="{FF2B5EF4-FFF2-40B4-BE49-F238E27FC236}">
                <a16:creationId xmlns:a16="http://schemas.microsoft.com/office/drawing/2014/main" id="{978A7C0C-311F-49AB-8894-BEB29832FB9C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2" name="Picture 2">
            <a:extLst>
              <a:ext uri="{FF2B5EF4-FFF2-40B4-BE49-F238E27FC236}">
                <a16:creationId xmlns:a16="http://schemas.microsoft.com/office/drawing/2014/main" id="{5577DD61-417B-4296-89CA-71A617AA4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3" name="Title 1">
            <a:extLst>
              <a:ext uri="{FF2B5EF4-FFF2-40B4-BE49-F238E27FC236}">
                <a16:creationId xmlns:a16="http://schemas.microsoft.com/office/drawing/2014/main" id="{986A9E6F-151B-49F7-B410-8F1E996AE5A0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BF0C249-A66D-4FA4-A931-0104E7526067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itle 1">
            <a:extLst>
              <a:ext uri="{FF2B5EF4-FFF2-40B4-BE49-F238E27FC236}">
                <a16:creationId xmlns:a16="http://schemas.microsoft.com/office/drawing/2014/main" id="{CA65C963-E8CA-4FC0-AEC4-4D080FB63CD7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6" name="Picture 2" descr="C.S.I. Group – ไทย">
            <a:extLst>
              <a:ext uri="{FF2B5EF4-FFF2-40B4-BE49-F238E27FC236}">
                <a16:creationId xmlns:a16="http://schemas.microsoft.com/office/drawing/2014/main" id="{52598540-FFBC-47ED-ADF4-8064541BCE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25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845863" y="1613568"/>
            <a:ext cx="2439608" cy="2439608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3615631" y="3222222"/>
            <a:ext cx="2319921" cy="9711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83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588" y="1744257"/>
            <a:ext cx="1609550" cy="160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4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030" y="1444014"/>
            <a:ext cx="1925608" cy="192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5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6326169" y="3216629"/>
            <a:ext cx="2319921" cy="97927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6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79" name="Google Shape;1706;p51">
            <a:extLst>
              <a:ext uri="{FF2B5EF4-FFF2-40B4-BE49-F238E27FC236}">
                <a16:creationId xmlns:a16="http://schemas.microsoft.com/office/drawing/2014/main" id="{E081926C-A30F-46CD-A430-A0881A56B1D7}"/>
              </a:ext>
            </a:extLst>
          </p:cNvPr>
          <p:cNvGrpSpPr/>
          <p:nvPr/>
        </p:nvGrpSpPr>
        <p:grpSpPr>
          <a:xfrm>
            <a:off x="4746493" y="6289695"/>
            <a:ext cx="690059" cy="1194588"/>
            <a:chOff x="7188870" y="2700291"/>
            <a:chExt cx="1084104" cy="1876736"/>
          </a:xfrm>
        </p:grpSpPr>
        <p:sp>
          <p:nvSpPr>
            <p:cNvPr id="280" name="Google Shape;1707;p51">
              <a:extLst>
                <a:ext uri="{FF2B5EF4-FFF2-40B4-BE49-F238E27FC236}">
                  <a16:creationId xmlns:a16="http://schemas.microsoft.com/office/drawing/2014/main" id="{4D3054A9-9380-4BC8-8B79-BA281A53BC13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708;p51">
              <a:extLst>
                <a:ext uri="{FF2B5EF4-FFF2-40B4-BE49-F238E27FC236}">
                  <a16:creationId xmlns:a16="http://schemas.microsoft.com/office/drawing/2014/main" id="{67D576F3-05BB-4D46-A45A-4E3367074DF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709;p51">
              <a:extLst>
                <a:ext uri="{FF2B5EF4-FFF2-40B4-BE49-F238E27FC236}">
                  <a16:creationId xmlns:a16="http://schemas.microsoft.com/office/drawing/2014/main" id="{DB5B7914-CE51-452E-9031-8C2AF7A1DDA7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710;p51">
              <a:extLst>
                <a:ext uri="{FF2B5EF4-FFF2-40B4-BE49-F238E27FC236}">
                  <a16:creationId xmlns:a16="http://schemas.microsoft.com/office/drawing/2014/main" id="{01588704-946A-4CBC-AEFD-A8548BBBBD12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711;p51">
              <a:extLst>
                <a:ext uri="{FF2B5EF4-FFF2-40B4-BE49-F238E27FC236}">
                  <a16:creationId xmlns:a16="http://schemas.microsoft.com/office/drawing/2014/main" id="{E83ECF76-2472-4B6C-B2EC-C505CEB1351C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712;p51">
              <a:extLst>
                <a:ext uri="{FF2B5EF4-FFF2-40B4-BE49-F238E27FC236}">
                  <a16:creationId xmlns:a16="http://schemas.microsoft.com/office/drawing/2014/main" id="{CB9DC877-597A-448C-A728-939CBE7DAD94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713;p51">
              <a:extLst>
                <a:ext uri="{FF2B5EF4-FFF2-40B4-BE49-F238E27FC236}">
                  <a16:creationId xmlns:a16="http://schemas.microsoft.com/office/drawing/2014/main" id="{DEFA13A4-0295-4B42-8E39-83A3959BACD4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714;p51">
              <a:extLst>
                <a:ext uri="{FF2B5EF4-FFF2-40B4-BE49-F238E27FC236}">
                  <a16:creationId xmlns:a16="http://schemas.microsoft.com/office/drawing/2014/main" id="{1FCE5E1C-0ED9-4A24-8670-E861D512E5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715;p51">
              <a:extLst>
                <a:ext uri="{FF2B5EF4-FFF2-40B4-BE49-F238E27FC236}">
                  <a16:creationId xmlns:a16="http://schemas.microsoft.com/office/drawing/2014/main" id="{120E2F35-3AFA-44F6-ABDF-A1418311822C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716;p51">
              <a:extLst>
                <a:ext uri="{FF2B5EF4-FFF2-40B4-BE49-F238E27FC236}">
                  <a16:creationId xmlns:a16="http://schemas.microsoft.com/office/drawing/2014/main" id="{4C068F68-10DD-4C27-A6E2-2E198AA875C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717;p51">
              <a:extLst>
                <a:ext uri="{FF2B5EF4-FFF2-40B4-BE49-F238E27FC236}">
                  <a16:creationId xmlns:a16="http://schemas.microsoft.com/office/drawing/2014/main" id="{7C7E2B89-6E37-4F36-8C23-F1891007E7E7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718;p51">
              <a:extLst>
                <a:ext uri="{FF2B5EF4-FFF2-40B4-BE49-F238E27FC236}">
                  <a16:creationId xmlns:a16="http://schemas.microsoft.com/office/drawing/2014/main" id="{8C0EDE3A-2B0F-46FC-8048-5EF9CB08B9A5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719;p51">
              <a:extLst>
                <a:ext uri="{FF2B5EF4-FFF2-40B4-BE49-F238E27FC236}">
                  <a16:creationId xmlns:a16="http://schemas.microsoft.com/office/drawing/2014/main" id="{32745FBE-0913-44DF-AB5C-6C1282AD3E4A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720;p51">
              <a:extLst>
                <a:ext uri="{FF2B5EF4-FFF2-40B4-BE49-F238E27FC236}">
                  <a16:creationId xmlns:a16="http://schemas.microsoft.com/office/drawing/2014/main" id="{26090718-F19C-4FED-BE32-3780865F175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721;p51">
              <a:extLst>
                <a:ext uri="{FF2B5EF4-FFF2-40B4-BE49-F238E27FC236}">
                  <a16:creationId xmlns:a16="http://schemas.microsoft.com/office/drawing/2014/main" id="{40DD1F14-9A8A-424F-9EED-C7F6FC3574BF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722;p51">
              <a:extLst>
                <a:ext uri="{FF2B5EF4-FFF2-40B4-BE49-F238E27FC236}">
                  <a16:creationId xmlns:a16="http://schemas.microsoft.com/office/drawing/2014/main" id="{BDE46EE8-2461-4A0B-9D81-0A518A4AB25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723;p51">
              <a:extLst>
                <a:ext uri="{FF2B5EF4-FFF2-40B4-BE49-F238E27FC236}">
                  <a16:creationId xmlns:a16="http://schemas.microsoft.com/office/drawing/2014/main" id="{C2B3FF38-612B-43CA-982B-69A56754379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724;p51">
              <a:extLst>
                <a:ext uri="{FF2B5EF4-FFF2-40B4-BE49-F238E27FC236}">
                  <a16:creationId xmlns:a16="http://schemas.microsoft.com/office/drawing/2014/main" id="{0D820198-5817-4947-B06C-6CB39F3E996D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725;p51">
              <a:extLst>
                <a:ext uri="{FF2B5EF4-FFF2-40B4-BE49-F238E27FC236}">
                  <a16:creationId xmlns:a16="http://schemas.microsoft.com/office/drawing/2014/main" id="{4884264B-4FD7-4713-990A-AE847A0592B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726;p51">
              <a:extLst>
                <a:ext uri="{FF2B5EF4-FFF2-40B4-BE49-F238E27FC236}">
                  <a16:creationId xmlns:a16="http://schemas.microsoft.com/office/drawing/2014/main" id="{0DBAFC09-0966-4B59-A7E5-D4C670085F12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727;p51">
              <a:extLst>
                <a:ext uri="{FF2B5EF4-FFF2-40B4-BE49-F238E27FC236}">
                  <a16:creationId xmlns:a16="http://schemas.microsoft.com/office/drawing/2014/main" id="{B9DFB78D-AB01-47F5-8BD6-9C4CA3C1BE82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728;p51">
              <a:extLst>
                <a:ext uri="{FF2B5EF4-FFF2-40B4-BE49-F238E27FC236}">
                  <a16:creationId xmlns:a16="http://schemas.microsoft.com/office/drawing/2014/main" id="{3A202CBE-295C-4591-A023-B11C067ED0F6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729;p51">
              <a:extLst>
                <a:ext uri="{FF2B5EF4-FFF2-40B4-BE49-F238E27FC236}">
                  <a16:creationId xmlns:a16="http://schemas.microsoft.com/office/drawing/2014/main" id="{29489B95-765E-4C51-B3E2-7D83DEF09942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730;p51">
              <a:extLst>
                <a:ext uri="{FF2B5EF4-FFF2-40B4-BE49-F238E27FC236}">
                  <a16:creationId xmlns:a16="http://schemas.microsoft.com/office/drawing/2014/main" id="{447BF0AD-30B2-4A11-A40C-ED6420E766F5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731;p51">
              <a:extLst>
                <a:ext uri="{FF2B5EF4-FFF2-40B4-BE49-F238E27FC236}">
                  <a16:creationId xmlns:a16="http://schemas.microsoft.com/office/drawing/2014/main" id="{DE6C48AD-0EB3-4455-BFFE-9DE1B088F5AD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732;p51">
              <a:extLst>
                <a:ext uri="{FF2B5EF4-FFF2-40B4-BE49-F238E27FC236}">
                  <a16:creationId xmlns:a16="http://schemas.microsoft.com/office/drawing/2014/main" id="{9400AE77-93ED-45A1-9363-0F863F048C6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7" name="Picture 7">
            <a:extLst>
              <a:ext uri="{FF2B5EF4-FFF2-40B4-BE49-F238E27FC236}">
                <a16:creationId xmlns:a16="http://schemas.microsoft.com/office/drawing/2014/main" id="{0F2DD0ED-1904-4DAC-AD7A-1D0B114BF4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0747" y="1552649"/>
            <a:ext cx="1714965" cy="1714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8" name="Group 31">
            <a:extLst>
              <a:ext uri="{FF2B5EF4-FFF2-40B4-BE49-F238E27FC236}">
                <a16:creationId xmlns:a16="http://schemas.microsoft.com/office/drawing/2014/main" id="{7CA8805A-F54A-487F-92C4-1E9E6C38621D}"/>
              </a:ext>
            </a:extLst>
          </p:cNvPr>
          <p:cNvGrpSpPr>
            <a:grpSpLocks/>
          </p:cNvGrpSpPr>
          <p:nvPr/>
        </p:nvGrpSpPr>
        <p:grpSpPr bwMode="auto">
          <a:xfrm>
            <a:off x="16620165" y="1554440"/>
            <a:ext cx="1717067" cy="1714965"/>
            <a:chOff x="5087004" y="372721"/>
            <a:chExt cx="1296472" cy="1296472"/>
          </a:xfrm>
        </p:grpSpPr>
        <p:pic>
          <p:nvPicPr>
            <p:cNvPr id="319" name="Picture 23">
              <a:extLst>
                <a:ext uri="{FF2B5EF4-FFF2-40B4-BE49-F238E27FC236}">
                  <a16:creationId xmlns:a16="http://schemas.microsoft.com/office/drawing/2014/main" id="{7FEECB1D-8A1D-4F3B-AC32-A3A98C6B1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BACDD66A-6D73-4A7E-9534-061C4445E9A2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21" name="Picture 29">
              <a:extLst>
                <a:ext uri="{FF2B5EF4-FFF2-40B4-BE49-F238E27FC236}">
                  <a16:creationId xmlns:a16="http://schemas.microsoft.com/office/drawing/2014/main" id="{E1B432AA-0C4B-41AC-992A-DA557E6A9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22" name="Down Arrow 312">
            <a:extLst>
              <a:ext uri="{FF2B5EF4-FFF2-40B4-BE49-F238E27FC236}">
                <a16:creationId xmlns:a16="http://schemas.microsoft.com/office/drawing/2014/main" id="{879BBB6E-DC44-492D-A36A-176E2DAD99F8}"/>
              </a:ext>
            </a:extLst>
          </p:cNvPr>
          <p:cNvSpPr/>
          <p:nvPr/>
        </p:nvSpPr>
        <p:spPr>
          <a:xfrm rot="16200000">
            <a:off x="15959290" y="2155575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: Rounded Corners 771">
            <a:extLst>
              <a:ext uri="{FF2B5EF4-FFF2-40B4-BE49-F238E27FC236}">
                <a16:creationId xmlns:a16="http://schemas.microsoft.com/office/drawing/2014/main" id="{21062185-520C-45B4-8D53-FB7F5F580DB5}"/>
              </a:ext>
            </a:extLst>
          </p:cNvPr>
          <p:cNvSpPr/>
          <p:nvPr/>
        </p:nvSpPr>
        <p:spPr>
          <a:xfrm>
            <a:off x="15104750" y="3402862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24" name="Rectangle: Rounded Corners 323">
            <a:extLst>
              <a:ext uri="{FF2B5EF4-FFF2-40B4-BE49-F238E27FC236}">
                <a16:creationId xmlns:a16="http://schemas.microsoft.com/office/drawing/2014/main" id="{442C050C-568E-41B1-80EA-661EA296D1DD}"/>
              </a:ext>
            </a:extLst>
          </p:cNvPr>
          <p:cNvSpPr/>
          <p:nvPr/>
        </p:nvSpPr>
        <p:spPr>
          <a:xfrm>
            <a:off x="15078986" y="4269330"/>
            <a:ext cx="2110723" cy="5423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Google Shape;55;p7">
            <a:extLst>
              <a:ext uri="{FF2B5EF4-FFF2-40B4-BE49-F238E27FC236}">
                <a16:creationId xmlns:a16="http://schemas.microsoft.com/office/drawing/2014/main" id="{588C9535-1B61-48BC-9452-335EF5653DEF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8" name="Google Shape;56;p7">
            <a:extLst>
              <a:ext uri="{FF2B5EF4-FFF2-40B4-BE49-F238E27FC236}">
                <a16:creationId xmlns:a16="http://schemas.microsoft.com/office/drawing/2014/main" id="{44DB28A2-E544-4902-BF98-D4507EBF8FDF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Rectangle: Rounded Corners 338">
            <a:extLst>
              <a:ext uri="{FF2B5EF4-FFF2-40B4-BE49-F238E27FC236}">
                <a16:creationId xmlns:a16="http://schemas.microsoft.com/office/drawing/2014/main" id="{9C2F6F30-0A04-408A-9B23-47D62389AFA1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DC32D695-78FD-488E-AF4A-49844B3DC9F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41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A6B7AA12-BEDD-4D9D-8FE2-A262E717EF1E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E374D17C-64B9-4A89-A98D-DF115E212437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C0D8D6CE-C08F-4703-8925-E6246911540C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4" name="Rectangle: Top Corners Rounded 343">
            <a:extLst>
              <a:ext uri="{FF2B5EF4-FFF2-40B4-BE49-F238E27FC236}">
                <a16:creationId xmlns:a16="http://schemas.microsoft.com/office/drawing/2014/main" id="{F454A8D6-C17B-4E73-8636-DABAF9E40A4E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5" name="Picture 2">
            <a:extLst>
              <a:ext uri="{FF2B5EF4-FFF2-40B4-BE49-F238E27FC236}">
                <a16:creationId xmlns:a16="http://schemas.microsoft.com/office/drawing/2014/main" id="{B1C75DCE-045A-4D16-B850-EBCB0F117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6" name="Title 1">
            <a:extLst>
              <a:ext uri="{FF2B5EF4-FFF2-40B4-BE49-F238E27FC236}">
                <a16:creationId xmlns:a16="http://schemas.microsoft.com/office/drawing/2014/main" id="{10076C56-42BD-4930-A02C-AAE6AE320F92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7" name="Straight Connector 346">
            <a:extLst>
              <a:ext uri="{FF2B5EF4-FFF2-40B4-BE49-F238E27FC236}">
                <a16:creationId xmlns:a16="http://schemas.microsoft.com/office/drawing/2014/main" id="{34FD586C-FF62-491D-A26B-71A2E028983E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Title 1">
            <a:extLst>
              <a:ext uri="{FF2B5EF4-FFF2-40B4-BE49-F238E27FC236}">
                <a16:creationId xmlns:a16="http://schemas.microsoft.com/office/drawing/2014/main" id="{2AD6FD82-1A6D-4E1D-891C-882F60DA4707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49" name="Picture 2" descr="C.S.I. Group – ไทย">
            <a:extLst>
              <a:ext uri="{FF2B5EF4-FFF2-40B4-BE49-F238E27FC236}">
                <a16:creationId xmlns:a16="http://schemas.microsoft.com/office/drawing/2014/main" id="{CEA5B89A-120B-478D-9EC3-9AFB973272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224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1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759323" y="1830240"/>
            <a:ext cx="2205750" cy="661069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0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058" y="1450765"/>
            <a:ext cx="1393309" cy="1393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3" name="Group 28"/>
          <p:cNvGrpSpPr>
            <a:grpSpLocks/>
          </p:cNvGrpSpPr>
          <p:nvPr/>
        </p:nvGrpSpPr>
        <p:grpSpPr bwMode="auto">
          <a:xfrm>
            <a:off x="1870285" y="3150016"/>
            <a:ext cx="1591379" cy="1393310"/>
            <a:chOff x="6694717" y="372721"/>
            <a:chExt cx="1480142" cy="1296472"/>
          </a:xfrm>
        </p:grpSpPr>
        <p:pic>
          <p:nvPicPr>
            <p:cNvPr id="304" name="Picture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05" name="Group 27"/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306" name="Oval 305"/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307" name="Picture 2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308" name="Group 38"/>
          <p:cNvGrpSpPr>
            <a:grpSpLocks/>
          </p:cNvGrpSpPr>
          <p:nvPr/>
        </p:nvGrpSpPr>
        <p:grpSpPr bwMode="auto">
          <a:xfrm>
            <a:off x="176409" y="2618006"/>
            <a:ext cx="1396724" cy="1393309"/>
            <a:chOff x="6694717" y="372721"/>
            <a:chExt cx="1297617" cy="1296472"/>
          </a:xfrm>
        </p:grpSpPr>
        <p:pic>
          <p:nvPicPr>
            <p:cNvPr id="309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0" name="Picture 3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11" name="Group 43"/>
          <p:cNvGrpSpPr>
            <a:grpSpLocks/>
          </p:cNvGrpSpPr>
          <p:nvPr/>
        </p:nvGrpSpPr>
        <p:grpSpPr bwMode="auto">
          <a:xfrm>
            <a:off x="3568142" y="2630166"/>
            <a:ext cx="1400140" cy="1393309"/>
            <a:chOff x="9988972" y="372721"/>
            <a:chExt cx="1302211" cy="1296472"/>
          </a:xfrm>
        </p:grpSpPr>
        <p:pic>
          <p:nvPicPr>
            <p:cNvPr id="312" name="Picture 4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3" name="Picture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14" name="Down Arrow 313"/>
          <p:cNvSpPr/>
          <p:nvPr/>
        </p:nvSpPr>
        <p:spPr>
          <a:xfrm rot="3859109">
            <a:off x="1532542" y="2528773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Down Arrow 314"/>
          <p:cNvSpPr/>
          <p:nvPr/>
        </p:nvSpPr>
        <p:spPr>
          <a:xfrm>
            <a:off x="2473520" y="2886353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Down Arrow 315"/>
          <p:cNvSpPr/>
          <p:nvPr/>
        </p:nvSpPr>
        <p:spPr>
          <a:xfrm rot="18498673">
            <a:off x="3471047" y="2535347"/>
            <a:ext cx="190661" cy="32427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7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5393930" y="3200747"/>
            <a:ext cx="1084104" cy="1876736"/>
            <a:chOff x="7188870" y="2700291"/>
            <a:chExt cx="1084104" cy="1876736"/>
          </a:xfrm>
        </p:grpSpPr>
        <p:sp>
          <p:nvSpPr>
            <p:cNvPr id="318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00CACA58-61A3-4C85-A19E-40686F8B2624}"/>
              </a:ext>
            </a:extLst>
          </p:cNvPr>
          <p:cNvGrpSpPr/>
          <p:nvPr/>
        </p:nvGrpSpPr>
        <p:grpSpPr>
          <a:xfrm>
            <a:off x="-7002381" y="1613568"/>
            <a:ext cx="2439608" cy="2439608"/>
            <a:chOff x="2062314" y="1235812"/>
            <a:chExt cx="3364986" cy="3364987"/>
          </a:xfrm>
        </p:grpSpPr>
        <p:sp>
          <p:nvSpPr>
            <p:cNvPr id="196" name="Google Shape;1938;p53">
              <a:extLst>
                <a:ext uri="{FF2B5EF4-FFF2-40B4-BE49-F238E27FC236}">
                  <a16:creationId xmlns:a16="http://schemas.microsoft.com/office/drawing/2014/main" id="{AE5C9304-339F-4380-960C-1976687D2EAE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39;p53">
              <a:extLst>
                <a:ext uri="{FF2B5EF4-FFF2-40B4-BE49-F238E27FC236}">
                  <a16:creationId xmlns:a16="http://schemas.microsoft.com/office/drawing/2014/main" id="{DFC43291-C285-470A-8C77-AFA75ADDD106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40;p53">
              <a:extLst>
                <a:ext uri="{FF2B5EF4-FFF2-40B4-BE49-F238E27FC236}">
                  <a16:creationId xmlns:a16="http://schemas.microsoft.com/office/drawing/2014/main" id="{189BB65C-4959-4AA4-992E-DAA878A6B4EF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41;p53">
              <a:extLst>
                <a:ext uri="{FF2B5EF4-FFF2-40B4-BE49-F238E27FC236}">
                  <a16:creationId xmlns:a16="http://schemas.microsoft.com/office/drawing/2014/main" id="{69E24FE0-8209-4FD9-96BE-7A6BCBAD03DD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942;p53">
              <a:extLst>
                <a:ext uri="{FF2B5EF4-FFF2-40B4-BE49-F238E27FC236}">
                  <a16:creationId xmlns:a16="http://schemas.microsoft.com/office/drawing/2014/main" id="{4239F3A6-01C4-4338-A185-30B03AC19EFD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943;p53">
              <a:extLst>
                <a:ext uri="{FF2B5EF4-FFF2-40B4-BE49-F238E27FC236}">
                  <a16:creationId xmlns:a16="http://schemas.microsoft.com/office/drawing/2014/main" id="{5AD6ADE8-82E9-4A0A-ADC8-2AD02AD48D23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944;p53">
              <a:extLst>
                <a:ext uri="{FF2B5EF4-FFF2-40B4-BE49-F238E27FC236}">
                  <a16:creationId xmlns:a16="http://schemas.microsoft.com/office/drawing/2014/main" id="{DCD030D3-0C0B-40F9-A6C2-89F9B6FEDA9E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945;p53">
              <a:extLst>
                <a:ext uri="{FF2B5EF4-FFF2-40B4-BE49-F238E27FC236}">
                  <a16:creationId xmlns:a16="http://schemas.microsoft.com/office/drawing/2014/main" id="{E81FB979-2FE2-4F0D-A5AD-E8265E2B0CEF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946;p53">
              <a:extLst>
                <a:ext uri="{FF2B5EF4-FFF2-40B4-BE49-F238E27FC236}">
                  <a16:creationId xmlns:a16="http://schemas.microsoft.com/office/drawing/2014/main" id="{4D9B44E1-E869-4806-826B-1E4C27967411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947;p53">
              <a:extLst>
                <a:ext uri="{FF2B5EF4-FFF2-40B4-BE49-F238E27FC236}">
                  <a16:creationId xmlns:a16="http://schemas.microsoft.com/office/drawing/2014/main" id="{6F989906-D534-4944-A9FF-3DC3867603B3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948;p53">
              <a:extLst>
                <a:ext uri="{FF2B5EF4-FFF2-40B4-BE49-F238E27FC236}">
                  <a16:creationId xmlns:a16="http://schemas.microsoft.com/office/drawing/2014/main" id="{D01C043E-9465-4802-ADBF-8C794EF325AA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949;p53">
              <a:extLst>
                <a:ext uri="{FF2B5EF4-FFF2-40B4-BE49-F238E27FC236}">
                  <a16:creationId xmlns:a16="http://schemas.microsoft.com/office/drawing/2014/main" id="{10806474-F710-451A-97A4-67B9D1230EF6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950;p53">
              <a:extLst>
                <a:ext uri="{FF2B5EF4-FFF2-40B4-BE49-F238E27FC236}">
                  <a16:creationId xmlns:a16="http://schemas.microsoft.com/office/drawing/2014/main" id="{56105566-65D5-495D-9F71-BFA79FF95549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951;p53">
              <a:extLst>
                <a:ext uri="{FF2B5EF4-FFF2-40B4-BE49-F238E27FC236}">
                  <a16:creationId xmlns:a16="http://schemas.microsoft.com/office/drawing/2014/main" id="{AD0D5076-1E53-4750-A883-DFBAF6574A60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952;p53">
              <a:extLst>
                <a:ext uri="{FF2B5EF4-FFF2-40B4-BE49-F238E27FC236}">
                  <a16:creationId xmlns:a16="http://schemas.microsoft.com/office/drawing/2014/main" id="{3B88D9C1-E943-466B-8013-61CD282EDC7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953;p53">
              <a:extLst>
                <a:ext uri="{FF2B5EF4-FFF2-40B4-BE49-F238E27FC236}">
                  <a16:creationId xmlns:a16="http://schemas.microsoft.com/office/drawing/2014/main" id="{FBFEBDF2-ED34-4A98-98EE-F82519DB1E7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954;p53">
              <a:extLst>
                <a:ext uri="{FF2B5EF4-FFF2-40B4-BE49-F238E27FC236}">
                  <a16:creationId xmlns:a16="http://schemas.microsoft.com/office/drawing/2014/main" id="{4180C3DF-D02B-4FC8-B820-4978C9624C42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955;p53">
              <a:extLst>
                <a:ext uri="{FF2B5EF4-FFF2-40B4-BE49-F238E27FC236}">
                  <a16:creationId xmlns:a16="http://schemas.microsoft.com/office/drawing/2014/main" id="{5D5B656F-ACDE-4C5F-AC23-81D86D5073A7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956;p53">
              <a:extLst>
                <a:ext uri="{FF2B5EF4-FFF2-40B4-BE49-F238E27FC236}">
                  <a16:creationId xmlns:a16="http://schemas.microsoft.com/office/drawing/2014/main" id="{B91D6BF9-B91A-41E0-833E-71A184C05B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957;p53">
              <a:extLst>
                <a:ext uri="{FF2B5EF4-FFF2-40B4-BE49-F238E27FC236}">
                  <a16:creationId xmlns:a16="http://schemas.microsoft.com/office/drawing/2014/main" id="{766DEE76-B3B1-435E-88A9-34932845CEF4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958;p53">
              <a:extLst>
                <a:ext uri="{FF2B5EF4-FFF2-40B4-BE49-F238E27FC236}">
                  <a16:creationId xmlns:a16="http://schemas.microsoft.com/office/drawing/2014/main" id="{E9AD4739-892E-49A3-AB1C-042A2716EDA2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959;p53">
              <a:extLst>
                <a:ext uri="{FF2B5EF4-FFF2-40B4-BE49-F238E27FC236}">
                  <a16:creationId xmlns:a16="http://schemas.microsoft.com/office/drawing/2014/main" id="{9E49ACD6-09D1-4AE7-9EB6-26FAEE8ACC3E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960;p53">
              <a:extLst>
                <a:ext uri="{FF2B5EF4-FFF2-40B4-BE49-F238E27FC236}">
                  <a16:creationId xmlns:a16="http://schemas.microsoft.com/office/drawing/2014/main" id="{2F3421F4-405C-4D50-B608-DB9D0674CB22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961;p53">
              <a:extLst>
                <a:ext uri="{FF2B5EF4-FFF2-40B4-BE49-F238E27FC236}">
                  <a16:creationId xmlns:a16="http://schemas.microsoft.com/office/drawing/2014/main" id="{430E3D6B-EE8B-4ABC-8219-5EE5EAC2307B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962;p53">
              <a:extLst>
                <a:ext uri="{FF2B5EF4-FFF2-40B4-BE49-F238E27FC236}">
                  <a16:creationId xmlns:a16="http://schemas.microsoft.com/office/drawing/2014/main" id="{409184B7-02EE-49CE-9468-937437E25C91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963;p53">
              <a:extLst>
                <a:ext uri="{FF2B5EF4-FFF2-40B4-BE49-F238E27FC236}">
                  <a16:creationId xmlns:a16="http://schemas.microsoft.com/office/drawing/2014/main" id="{C9D24475-F407-426A-92DD-A2A6B03755B7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964;p53">
              <a:extLst>
                <a:ext uri="{FF2B5EF4-FFF2-40B4-BE49-F238E27FC236}">
                  <a16:creationId xmlns:a16="http://schemas.microsoft.com/office/drawing/2014/main" id="{FB05AD01-2A46-4C4C-A805-12DA56410310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965;p53">
              <a:extLst>
                <a:ext uri="{FF2B5EF4-FFF2-40B4-BE49-F238E27FC236}">
                  <a16:creationId xmlns:a16="http://schemas.microsoft.com/office/drawing/2014/main" id="{8A7E6E4C-B579-4348-A40B-85C7175B47BA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966;p53">
              <a:extLst>
                <a:ext uri="{FF2B5EF4-FFF2-40B4-BE49-F238E27FC236}">
                  <a16:creationId xmlns:a16="http://schemas.microsoft.com/office/drawing/2014/main" id="{C403AD60-87E0-40CC-818A-41CCA97C9039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967;p53">
              <a:extLst>
                <a:ext uri="{FF2B5EF4-FFF2-40B4-BE49-F238E27FC236}">
                  <a16:creationId xmlns:a16="http://schemas.microsoft.com/office/drawing/2014/main" id="{7688C175-175D-4860-85FE-3D3142F86302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968;p53">
              <a:extLst>
                <a:ext uri="{FF2B5EF4-FFF2-40B4-BE49-F238E27FC236}">
                  <a16:creationId xmlns:a16="http://schemas.microsoft.com/office/drawing/2014/main" id="{F391E19A-8734-49DD-8947-8295C1905408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969;p53">
              <a:extLst>
                <a:ext uri="{FF2B5EF4-FFF2-40B4-BE49-F238E27FC236}">
                  <a16:creationId xmlns:a16="http://schemas.microsoft.com/office/drawing/2014/main" id="{218765EC-D305-4858-8237-684C672A7532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970;p53">
              <a:extLst>
                <a:ext uri="{FF2B5EF4-FFF2-40B4-BE49-F238E27FC236}">
                  <a16:creationId xmlns:a16="http://schemas.microsoft.com/office/drawing/2014/main" id="{D59EB990-D35D-4647-BCE7-3DE166A0951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971;p53">
              <a:extLst>
                <a:ext uri="{FF2B5EF4-FFF2-40B4-BE49-F238E27FC236}">
                  <a16:creationId xmlns:a16="http://schemas.microsoft.com/office/drawing/2014/main" id="{5E9EBF4F-F86F-4ECA-9A12-9B42B86E147B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972;p53">
              <a:extLst>
                <a:ext uri="{FF2B5EF4-FFF2-40B4-BE49-F238E27FC236}">
                  <a16:creationId xmlns:a16="http://schemas.microsoft.com/office/drawing/2014/main" id="{5D4FB47F-9780-4173-AF5B-2D4226D60F3F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973;p53">
              <a:extLst>
                <a:ext uri="{FF2B5EF4-FFF2-40B4-BE49-F238E27FC236}">
                  <a16:creationId xmlns:a16="http://schemas.microsoft.com/office/drawing/2014/main" id="{5224BBB0-1460-496C-AD9C-60B8276BF98B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974;p53">
              <a:extLst>
                <a:ext uri="{FF2B5EF4-FFF2-40B4-BE49-F238E27FC236}">
                  <a16:creationId xmlns:a16="http://schemas.microsoft.com/office/drawing/2014/main" id="{9B1554BF-BA8F-4C67-AE44-247EABAD82C5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975;p53">
              <a:extLst>
                <a:ext uri="{FF2B5EF4-FFF2-40B4-BE49-F238E27FC236}">
                  <a16:creationId xmlns:a16="http://schemas.microsoft.com/office/drawing/2014/main" id="{B5898B39-8DA8-456C-9EDA-A3C7B2CDF10E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976;p53">
              <a:extLst>
                <a:ext uri="{FF2B5EF4-FFF2-40B4-BE49-F238E27FC236}">
                  <a16:creationId xmlns:a16="http://schemas.microsoft.com/office/drawing/2014/main" id="{4C6D4C74-AE75-4A28-854E-9B09E5F1D337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977;p53">
              <a:extLst>
                <a:ext uri="{FF2B5EF4-FFF2-40B4-BE49-F238E27FC236}">
                  <a16:creationId xmlns:a16="http://schemas.microsoft.com/office/drawing/2014/main" id="{4FB686AF-20BB-458F-969B-88FB839EDE2A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978;p53">
              <a:extLst>
                <a:ext uri="{FF2B5EF4-FFF2-40B4-BE49-F238E27FC236}">
                  <a16:creationId xmlns:a16="http://schemas.microsoft.com/office/drawing/2014/main" id="{9F78215E-F2FD-401A-9702-232B9EC6F3EE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979;p53">
              <a:extLst>
                <a:ext uri="{FF2B5EF4-FFF2-40B4-BE49-F238E27FC236}">
                  <a16:creationId xmlns:a16="http://schemas.microsoft.com/office/drawing/2014/main" id="{A74F90E9-DC9A-4F97-8430-7B0F5F3E610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980;p53">
              <a:extLst>
                <a:ext uri="{FF2B5EF4-FFF2-40B4-BE49-F238E27FC236}">
                  <a16:creationId xmlns:a16="http://schemas.microsoft.com/office/drawing/2014/main" id="{0F027919-D823-4FE2-B363-82B9AB6072A8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981;p53">
              <a:extLst>
                <a:ext uri="{FF2B5EF4-FFF2-40B4-BE49-F238E27FC236}">
                  <a16:creationId xmlns:a16="http://schemas.microsoft.com/office/drawing/2014/main" id="{39F82CFF-7AE5-4534-A6D8-127C1302221B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982;p53">
              <a:extLst>
                <a:ext uri="{FF2B5EF4-FFF2-40B4-BE49-F238E27FC236}">
                  <a16:creationId xmlns:a16="http://schemas.microsoft.com/office/drawing/2014/main" id="{8CA5B651-4A4C-4B88-8E53-F1C757C622C7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983;p53">
              <a:extLst>
                <a:ext uri="{FF2B5EF4-FFF2-40B4-BE49-F238E27FC236}">
                  <a16:creationId xmlns:a16="http://schemas.microsoft.com/office/drawing/2014/main" id="{98D4D00C-0BD1-46E6-BCA8-51A62374484C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984;p53">
              <a:extLst>
                <a:ext uri="{FF2B5EF4-FFF2-40B4-BE49-F238E27FC236}">
                  <a16:creationId xmlns:a16="http://schemas.microsoft.com/office/drawing/2014/main" id="{BB4E7DC8-5DF5-49BC-830D-0FF3B17537FC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85;p53">
              <a:extLst>
                <a:ext uri="{FF2B5EF4-FFF2-40B4-BE49-F238E27FC236}">
                  <a16:creationId xmlns:a16="http://schemas.microsoft.com/office/drawing/2014/main" id="{5F3D50B0-E03D-431B-9988-77A8A631092E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86;p53">
              <a:extLst>
                <a:ext uri="{FF2B5EF4-FFF2-40B4-BE49-F238E27FC236}">
                  <a16:creationId xmlns:a16="http://schemas.microsoft.com/office/drawing/2014/main" id="{614A8130-DEA6-456F-B2A7-6640CA40620B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87;p53">
              <a:extLst>
                <a:ext uri="{FF2B5EF4-FFF2-40B4-BE49-F238E27FC236}">
                  <a16:creationId xmlns:a16="http://schemas.microsoft.com/office/drawing/2014/main" id="{42EA92BC-E45D-474C-AE53-1DE56CAB4204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88;p53">
              <a:extLst>
                <a:ext uri="{FF2B5EF4-FFF2-40B4-BE49-F238E27FC236}">
                  <a16:creationId xmlns:a16="http://schemas.microsoft.com/office/drawing/2014/main" id="{3980F044-46EA-485D-9BB9-3CDE7421F64F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89;p53">
              <a:extLst>
                <a:ext uri="{FF2B5EF4-FFF2-40B4-BE49-F238E27FC236}">
                  <a16:creationId xmlns:a16="http://schemas.microsoft.com/office/drawing/2014/main" id="{3CE5F164-A8FB-4622-A557-89378F6B0F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90;p53">
              <a:extLst>
                <a:ext uri="{FF2B5EF4-FFF2-40B4-BE49-F238E27FC236}">
                  <a16:creationId xmlns:a16="http://schemas.microsoft.com/office/drawing/2014/main" id="{D0F216CC-242F-4F03-825F-938BC84235E2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91;p53">
              <a:extLst>
                <a:ext uri="{FF2B5EF4-FFF2-40B4-BE49-F238E27FC236}">
                  <a16:creationId xmlns:a16="http://schemas.microsoft.com/office/drawing/2014/main" id="{FBA83CBF-3CBE-41F6-B281-0F8FEA7B555A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92;p53">
              <a:extLst>
                <a:ext uri="{FF2B5EF4-FFF2-40B4-BE49-F238E27FC236}">
                  <a16:creationId xmlns:a16="http://schemas.microsoft.com/office/drawing/2014/main" id="{9307EB71-2EE8-4B81-990F-D4184DC76996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93;p53">
              <a:extLst>
                <a:ext uri="{FF2B5EF4-FFF2-40B4-BE49-F238E27FC236}">
                  <a16:creationId xmlns:a16="http://schemas.microsoft.com/office/drawing/2014/main" id="{59BF3E8F-DD3B-42D7-8AD2-5291FF3F714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994;p53">
              <a:extLst>
                <a:ext uri="{FF2B5EF4-FFF2-40B4-BE49-F238E27FC236}">
                  <a16:creationId xmlns:a16="http://schemas.microsoft.com/office/drawing/2014/main" id="{E3A80227-312F-4CBB-929E-9E32FD1594B7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995;p53">
              <a:extLst>
                <a:ext uri="{FF2B5EF4-FFF2-40B4-BE49-F238E27FC236}">
                  <a16:creationId xmlns:a16="http://schemas.microsoft.com/office/drawing/2014/main" id="{52C26E83-189F-4707-9DF3-E871FABFA1FF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996;p53">
              <a:extLst>
                <a:ext uri="{FF2B5EF4-FFF2-40B4-BE49-F238E27FC236}">
                  <a16:creationId xmlns:a16="http://schemas.microsoft.com/office/drawing/2014/main" id="{33B775C5-74BF-4C07-8546-8C21194111B2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997;p53">
              <a:extLst>
                <a:ext uri="{FF2B5EF4-FFF2-40B4-BE49-F238E27FC236}">
                  <a16:creationId xmlns:a16="http://schemas.microsoft.com/office/drawing/2014/main" id="{C3C18106-BAE9-474B-8DFA-26E74FA1A644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998;p53">
              <a:extLst>
                <a:ext uri="{FF2B5EF4-FFF2-40B4-BE49-F238E27FC236}">
                  <a16:creationId xmlns:a16="http://schemas.microsoft.com/office/drawing/2014/main" id="{C56F7981-AAD8-49EC-9E94-0850AB66EBD6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999;p53">
              <a:extLst>
                <a:ext uri="{FF2B5EF4-FFF2-40B4-BE49-F238E27FC236}">
                  <a16:creationId xmlns:a16="http://schemas.microsoft.com/office/drawing/2014/main" id="{1838D530-9F65-4429-BB33-FD926AF0B124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000;p53">
              <a:extLst>
                <a:ext uri="{FF2B5EF4-FFF2-40B4-BE49-F238E27FC236}">
                  <a16:creationId xmlns:a16="http://schemas.microsoft.com/office/drawing/2014/main" id="{21A36A3D-91E9-46B9-8A9C-423DAEAB9B08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001;p53">
              <a:extLst>
                <a:ext uri="{FF2B5EF4-FFF2-40B4-BE49-F238E27FC236}">
                  <a16:creationId xmlns:a16="http://schemas.microsoft.com/office/drawing/2014/main" id="{8E94B1A6-41E0-40DC-A15C-558E47CB893A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002;p53">
              <a:extLst>
                <a:ext uri="{FF2B5EF4-FFF2-40B4-BE49-F238E27FC236}">
                  <a16:creationId xmlns:a16="http://schemas.microsoft.com/office/drawing/2014/main" id="{16E67CC9-9856-4D6E-9F06-2042F9D3E071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003;p53">
              <a:extLst>
                <a:ext uri="{FF2B5EF4-FFF2-40B4-BE49-F238E27FC236}">
                  <a16:creationId xmlns:a16="http://schemas.microsoft.com/office/drawing/2014/main" id="{2A609899-B82F-4EFE-A2A2-24398C171329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004;p53">
              <a:extLst>
                <a:ext uri="{FF2B5EF4-FFF2-40B4-BE49-F238E27FC236}">
                  <a16:creationId xmlns:a16="http://schemas.microsoft.com/office/drawing/2014/main" id="{BA5CE8AD-9442-4258-A3CE-C0475D58B69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005;p53">
              <a:extLst>
                <a:ext uri="{FF2B5EF4-FFF2-40B4-BE49-F238E27FC236}">
                  <a16:creationId xmlns:a16="http://schemas.microsoft.com/office/drawing/2014/main" id="{83F3D2F9-92FC-47C2-A0F1-E9A15C132A7F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006;p53">
              <a:extLst>
                <a:ext uri="{FF2B5EF4-FFF2-40B4-BE49-F238E27FC236}">
                  <a16:creationId xmlns:a16="http://schemas.microsoft.com/office/drawing/2014/main" id="{C6AEB4EE-8B27-4572-8106-4D2B7354DDF3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007;p53">
              <a:extLst>
                <a:ext uri="{FF2B5EF4-FFF2-40B4-BE49-F238E27FC236}">
                  <a16:creationId xmlns:a16="http://schemas.microsoft.com/office/drawing/2014/main" id="{E306504C-FCDC-4C12-B428-6ACB0A3791AE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008;p53">
              <a:extLst>
                <a:ext uri="{FF2B5EF4-FFF2-40B4-BE49-F238E27FC236}">
                  <a16:creationId xmlns:a16="http://schemas.microsoft.com/office/drawing/2014/main" id="{6B3F9FA9-F399-4DFB-8F65-E3A7497FA232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009;p53">
              <a:extLst>
                <a:ext uri="{FF2B5EF4-FFF2-40B4-BE49-F238E27FC236}">
                  <a16:creationId xmlns:a16="http://schemas.microsoft.com/office/drawing/2014/main" id="{3911E401-5011-4C96-8E25-CFADC7DF38E3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010;p53">
              <a:extLst>
                <a:ext uri="{FF2B5EF4-FFF2-40B4-BE49-F238E27FC236}">
                  <a16:creationId xmlns:a16="http://schemas.microsoft.com/office/drawing/2014/main" id="{55C654F8-BB7E-4306-9AA0-3CF21A2E84F4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011;p53">
              <a:extLst>
                <a:ext uri="{FF2B5EF4-FFF2-40B4-BE49-F238E27FC236}">
                  <a16:creationId xmlns:a16="http://schemas.microsoft.com/office/drawing/2014/main" id="{41738777-96E1-4443-821C-E59BA411205A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012;p53">
              <a:extLst>
                <a:ext uri="{FF2B5EF4-FFF2-40B4-BE49-F238E27FC236}">
                  <a16:creationId xmlns:a16="http://schemas.microsoft.com/office/drawing/2014/main" id="{2C5E0D7A-AD0E-4487-BA95-0C5352C3FA9A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013;p53">
              <a:extLst>
                <a:ext uri="{FF2B5EF4-FFF2-40B4-BE49-F238E27FC236}">
                  <a16:creationId xmlns:a16="http://schemas.microsoft.com/office/drawing/2014/main" id="{F47A9F0E-1D75-457A-9749-5C71D3E0FEAF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014;p53">
              <a:extLst>
                <a:ext uri="{FF2B5EF4-FFF2-40B4-BE49-F238E27FC236}">
                  <a16:creationId xmlns:a16="http://schemas.microsoft.com/office/drawing/2014/main" id="{27707047-8862-495B-9366-D4BFAB22A5EC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015;p53">
              <a:extLst>
                <a:ext uri="{FF2B5EF4-FFF2-40B4-BE49-F238E27FC236}">
                  <a16:creationId xmlns:a16="http://schemas.microsoft.com/office/drawing/2014/main" id="{29F6CC56-A09A-4DC2-8D7C-64FE6D517A5B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016;p53">
              <a:extLst>
                <a:ext uri="{FF2B5EF4-FFF2-40B4-BE49-F238E27FC236}">
                  <a16:creationId xmlns:a16="http://schemas.microsoft.com/office/drawing/2014/main" id="{3BCF94DF-3233-4CB6-964E-50CCCA5D4FD4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017;p53">
              <a:extLst>
                <a:ext uri="{FF2B5EF4-FFF2-40B4-BE49-F238E27FC236}">
                  <a16:creationId xmlns:a16="http://schemas.microsoft.com/office/drawing/2014/main" id="{B517CB5E-F003-4122-8451-31ADFAFD446B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018;p53">
              <a:extLst>
                <a:ext uri="{FF2B5EF4-FFF2-40B4-BE49-F238E27FC236}">
                  <a16:creationId xmlns:a16="http://schemas.microsoft.com/office/drawing/2014/main" id="{D12D8E6D-BA87-4058-B505-5A0FF556561D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019;p53">
              <a:extLst>
                <a:ext uri="{FF2B5EF4-FFF2-40B4-BE49-F238E27FC236}">
                  <a16:creationId xmlns:a16="http://schemas.microsoft.com/office/drawing/2014/main" id="{C14CD152-17B1-4852-B4A9-67D8319D0DC0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020;p53">
              <a:extLst>
                <a:ext uri="{FF2B5EF4-FFF2-40B4-BE49-F238E27FC236}">
                  <a16:creationId xmlns:a16="http://schemas.microsoft.com/office/drawing/2014/main" id="{9E1F2138-0357-42E8-9E16-A2619494321F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021;p53">
              <a:extLst>
                <a:ext uri="{FF2B5EF4-FFF2-40B4-BE49-F238E27FC236}">
                  <a16:creationId xmlns:a16="http://schemas.microsoft.com/office/drawing/2014/main" id="{DC701C2A-20F6-405F-AFD1-FF0AE39B2516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022;p53">
              <a:extLst>
                <a:ext uri="{FF2B5EF4-FFF2-40B4-BE49-F238E27FC236}">
                  <a16:creationId xmlns:a16="http://schemas.microsoft.com/office/drawing/2014/main" id="{D41724CB-61CA-4B65-8991-BA79F32FC8BC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023;p53">
              <a:extLst>
                <a:ext uri="{FF2B5EF4-FFF2-40B4-BE49-F238E27FC236}">
                  <a16:creationId xmlns:a16="http://schemas.microsoft.com/office/drawing/2014/main" id="{7DDBD9DE-918D-4C2B-AF49-1F2E84B019E7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024;p53">
              <a:extLst>
                <a:ext uri="{FF2B5EF4-FFF2-40B4-BE49-F238E27FC236}">
                  <a16:creationId xmlns:a16="http://schemas.microsoft.com/office/drawing/2014/main" id="{713A4C4C-2439-4C91-99EC-9B284308090F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025;p53">
              <a:extLst>
                <a:ext uri="{FF2B5EF4-FFF2-40B4-BE49-F238E27FC236}">
                  <a16:creationId xmlns:a16="http://schemas.microsoft.com/office/drawing/2014/main" id="{834F8CCE-2E27-4D96-B237-685D782BA250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026;p53">
              <a:extLst>
                <a:ext uri="{FF2B5EF4-FFF2-40B4-BE49-F238E27FC236}">
                  <a16:creationId xmlns:a16="http://schemas.microsoft.com/office/drawing/2014/main" id="{B1129291-8799-4824-9212-6D31504A92FA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027;p53">
              <a:extLst>
                <a:ext uri="{FF2B5EF4-FFF2-40B4-BE49-F238E27FC236}">
                  <a16:creationId xmlns:a16="http://schemas.microsoft.com/office/drawing/2014/main" id="{EE9C0C0D-092C-46A4-B994-39D7F06ABD24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028;p53">
              <a:extLst>
                <a:ext uri="{FF2B5EF4-FFF2-40B4-BE49-F238E27FC236}">
                  <a16:creationId xmlns:a16="http://schemas.microsoft.com/office/drawing/2014/main" id="{F124A53B-4BAD-487B-A2F9-B1A59A3D21E8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029;p53">
              <a:extLst>
                <a:ext uri="{FF2B5EF4-FFF2-40B4-BE49-F238E27FC236}">
                  <a16:creationId xmlns:a16="http://schemas.microsoft.com/office/drawing/2014/main" id="{CED9055F-8CC0-449E-BE02-F56CAD10A54E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030;p53">
              <a:extLst>
                <a:ext uri="{FF2B5EF4-FFF2-40B4-BE49-F238E27FC236}">
                  <a16:creationId xmlns:a16="http://schemas.microsoft.com/office/drawing/2014/main" id="{083CA0DF-5435-4BCF-A8A2-8AD02B3937A0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031;p53">
              <a:extLst>
                <a:ext uri="{FF2B5EF4-FFF2-40B4-BE49-F238E27FC236}">
                  <a16:creationId xmlns:a16="http://schemas.microsoft.com/office/drawing/2014/main" id="{2888E637-5496-4149-9037-2E37A1A4C289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032;p53">
              <a:extLst>
                <a:ext uri="{FF2B5EF4-FFF2-40B4-BE49-F238E27FC236}">
                  <a16:creationId xmlns:a16="http://schemas.microsoft.com/office/drawing/2014/main" id="{A827E6B2-3124-4E11-8DCC-6B03D7F5F544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033;p53">
              <a:extLst>
                <a:ext uri="{FF2B5EF4-FFF2-40B4-BE49-F238E27FC236}">
                  <a16:creationId xmlns:a16="http://schemas.microsoft.com/office/drawing/2014/main" id="{1168496A-3D35-4060-9D88-17A483128C9E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034;p53">
              <a:extLst>
                <a:ext uri="{FF2B5EF4-FFF2-40B4-BE49-F238E27FC236}">
                  <a16:creationId xmlns:a16="http://schemas.microsoft.com/office/drawing/2014/main" id="{CDA84096-CEF9-49FE-ABBB-631EB29823CA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035;p53">
              <a:extLst>
                <a:ext uri="{FF2B5EF4-FFF2-40B4-BE49-F238E27FC236}">
                  <a16:creationId xmlns:a16="http://schemas.microsoft.com/office/drawing/2014/main" id="{5FF049E8-6767-43D9-95B1-3111DC6FB505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036;p53">
              <a:extLst>
                <a:ext uri="{FF2B5EF4-FFF2-40B4-BE49-F238E27FC236}">
                  <a16:creationId xmlns:a16="http://schemas.microsoft.com/office/drawing/2014/main" id="{89A46F53-A6A2-499D-A2CA-904CAF699F1D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037;p53">
              <a:extLst>
                <a:ext uri="{FF2B5EF4-FFF2-40B4-BE49-F238E27FC236}">
                  <a16:creationId xmlns:a16="http://schemas.microsoft.com/office/drawing/2014/main" id="{51581D18-8178-4986-A010-60D8103278B3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038;p53">
              <a:extLst>
                <a:ext uri="{FF2B5EF4-FFF2-40B4-BE49-F238E27FC236}">
                  <a16:creationId xmlns:a16="http://schemas.microsoft.com/office/drawing/2014/main" id="{6B086DC8-D5F4-464C-979F-F4DEE3D291FA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039;p53">
              <a:extLst>
                <a:ext uri="{FF2B5EF4-FFF2-40B4-BE49-F238E27FC236}">
                  <a16:creationId xmlns:a16="http://schemas.microsoft.com/office/drawing/2014/main" id="{A61ABCDF-51ED-43F0-8ABB-DE993663422F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040;p53">
              <a:extLst>
                <a:ext uri="{FF2B5EF4-FFF2-40B4-BE49-F238E27FC236}">
                  <a16:creationId xmlns:a16="http://schemas.microsoft.com/office/drawing/2014/main" id="{67273BCE-32D9-43FA-A056-93258C2C6E93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041;p53">
              <a:extLst>
                <a:ext uri="{FF2B5EF4-FFF2-40B4-BE49-F238E27FC236}">
                  <a16:creationId xmlns:a16="http://schemas.microsoft.com/office/drawing/2014/main" id="{82E4C83F-5A92-456B-8878-8E3C7B66AB41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042;p53">
              <a:extLst>
                <a:ext uri="{FF2B5EF4-FFF2-40B4-BE49-F238E27FC236}">
                  <a16:creationId xmlns:a16="http://schemas.microsoft.com/office/drawing/2014/main" id="{6B5671FF-368F-44C2-A8B8-E09729148778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043;p53">
              <a:extLst>
                <a:ext uri="{FF2B5EF4-FFF2-40B4-BE49-F238E27FC236}">
                  <a16:creationId xmlns:a16="http://schemas.microsoft.com/office/drawing/2014/main" id="{E631F391-4D1E-47AC-81FB-293862CB4DC1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044;p53">
              <a:extLst>
                <a:ext uri="{FF2B5EF4-FFF2-40B4-BE49-F238E27FC236}">
                  <a16:creationId xmlns:a16="http://schemas.microsoft.com/office/drawing/2014/main" id="{6E6F2A30-FF46-422D-A317-E50FAEA5CDC9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045;p53">
              <a:extLst>
                <a:ext uri="{FF2B5EF4-FFF2-40B4-BE49-F238E27FC236}">
                  <a16:creationId xmlns:a16="http://schemas.microsoft.com/office/drawing/2014/main" id="{97F601BA-B6F5-430B-BEA4-E6E4B3689DFA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046;p53">
              <a:extLst>
                <a:ext uri="{FF2B5EF4-FFF2-40B4-BE49-F238E27FC236}">
                  <a16:creationId xmlns:a16="http://schemas.microsoft.com/office/drawing/2014/main" id="{DE22802F-D874-4ED9-9588-15C733C97687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047;p53">
              <a:extLst>
                <a:ext uri="{FF2B5EF4-FFF2-40B4-BE49-F238E27FC236}">
                  <a16:creationId xmlns:a16="http://schemas.microsoft.com/office/drawing/2014/main" id="{DCFD3BE7-1E02-4507-80AE-407AA4474AAA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048;p53">
              <a:extLst>
                <a:ext uri="{FF2B5EF4-FFF2-40B4-BE49-F238E27FC236}">
                  <a16:creationId xmlns:a16="http://schemas.microsoft.com/office/drawing/2014/main" id="{D22E1751-8857-451B-AC0D-9C052C719164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049;p53">
              <a:extLst>
                <a:ext uri="{FF2B5EF4-FFF2-40B4-BE49-F238E27FC236}">
                  <a16:creationId xmlns:a16="http://schemas.microsoft.com/office/drawing/2014/main" id="{204022A7-DC8F-4930-A4AE-7C49A1E6F124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050;p53">
              <a:extLst>
                <a:ext uri="{FF2B5EF4-FFF2-40B4-BE49-F238E27FC236}">
                  <a16:creationId xmlns:a16="http://schemas.microsoft.com/office/drawing/2014/main" id="{B6977DEF-EA8F-4BD0-ADCA-49FBED17E92D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051;p53">
              <a:extLst>
                <a:ext uri="{FF2B5EF4-FFF2-40B4-BE49-F238E27FC236}">
                  <a16:creationId xmlns:a16="http://schemas.microsoft.com/office/drawing/2014/main" id="{2E5F836E-120D-4F2E-B721-1A8DD05B1233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052;p53">
              <a:extLst>
                <a:ext uri="{FF2B5EF4-FFF2-40B4-BE49-F238E27FC236}">
                  <a16:creationId xmlns:a16="http://schemas.microsoft.com/office/drawing/2014/main" id="{5BB47F02-3E6C-47A4-B8DB-797523091F9D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053;p53">
              <a:extLst>
                <a:ext uri="{FF2B5EF4-FFF2-40B4-BE49-F238E27FC236}">
                  <a16:creationId xmlns:a16="http://schemas.microsoft.com/office/drawing/2014/main" id="{040474C3-B99F-41D3-BD77-171CFC2EF316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055;p53">
              <a:extLst>
                <a:ext uri="{FF2B5EF4-FFF2-40B4-BE49-F238E27FC236}">
                  <a16:creationId xmlns:a16="http://schemas.microsoft.com/office/drawing/2014/main" id="{DFC9F245-2CB7-4943-B546-11B4A0B74621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056;p53">
              <a:extLst>
                <a:ext uri="{FF2B5EF4-FFF2-40B4-BE49-F238E27FC236}">
                  <a16:creationId xmlns:a16="http://schemas.microsoft.com/office/drawing/2014/main" id="{F4BFD395-6E22-4A6C-AD7B-854AF1E1EC60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057;p53">
              <a:extLst>
                <a:ext uri="{FF2B5EF4-FFF2-40B4-BE49-F238E27FC236}">
                  <a16:creationId xmlns:a16="http://schemas.microsoft.com/office/drawing/2014/main" id="{CAE01E26-F3C6-4B22-848B-DA97857866B9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058;p53">
              <a:extLst>
                <a:ext uri="{FF2B5EF4-FFF2-40B4-BE49-F238E27FC236}">
                  <a16:creationId xmlns:a16="http://schemas.microsoft.com/office/drawing/2014/main" id="{568F312E-B35B-43CF-B210-F95787849DA9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59;p53">
              <a:extLst>
                <a:ext uri="{FF2B5EF4-FFF2-40B4-BE49-F238E27FC236}">
                  <a16:creationId xmlns:a16="http://schemas.microsoft.com/office/drawing/2014/main" id="{1E532803-3558-4CFE-A6A1-443EA86B82AE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" name="TextBox 367">
            <a:extLst>
              <a:ext uri="{FF2B5EF4-FFF2-40B4-BE49-F238E27FC236}">
                <a16:creationId xmlns:a16="http://schemas.microsoft.com/office/drawing/2014/main" id="{8CF220F9-5C22-42CE-B3D2-FC502E0C6059}"/>
              </a:ext>
            </a:extLst>
          </p:cNvPr>
          <p:cNvSpPr txBox="1"/>
          <p:nvPr/>
        </p:nvSpPr>
        <p:spPr>
          <a:xfrm>
            <a:off x="-6749139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377" name="Rectangle: Rounded Corners 376">
            <a:extLst>
              <a:ext uri="{FF2B5EF4-FFF2-40B4-BE49-F238E27FC236}">
                <a16:creationId xmlns:a16="http://schemas.microsoft.com/office/drawing/2014/main" id="{9ABCE7A6-CC4C-4B9C-BA6D-B17335406373}"/>
              </a:ext>
            </a:extLst>
          </p:cNvPr>
          <p:cNvSpPr/>
          <p:nvPr/>
        </p:nvSpPr>
        <p:spPr>
          <a:xfrm>
            <a:off x="14971889" y="3044325"/>
            <a:ext cx="2319921" cy="9711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78" name="Picture 8">
            <a:extLst>
              <a:ext uri="{FF2B5EF4-FFF2-40B4-BE49-F238E27FC236}">
                <a16:creationId xmlns:a16="http://schemas.microsoft.com/office/drawing/2014/main" id="{E806266D-5FDC-4D0B-A0FD-88FCD6F97C3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846" y="1566360"/>
            <a:ext cx="1609550" cy="160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9" name="Picture 9">
            <a:extLst>
              <a:ext uri="{FF2B5EF4-FFF2-40B4-BE49-F238E27FC236}">
                <a16:creationId xmlns:a16="http://schemas.microsoft.com/office/drawing/2014/main" id="{6E80D0A2-D784-421E-9BC1-4D25C6FAA7D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1288" y="1266117"/>
            <a:ext cx="1925608" cy="192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0" name="Rectangle: Rounded Corners 7">
            <a:extLst>
              <a:ext uri="{FF2B5EF4-FFF2-40B4-BE49-F238E27FC236}">
                <a16:creationId xmlns:a16="http://schemas.microsoft.com/office/drawing/2014/main" id="{DA623A9B-E76E-49A3-934E-2D1EBE6FC61B}"/>
              </a:ext>
            </a:extLst>
          </p:cNvPr>
          <p:cNvSpPr/>
          <p:nvPr/>
        </p:nvSpPr>
        <p:spPr>
          <a:xfrm>
            <a:off x="17682427" y="3038732"/>
            <a:ext cx="2319921" cy="97927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</a:t>
            </a:r>
            <a:b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75" name="Google Shape;55;p7">
            <a:extLst>
              <a:ext uri="{FF2B5EF4-FFF2-40B4-BE49-F238E27FC236}">
                <a16:creationId xmlns:a16="http://schemas.microsoft.com/office/drawing/2014/main" id="{7AFFD0D4-EF62-4448-91B1-709DB91DEF21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56;p7">
            <a:extLst>
              <a:ext uri="{FF2B5EF4-FFF2-40B4-BE49-F238E27FC236}">
                <a16:creationId xmlns:a16="http://schemas.microsoft.com/office/drawing/2014/main" id="{48567355-7D6C-418A-97B3-48EEC6B37127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Rectangle: Rounded Corners 385">
            <a:extLst>
              <a:ext uri="{FF2B5EF4-FFF2-40B4-BE49-F238E27FC236}">
                <a16:creationId xmlns:a16="http://schemas.microsoft.com/office/drawing/2014/main" id="{22801C2F-66A4-44D6-A974-37D06A63B4CD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BA8B28B5-E81D-4720-B6D5-DBCFCAE04C27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89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987D94C8-049A-4FA3-9AB5-67C6969DD4D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0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BA443020-A380-446E-B577-6B9F35046A45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1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45799A93-BE60-4DF0-98D3-C02652074742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2" name="Rectangle: Top Corners Rounded 391">
            <a:extLst>
              <a:ext uri="{FF2B5EF4-FFF2-40B4-BE49-F238E27FC236}">
                <a16:creationId xmlns:a16="http://schemas.microsoft.com/office/drawing/2014/main" id="{11E1492C-F556-486F-A98B-5EBFF6559BA6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3" name="Picture 2">
            <a:extLst>
              <a:ext uri="{FF2B5EF4-FFF2-40B4-BE49-F238E27FC236}">
                <a16:creationId xmlns:a16="http://schemas.microsoft.com/office/drawing/2014/main" id="{D20DFCD0-CAF9-4BDF-A5AF-AF81F3755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4" name="Title 1">
            <a:extLst>
              <a:ext uri="{FF2B5EF4-FFF2-40B4-BE49-F238E27FC236}">
                <a16:creationId xmlns:a16="http://schemas.microsoft.com/office/drawing/2014/main" id="{0C15D7D6-0492-4947-82A2-65B2428D63DF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95" name="Straight Connector 394">
            <a:extLst>
              <a:ext uri="{FF2B5EF4-FFF2-40B4-BE49-F238E27FC236}">
                <a16:creationId xmlns:a16="http://schemas.microsoft.com/office/drawing/2014/main" id="{CE6BF84C-10B0-41A6-BD74-F3111FC27034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6" name="Title 1">
            <a:extLst>
              <a:ext uri="{FF2B5EF4-FFF2-40B4-BE49-F238E27FC236}">
                <a16:creationId xmlns:a16="http://schemas.microsoft.com/office/drawing/2014/main" id="{1040EB8B-7909-47AC-850D-19482BA2B50F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97" name="Picture 2" descr="C.S.I. Group – ไทย">
            <a:extLst>
              <a:ext uri="{FF2B5EF4-FFF2-40B4-BE49-F238E27FC236}">
                <a16:creationId xmlns:a16="http://schemas.microsoft.com/office/drawing/2014/main" id="{1C620A1F-425D-43F8-BE06-07EB771613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37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1" grpId="0" animBg="1"/>
      <p:bldP spid="314" grpId="0" animBg="1"/>
      <p:bldP spid="315" grpId="0" animBg="1"/>
      <p:bldP spid="3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17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5393930" y="3200747"/>
            <a:ext cx="1084104" cy="1876736"/>
            <a:chOff x="7188870" y="2700291"/>
            <a:chExt cx="1084104" cy="1876736"/>
          </a:xfrm>
        </p:grpSpPr>
        <p:sp>
          <p:nvSpPr>
            <p:cNvPr id="318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5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50" y="1718134"/>
            <a:ext cx="1575372" cy="157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6" name="Group 31"/>
          <p:cNvGrpSpPr>
            <a:grpSpLocks/>
          </p:cNvGrpSpPr>
          <p:nvPr/>
        </p:nvGrpSpPr>
        <p:grpSpPr bwMode="auto">
          <a:xfrm>
            <a:off x="2816758" y="1719925"/>
            <a:ext cx="1577303" cy="1575372"/>
            <a:chOff x="5087004" y="372721"/>
            <a:chExt cx="1296472" cy="1296472"/>
          </a:xfrm>
        </p:grpSpPr>
        <p:pic>
          <p:nvPicPr>
            <p:cNvPr id="197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8" name="Oval 197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199" name="Picture 2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0" name="Down Arrow 199"/>
          <p:cNvSpPr/>
          <p:nvPr/>
        </p:nvSpPr>
        <p:spPr>
          <a:xfrm rot="16200000">
            <a:off x="2111931" y="2324601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1180754" y="3675981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88" name="Rectangle: Rounded Corners 7">
            <a:extLst>
              <a:ext uri="{FF2B5EF4-FFF2-40B4-BE49-F238E27FC236}">
                <a16:creationId xmlns:a16="http://schemas.microsoft.com/office/drawing/2014/main" id="{823E9F9F-1913-4510-88B7-F6776B65C8D9}"/>
              </a:ext>
            </a:extLst>
          </p:cNvPr>
          <p:cNvSpPr/>
          <p:nvPr/>
        </p:nvSpPr>
        <p:spPr>
          <a:xfrm>
            <a:off x="4759323" y="1830240"/>
            <a:ext cx="2205750" cy="661069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89" name="Google Shape;1706;p51">
            <a:extLst>
              <a:ext uri="{FF2B5EF4-FFF2-40B4-BE49-F238E27FC236}">
                <a16:creationId xmlns:a16="http://schemas.microsoft.com/office/drawing/2014/main" id="{FA120C04-8F67-4529-9540-67FAB015459B}"/>
              </a:ext>
            </a:extLst>
          </p:cNvPr>
          <p:cNvGrpSpPr/>
          <p:nvPr/>
        </p:nvGrpSpPr>
        <p:grpSpPr>
          <a:xfrm>
            <a:off x="4043432" y="5778851"/>
            <a:ext cx="484639" cy="838978"/>
            <a:chOff x="7188870" y="2700291"/>
            <a:chExt cx="1084104" cy="1876736"/>
          </a:xfrm>
        </p:grpSpPr>
        <p:sp>
          <p:nvSpPr>
            <p:cNvPr id="190" name="Google Shape;1707;p51">
              <a:extLst>
                <a:ext uri="{FF2B5EF4-FFF2-40B4-BE49-F238E27FC236}">
                  <a16:creationId xmlns:a16="http://schemas.microsoft.com/office/drawing/2014/main" id="{69309074-E576-4B7D-8454-E2CB3B2B8F85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708;p51">
              <a:extLst>
                <a:ext uri="{FF2B5EF4-FFF2-40B4-BE49-F238E27FC236}">
                  <a16:creationId xmlns:a16="http://schemas.microsoft.com/office/drawing/2014/main" id="{CB679945-1F4B-4386-B76D-FD7BE7AA4760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709;p51">
              <a:extLst>
                <a:ext uri="{FF2B5EF4-FFF2-40B4-BE49-F238E27FC236}">
                  <a16:creationId xmlns:a16="http://schemas.microsoft.com/office/drawing/2014/main" id="{CFAADD1F-D788-40EF-BA5B-3715F3AED0AA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10;p51">
              <a:extLst>
                <a:ext uri="{FF2B5EF4-FFF2-40B4-BE49-F238E27FC236}">
                  <a16:creationId xmlns:a16="http://schemas.microsoft.com/office/drawing/2014/main" id="{54ADAF33-B888-4B10-A28D-6C9748E72F76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11;p51">
              <a:extLst>
                <a:ext uri="{FF2B5EF4-FFF2-40B4-BE49-F238E27FC236}">
                  <a16:creationId xmlns:a16="http://schemas.microsoft.com/office/drawing/2014/main" id="{F96B7833-6103-4CAE-94A5-4E940F556AC3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12;p51">
              <a:extLst>
                <a:ext uri="{FF2B5EF4-FFF2-40B4-BE49-F238E27FC236}">
                  <a16:creationId xmlns:a16="http://schemas.microsoft.com/office/drawing/2014/main" id="{FE3D17B6-F4A4-40B7-BAB1-3903C27137BA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13;p51">
              <a:extLst>
                <a:ext uri="{FF2B5EF4-FFF2-40B4-BE49-F238E27FC236}">
                  <a16:creationId xmlns:a16="http://schemas.microsoft.com/office/drawing/2014/main" id="{5C82E365-A4A3-4150-B8EB-C6F8401ED1EE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14;p51">
              <a:extLst>
                <a:ext uri="{FF2B5EF4-FFF2-40B4-BE49-F238E27FC236}">
                  <a16:creationId xmlns:a16="http://schemas.microsoft.com/office/drawing/2014/main" id="{6C864941-8603-489B-952C-27B86B44F948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15;p51">
              <a:extLst>
                <a:ext uri="{FF2B5EF4-FFF2-40B4-BE49-F238E27FC236}">
                  <a16:creationId xmlns:a16="http://schemas.microsoft.com/office/drawing/2014/main" id="{5814DA0C-71A3-44DF-A6F9-26762ED7AD13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16;p51">
              <a:extLst>
                <a:ext uri="{FF2B5EF4-FFF2-40B4-BE49-F238E27FC236}">
                  <a16:creationId xmlns:a16="http://schemas.microsoft.com/office/drawing/2014/main" id="{B168331B-F3EB-45B8-A0C8-396B86876E90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17;p51">
              <a:extLst>
                <a:ext uri="{FF2B5EF4-FFF2-40B4-BE49-F238E27FC236}">
                  <a16:creationId xmlns:a16="http://schemas.microsoft.com/office/drawing/2014/main" id="{12D3CC69-8CA7-4210-BFF9-68767AF52954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18;p51">
              <a:extLst>
                <a:ext uri="{FF2B5EF4-FFF2-40B4-BE49-F238E27FC236}">
                  <a16:creationId xmlns:a16="http://schemas.microsoft.com/office/drawing/2014/main" id="{796DF309-2E3D-49A8-9061-88CBF824C8F6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19;p51">
              <a:extLst>
                <a:ext uri="{FF2B5EF4-FFF2-40B4-BE49-F238E27FC236}">
                  <a16:creationId xmlns:a16="http://schemas.microsoft.com/office/drawing/2014/main" id="{BBE803D9-5F9C-4B29-BCF0-4A14CBB7A45B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20;p51">
              <a:extLst>
                <a:ext uri="{FF2B5EF4-FFF2-40B4-BE49-F238E27FC236}">
                  <a16:creationId xmlns:a16="http://schemas.microsoft.com/office/drawing/2014/main" id="{B405A03D-762B-4A09-9AA3-895EB4ADB2A0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21;p51">
              <a:extLst>
                <a:ext uri="{FF2B5EF4-FFF2-40B4-BE49-F238E27FC236}">
                  <a16:creationId xmlns:a16="http://schemas.microsoft.com/office/drawing/2014/main" id="{4BAE8C3F-C812-4C34-9CC9-9E01D9B2F97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22;p51">
              <a:extLst>
                <a:ext uri="{FF2B5EF4-FFF2-40B4-BE49-F238E27FC236}">
                  <a16:creationId xmlns:a16="http://schemas.microsoft.com/office/drawing/2014/main" id="{4D111207-ECCC-45BB-8E5C-2F715C46CE52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723;p51">
              <a:extLst>
                <a:ext uri="{FF2B5EF4-FFF2-40B4-BE49-F238E27FC236}">
                  <a16:creationId xmlns:a16="http://schemas.microsoft.com/office/drawing/2014/main" id="{48232485-65AD-4B61-9084-172E5416B1BE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724;p51">
              <a:extLst>
                <a:ext uri="{FF2B5EF4-FFF2-40B4-BE49-F238E27FC236}">
                  <a16:creationId xmlns:a16="http://schemas.microsoft.com/office/drawing/2014/main" id="{E856F935-9AB0-4E71-A5C1-FB64695C9575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25;p51">
              <a:extLst>
                <a:ext uri="{FF2B5EF4-FFF2-40B4-BE49-F238E27FC236}">
                  <a16:creationId xmlns:a16="http://schemas.microsoft.com/office/drawing/2014/main" id="{BEFDD58D-E5E8-4015-A90E-102742B57CB3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26;p51">
              <a:extLst>
                <a:ext uri="{FF2B5EF4-FFF2-40B4-BE49-F238E27FC236}">
                  <a16:creationId xmlns:a16="http://schemas.microsoft.com/office/drawing/2014/main" id="{480D156C-2677-4505-860B-6A2B6AEDAB74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27;p51">
              <a:extLst>
                <a:ext uri="{FF2B5EF4-FFF2-40B4-BE49-F238E27FC236}">
                  <a16:creationId xmlns:a16="http://schemas.microsoft.com/office/drawing/2014/main" id="{CABF7788-AECE-4F35-9194-F0E718B281B4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728;p51">
              <a:extLst>
                <a:ext uri="{FF2B5EF4-FFF2-40B4-BE49-F238E27FC236}">
                  <a16:creationId xmlns:a16="http://schemas.microsoft.com/office/drawing/2014/main" id="{07C75E0E-BC47-419B-BFD7-93CEF2571BDF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729;p51">
              <a:extLst>
                <a:ext uri="{FF2B5EF4-FFF2-40B4-BE49-F238E27FC236}">
                  <a16:creationId xmlns:a16="http://schemas.microsoft.com/office/drawing/2014/main" id="{0D0FA114-9A6F-4078-9204-9F6CEC1A93F2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730;p51">
              <a:extLst>
                <a:ext uri="{FF2B5EF4-FFF2-40B4-BE49-F238E27FC236}">
                  <a16:creationId xmlns:a16="http://schemas.microsoft.com/office/drawing/2014/main" id="{C4C1CBB6-744D-4AC4-891F-2C957D02AFE1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731;p51">
              <a:extLst>
                <a:ext uri="{FF2B5EF4-FFF2-40B4-BE49-F238E27FC236}">
                  <a16:creationId xmlns:a16="http://schemas.microsoft.com/office/drawing/2014/main" id="{4863812F-E08E-4DAF-9C84-F20AA559EC89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32;p51">
              <a:extLst>
                <a:ext uri="{FF2B5EF4-FFF2-40B4-BE49-F238E27FC236}">
                  <a16:creationId xmlns:a16="http://schemas.microsoft.com/office/drawing/2014/main" id="{2E11E181-8253-4E9A-A61F-56CACB4847C1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Rectangle: Rounded Corners 7">
            <a:extLst>
              <a:ext uri="{FF2B5EF4-FFF2-40B4-BE49-F238E27FC236}">
                <a16:creationId xmlns:a16="http://schemas.microsoft.com/office/drawing/2014/main" id="{178FFD78-B256-414B-84A5-4F55CBDB259F}"/>
              </a:ext>
            </a:extLst>
          </p:cNvPr>
          <p:cNvSpPr/>
          <p:nvPr/>
        </p:nvSpPr>
        <p:spPr>
          <a:xfrm>
            <a:off x="-5590560" y="3460571"/>
            <a:ext cx="3021584" cy="656094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41" name="Rectangle: Rounded Corners 7">
            <a:extLst>
              <a:ext uri="{FF2B5EF4-FFF2-40B4-BE49-F238E27FC236}">
                <a16:creationId xmlns:a16="http://schemas.microsoft.com/office/drawing/2014/main" id="{A9768C63-C753-45E7-ACD0-EEED2F1F9803}"/>
              </a:ext>
            </a:extLst>
          </p:cNvPr>
          <p:cNvSpPr/>
          <p:nvPr/>
        </p:nvSpPr>
        <p:spPr>
          <a:xfrm>
            <a:off x="-8399777" y="3461508"/>
            <a:ext cx="2382967" cy="650606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43" name="Picture 8">
            <a:extLst>
              <a:ext uri="{FF2B5EF4-FFF2-40B4-BE49-F238E27FC236}">
                <a16:creationId xmlns:a16="http://schemas.microsoft.com/office/drawing/2014/main" id="{6EBA56BD-1FF5-4D6B-A8F7-A6BE89AA7FA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25143" y="1993138"/>
            <a:ext cx="1596170" cy="159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4" name="Picture 9">
            <a:extLst>
              <a:ext uri="{FF2B5EF4-FFF2-40B4-BE49-F238E27FC236}">
                <a16:creationId xmlns:a16="http://schemas.microsoft.com/office/drawing/2014/main" id="{C5D075F9-3C51-4497-B8E5-7A90E63C7F2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27483" y="1713658"/>
            <a:ext cx="1909601" cy="191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9" name="Google Shape;55;p7">
            <a:extLst>
              <a:ext uri="{FF2B5EF4-FFF2-40B4-BE49-F238E27FC236}">
                <a16:creationId xmlns:a16="http://schemas.microsoft.com/office/drawing/2014/main" id="{E0F9A8D7-732D-4570-9B6A-0A940BC42D6B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0" name="Google Shape;56;p7">
            <a:extLst>
              <a:ext uri="{FF2B5EF4-FFF2-40B4-BE49-F238E27FC236}">
                <a16:creationId xmlns:a16="http://schemas.microsoft.com/office/drawing/2014/main" id="{423819D8-5301-4A96-8C94-97A183FC0B74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Rectangle: Rounded Corners 230">
            <a:extLst>
              <a:ext uri="{FF2B5EF4-FFF2-40B4-BE49-F238E27FC236}">
                <a16:creationId xmlns:a16="http://schemas.microsoft.com/office/drawing/2014/main" id="{0D3CA77E-EFCD-411E-ADEB-9F36BC32C201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77F39697-CEF8-402E-8D24-7B31E6CAC717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3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987604F8-1B16-4470-AC9B-3C766158C06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4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940A1FE2-3FC0-4E9A-B747-BFF6F9FE3725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677B769-2629-460E-90E4-A9DC1BF6E5D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6" name="Rectangle: Top Corners Rounded 235">
            <a:extLst>
              <a:ext uri="{FF2B5EF4-FFF2-40B4-BE49-F238E27FC236}">
                <a16:creationId xmlns:a16="http://schemas.microsoft.com/office/drawing/2014/main" id="{622E84B7-6B9B-48AE-BE6D-5669378EBAF3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7" name="Picture 2">
            <a:extLst>
              <a:ext uri="{FF2B5EF4-FFF2-40B4-BE49-F238E27FC236}">
                <a16:creationId xmlns:a16="http://schemas.microsoft.com/office/drawing/2014/main" id="{C267ACD3-A7AE-4708-9B8D-EB052989D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8" name="Title 1">
            <a:extLst>
              <a:ext uri="{FF2B5EF4-FFF2-40B4-BE49-F238E27FC236}">
                <a16:creationId xmlns:a16="http://schemas.microsoft.com/office/drawing/2014/main" id="{795EADF6-CDFE-4494-AA1F-E1B1774F365C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7D45247C-A043-495D-8B4A-6E8D402CB0A5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2" name="Title 1">
            <a:extLst>
              <a:ext uri="{FF2B5EF4-FFF2-40B4-BE49-F238E27FC236}">
                <a16:creationId xmlns:a16="http://schemas.microsoft.com/office/drawing/2014/main" id="{B9152BA5-6A9E-4F72-A84C-FA39265405B0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51" name="Picture 2" descr="C.S.I. Group – ไทย">
            <a:extLst>
              <a:ext uri="{FF2B5EF4-FFF2-40B4-BE49-F238E27FC236}">
                <a16:creationId xmlns:a16="http://schemas.microsoft.com/office/drawing/2014/main" id="{38B34462-74BC-4B4E-A51E-67AB9DD8B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907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83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3836784" y="4235801"/>
            <a:ext cx="484639" cy="838978"/>
            <a:chOff x="7188870" y="2700291"/>
            <a:chExt cx="1084104" cy="1876736"/>
          </a:xfrm>
        </p:grpSpPr>
        <p:sp>
          <p:nvSpPr>
            <p:cNvPr id="184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1706;p51">
            <a:extLst>
              <a:ext uri="{FF2B5EF4-FFF2-40B4-BE49-F238E27FC236}">
                <a16:creationId xmlns:a16="http://schemas.microsoft.com/office/drawing/2014/main" id="{C5F297C8-B613-40C2-B77C-0C93A32581BF}"/>
              </a:ext>
            </a:extLst>
          </p:cNvPr>
          <p:cNvGrpSpPr/>
          <p:nvPr/>
        </p:nvGrpSpPr>
        <p:grpSpPr>
          <a:xfrm>
            <a:off x="5393930" y="5824785"/>
            <a:ext cx="1084104" cy="1876736"/>
            <a:chOff x="7188870" y="2700291"/>
            <a:chExt cx="1084104" cy="1876736"/>
          </a:xfrm>
        </p:grpSpPr>
        <p:sp>
          <p:nvSpPr>
            <p:cNvPr id="214" name="Google Shape;1707;p51">
              <a:extLst>
                <a:ext uri="{FF2B5EF4-FFF2-40B4-BE49-F238E27FC236}">
                  <a16:creationId xmlns:a16="http://schemas.microsoft.com/office/drawing/2014/main" id="{2D7DECA1-0B14-4FBC-83B3-5F4D8F2A5669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08;p51">
              <a:extLst>
                <a:ext uri="{FF2B5EF4-FFF2-40B4-BE49-F238E27FC236}">
                  <a16:creationId xmlns:a16="http://schemas.microsoft.com/office/drawing/2014/main" id="{BB908E7E-FCDC-4714-9023-B3BB238C1CF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09;p51">
              <a:extLst>
                <a:ext uri="{FF2B5EF4-FFF2-40B4-BE49-F238E27FC236}">
                  <a16:creationId xmlns:a16="http://schemas.microsoft.com/office/drawing/2014/main" id="{4E127EAD-356A-4F6F-ADDB-16B0EAA2FAF1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10;p51">
              <a:extLst>
                <a:ext uri="{FF2B5EF4-FFF2-40B4-BE49-F238E27FC236}">
                  <a16:creationId xmlns:a16="http://schemas.microsoft.com/office/drawing/2014/main" id="{6E79017D-BA16-4E15-998B-8915EA70718D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711;p51">
              <a:extLst>
                <a:ext uri="{FF2B5EF4-FFF2-40B4-BE49-F238E27FC236}">
                  <a16:creationId xmlns:a16="http://schemas.microsoft.com/office/drawing/2014/main" id="{98289FD6-7517-4983-8AE7-BF9690ED3CAF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712;p51">
              <a:extLst>
                <a:ext uri="{FF2B5EF4-FFF2-40B4-BE49-F238E27FC236}">
                  <a16:creationId xmlns:a16="http://schemas.microsoft.com/office/drawing/2014/main" id="{59654F66-4D21-4445-84AB-6C8B122934EE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713;p51">
              <a:extLst>
                <a:ext uri="{FF2B5EF4-FFF2-40B4-BE49-F238E27FC236}">
                  <a16:creationId xmlns:a16="http://schemas.microsoft.com/office/drawing/2014/main" id="{5ED5FECB-4805-4010-97D6-2F964FD8AD2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714;p51">
              <a:extLst>
                <a:ext uri="{FF2B5EF4-FFF2-40B4-BE49-F238E27FC236}">
                  <a16:creationId xmlns:a16="http://schemas.microsoft.com/office/drawing/2014/main" id="{CCA17031-ED97-412E-B366-B58CD665CC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15;p51">
              <a:extLst>
                <a:ext uri="{FF2B5EF4-FFF2-40B4-BE49-F238E27FC236}">
                  <a16:creationId xmlns:a16="http://schemas.microsoft.com/office/drawing/2014/main" id="{BF22AD04-156E-464B-8E27-93EA05747AC4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716;p51">
              <a:extLst>
                <a:ext uri="{FF2B5EF4-FFF2-40B4-BE49-F238E27FC236}">
                  <a16:creationId xmlns:a16="http://schemas.microsoft.com/office/drawing/2014/main" id="{4B7AED5A-738B-464D-95E8-4D5EF423494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17;p51">
              <a:extLst>
                <a:ext uri="{FF2B5EF4-FFF2-40B4-BE49-F238E27FC236}">
                  <a16:creationId xmlns:a16="http://schemas.microsoft.com/office/drawing/2014/main" id="{EFEA361A-F9D9-4CA6-A422-B83AA2BFF9A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18;p51">
              <a:extLst>
                <a:ext uri="{FF2B5EF4-FFF2-40B4-BE49-F238E27FC236}">
                  <a16:creationId xmlns:a16="http://schemas.microsoft.com/office/drawing/2014/main" id="{45A63F86-E2B4-4074-AEA3-6480FC52FFA1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19;p51">
              <a:extLst>
                <a:ext uri="{FF2B5EF4-FFF2-40B4-BE49-F238E27FC236}">
                  <a16:creationId xmlns:a16="http://schemas.microsoft.com/office/drawing/2014/main" id="{E1A65C21-6E7C-4438-BA75-9F9A24887086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20;p51">
              <a:extLst>
                <a:ext uri="{FF2B5EF4-FFF2-40B4-BE49-F238E27FC236}">
                  <a16:creationId xmlns:a16="http://schemas.microsoft.com/office/drawing/2014/main" id="{715E53D0-907F-444B-90D4-7EF6058AEAC5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21;p51">
              <a:extLst>
                <a:ext uri="{FF2B5EF4-FFF2-40B4-BE49-F238E27FC236}">
                  <a16:creationId xmlns:a16="http://schemas.microsoft.com/office/drawing/2014/main" id="{92528E4C-E2E6-4D21-A849-E21A2CE4D8B1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22;p51">
              <a:extLst>
                <a:ext uri="{FF2B5EF4-FFF2-40B4-BE49-F238E27FC236}">
                  <a16:creationId xmlns:a16="http://schemas.microsoft.com/office/drawing/2014/main" id="{D69B3B4F-20BF-442A-912B-5B69A52C8444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23;p51">
              <a:extLst>
                <a:ext uri="{FF2B5EF4-FFF2-40B4-BE49-F238E27FC236}">
                  <a16:creationId xmlns:a16="http://schemas.microsoft.com/office/drawing/2014/main" id="{4F0B3CA4-5772-4FBE-A937-89FDB62F3909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24;p51">
              <a:extLst>
                <a:ext uri="{FF2B5EF4-FFF2-40B4-BE49-F238E27FC236}">
                  <a16:creationId xmlns:a16="http://schemas.microsoft.com/office/drawing/2014/main" id="{3960E6F7-A846-4C0B-A79A-03EB73444FAC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25;p51">
              <a:extLst>
                <a:ext uri="{FF2B5EF4-FFF2-40B4-BE49-F238E27FC236}">
                  <a16:creationId xmlns:a16="http://schemas.microsoft.com/office/drawing/2014/main" id="{82AA212D-8AE7-4453-908E-72489446896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726;p51">
              <a:extLst>
                <a:ext uri="{FF2B5EF4-FFF2-40B4-BE49-F238E27FC236}">
                  <a16:creationId xmlns:a16="http://schemas.microsoft.com/office/drawing/2014/main" id="{6EEB7E5A-9662-42F7-80C4-52ADC45C31FF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727;p51">
              <a:extLst>
                <a:ext uri="{FF2B5EF4-FFF2-40B4-BE49-F238E27FC236}">
                  <a16:creationId xmlns:a16="http://schemas.microsoft.com/office/drawing/2014/main" id="{42485696-3A3B-42B4-8F1A-E51C10BB06EA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728;p51">
              <a:extLst>
                <a:ext uri="{FF2B5EF4-FFF2-40B4-BE49-F238E27FC236}">
                  <a16:creationId xmlns:a16="http://schemas.microsoft.com/office/drawing/2014/main" id="{0BEAB5FE-2893-4E6D-83BF-9FB296A0ED03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29;p51">
              <a:extLst>
                <a:ext uri="{FF2B5EF4-FFF2-40B4-BE49-F238E27FC236}">
                  <a16:creationId xmlns:a16="http://schemas.microsoft.com/office/drawing/2014/main" id="{67413D58-8281-4D52-865C-741A260050A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730;p51">
              <a:extLst>
                <a:ext uri="{FF2B5EF4-FFF2-40B4-BE49-F238E27FC236}">
                  <a16:creationId xmlns:a16="http://schemas.microsoft.com/office/drawing/2014/main" id="{AE37A3B2-5CEF-400D-9FEB-DEEDE12749E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731;p51">
              <a:extLst>
                <a:ext uri="{FF2B5EF4-FFF2-40B4-BE49-F238E27FC236}">
                  <a16:creationId xmlns:a16="http://schemas.microsoft.com/office/drawing/2014/main" id="{ED808E2E-DF1E-40E8-98FD-3704BF94AA7E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32;p51">
              <a:extLst>
                <a:ext uri="{FF2B5EF4-FFF2-40B4-BE49-F238E27FC236}">
                  <a16:creationId xmlns:a16="http://schemas.microsoft.com/office/drawing/2014/main" id="{813F79D9-26CF-4D32-B323-B965BA567037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Rectangle: Rounded Corners 7">
            <a:extLst>
              <a:ext uri="{FF2B5EF4-FFF2-40B4-BE49-F238E27FC236}">
                <a16:creationId xmlns:a16="http://schemas.microsoft.com/office/drawing/2014/main" id="{3AE6A309-6525-44B3-97FA-BA69B7228A85}"/>
              </a:ext>
            </a:extLst>
          </p:cNvPr>
          <p:cNvSpPr/>
          <p:nvPr/>
        </p:nvSpPr>
        <p:spPr>
          <a:xfrm>
            <a:off x="-7501697" y="3329354"/>
            <a:ext cx="2133800" cy="923897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มอดูลจัดการข้อมูลผู้ใช้งาน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43" name="Picture 10">
            <a:extLst>
              <a:ext uri="{FF2B5EF4-FFF2-40B4-BE49-F238E27FC236}">
                <a16:creationId xmlns:a16="http://schemas.microsoft.com/office/drawing/2014/main" id="{F9CB9B00-F07B-40F2-86A9-CAF5CF35A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38469" y="1463659"/>
            <a:ext cx="2007344" cy="200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4" name="Picture 7">
            <a:extLst>
              <a:ext uri="{FF2B5EF4-FFF2-40B4-BE49-F238E27FC236}">
                <a16:creationId xmlns:a16="http://schemas.microsoft.com/office/drawing/2014/main" id="{C01AB366-1BBF-48AF-B4C5-6DF8FD2D1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723999" y="1718134"/>
            <a:ext cx="1575372" cy="157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45" name="Group 31">
            <a:extLst>
              <a:ext uri="{FF2B5EF4-FFF2-40B4-BE49-F238E27FC236}">
                <a16:creationId xmlns:a16="http://schemas.microsoft.com/office/drawing/2014/main" id="{91586311-410A-4D95-BE70-011B3C2895EE}"/>
              </a:ext>
            </a:extLst>
          </p:cNvPr>
          <p:cNvGrpSpPr>
            <a:grpSpLocks/>
          </p:cNvGrpSpPr>
          <p:nvPr/>
        </p:nvGrpSpPr>
        <p:grpSpPr bwMode="auto">
          <a:xfrm>
            <a:off x="-15175891" y="1719925"/>
            <a:ext cx="1577303" cy="1575372"/>
            <a:chOff x="5087004" y="372721"/>
            <a:chExt cx="1296472" cy="1296472"/>
          </a:xfrm>
        </p:grpSpPr>
        <p:pic>
          <p:nvPicPr>
            <p:cNvPr id="246" name="Picture 23">
              <a:extLst>
                <a:ext uri="{FF2B5EF4-FFF2-40B4-BE49-F238E27FC236}">
                  <a16:creationId xmlns:a16="http://schemas.microsoft.com/office/drawing/2014/main" id="{B35C98C1-228B-4633-8984-67AABA64C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E1531171-4A4E-42CC-989B-36B7BEA54F8F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248" name="Picture 29">
              <a:extLst>
                <a:ext uri="{FF2B5EF4-FFF2-40B4-BE49-F238E27FC236}">
                  <a16:creationId xmlns:a16="http://schemas.microsoft.com/office/drawing/2014/main" id="{0409F5CD-DC55-475E-877E-077AEB3FA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49" name="Down Arrow 199">
            <a:extLst>
              <a:ext uri="{FF2B5EF4-FFF2-40B4-BE49-F238E27FC236}">
                <a16:creationId xmlns:a16="http://schemas.microsoft.com/office/drawing/2014/main" id="{9F08EB75-7B09-4735-B0C2-08984484E2DC}"/>
              </a:ext>
            </a:extLst>
          </p:cNvPr>
          <p:cNvSpPr/>
          <p:nvPr/>
        </p:nvSpPr>
        <p:spPr>
          <a:xfrm rot="16200000">
            <a:off x="-15880718" y="2324601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: Rounded Corners 771">
            <a:extLst>
              <a:ext uri="{FF2B5EF4-FFF2-40B4-BE49-F238E27FC236}">
                <a16:creationId xmlns:a16="http://schemas.microsoft.com/office/drawing/2014/main" id="{37F62D54-B9A8-4296-B622-500FDFE52E0F}"/>
              </a:ext>
            </a:extLst>
          </p:cNvPr>
          <p:cNvSpPr/>
          <p:nvPr/>
        </p:nvSpPr>
        <p:spPr>
          <a:xfrm>
            <a:off x="-16811895" y="3675981"/>
            <a:ext cx="2110722" cy="526925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แก้ไขรหัสผ่าน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1" name="Rectangle: Rounded Corners 7">
            <a:extLst>
              <a:ext uri="{FF2B5EF4-FFF2-40B4-BE49-F238E27FC236}">
                <a16:creationId xmlns:a16="http://schemas.microsoft.com/office/drawing/2014/main" id="{7F4CEDF9-C0F4-46B4-86BE-CFD6909E8654}"/>
              </a:ext>
            </a:extLst>
          </p:cNvPr>
          <p:cNvSpPr/>
          <p:nvPr/>
        </p:nvSpPr>
        <p:spPr>
          <a:xfrm>
            <a:off x="-13233326" y="1830240"/>
            <a:ext cx="2205750" cy="661069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2" name="Rectangle: Rounded Corners 7">
            <a:extLst>
              <a:ext uri="{FF2B5EF4-FFF2-40B4-BE49-F238E27FC236}">
                <a16:creationId xmlns:a16="http://schemas.microsoft.com/office/drawing/2014/main" id="{26EBC15B-EB3A-4DD6-8F1D-48447E4DD7EE}"/>
              </a:ext>
            </a:extLst>
          </p:cNvPr>
          <p:cNvSpPr/>
          <p:nvPr/>
        </p:nvSpPr>
        <p:spPr>
          <a:xfrm>
            <a:off x="3377132" y="3283340"/>
            <a:ext cx="3021584" cy="656094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3" name="Rectangle: Rounded Corners 7">
            <a:extLst>
              <a:ext uri="{FF2B5EF4-FFF2-40B4-BE49-F238E27FC236}">
                <a16:creationId xmlns:a16="http://schemas.microsoft.com/office/drawing/2014/main" id="{E8B90D99-F83D-4B41-807D-3274EDD1AA4A}"/>
              </a:ext>
            </a:extLst>
          </p:cNvPr>
          <p:cNvSpPr/>
          <p:nvPr/>
        </p:nvSpPr>
        <p:spPr>
          <a:xfrm>
            <a:off x="567915" y="3284277"/>
            <a:ext cx="2382967" cy="650606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54" name="Picture 8">
            <a:extLst>
              <a:ext uri="{FF2B5EF4-FFF2-40B4-BE49-F238E27FC236}">
                <a16:creationId xmlns:a16="http://schemas.microsoft.com/office/drawing/2014/main" id="{BEC95DE0-4365-4296-A969-8FEF269F90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549" y="1815907"/>
            <a:ext cx="1596170" cy="159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5" name="Picture 9">
            <a:extLst>
              <a:ext uri="{FF2B5EF4-FFF2-40B4-BE49-F238E27FC236}">
                <a16:creationId xmlns:a16="http://schemas.microsoft.com/office/drawing/2014/main" id="{F58B3D8D-BCC4-470E-B93D-25086A6BB7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209" y="1536427"/>
            <a:ext cx="1909601" cy="191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" name="Google Shape;55;p7">
            <a:extLst>
              <a:ext uri="{FF2B5EF4-FFF2-40B4-BE49-F238E27FC236}">
                <a16:creationId xmlns:a16="http://schemas.microsoft.com/office/drawing/2014/main" id="{D2E7EDC1-421E-4805-98AD-13B3830FFD1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56;p7">
            <a:extLst>
              <a:ext uri="{FF2B5EF4-FFF2-40B4-BE49-F238E27FC236}">
                <a16:creationId xmlns:a16="http://schemas.microsoft.com/office/drawing/2014/main" id="{7D256FC2-7D82-4ADC-85B2-FC8D68CA8266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Rectangle: Rounded Corners 267">
            <a:extLst>
              <a:ext uri="{FF2B5EF4-FFF2-40B4-BE49-F238E27FC236}">
                <a16:creationId xmlns:a16="http://schemas.microsoft.com/office/drawing/2014/main" id="{59699F6B-DC40-4673-BF15-F5C80FEF115F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57174F54-7EA4-42D1-A34F-35975C9DCBA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7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922224D7-6825-4FE0-B3EE-FC7F4FA7DA64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2E91B05A-FF25-42B3-B78E-9E6A87F67DAA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701FFD60-0C98-4571-98FC-933AB8F5B861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3" name="Rectangle: Top Corners Rounded 272">
            <a:extLst>
              <a:ext uri="{FF2B5EF4-FFF2-40B4-BE49-F238E27FC236}">
                <a16:creationId xmlns:a16="http://schemas.microsoft.com/office/drawing/2014/main" id="{476536E2-5181-49D2-82EC-57877B3602EC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4" name="Picture 2">
            <a:extLst>
              <a:ext uri="{FF2B5EF4-FFF2-40B4-BE49-F238E27FC236}">
                <a16:creationId xmlns:a16="http://schemas.microsoft.com/office/drawing/2014/main" id="{D65B9D2B-4F1C-4681-8AF9-A6391A9AD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5" name="Title 1">
            <a:extLst>
              <a:ext uri="{FF2B5EF4-FFF2-40B4-BE49-F238E27FC236}">
                <a16:creationId xmlns:a16="http://schemas.microsoft.com/office/drawing/2014/main" id="{6780F9F2-A2CE-4192-8309-C83DF8C491C2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0F9BDE35-A0DA-4BC1-B068-E5F4932B2CB9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itle 1">
            <a:extLst>
              <a:ext uri="{FF2B5EF4-FFF2-40B4-BE49-F238E27FC236}">
                <a16:creationId xmlns:a16="http://schemas.microsoft.com/office/drawing/2014/main" id="{A68BA97F-2933-4444-AE21-7BC7F2BEE2A7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8" name="Picture 2" descr="C.S.I. Group – ไทย">
            <a:extLst>
              <a:ext uri="{FF2B5EF4-FFF2-40B4-BE49-F238E27FC236}">
                <a16:creationId xmlns:a16="http://schemas.microsoft.com/office/drawing/2014/main" id="{1E4D96A7-4877-4AB0-A1E4-16A0F9BB71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709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6831909" y="1489898"/>
            <a:ext cx="1853109" cy="2872600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95F2FA-524C-47DF-A367-CDC62137F8ED}"/>
              </a:ext>
            </a:extLst>
          </p:cNvPr>
          <p:cNvSpPr txBox="1"/>
          <p:nvPr/>
        </p:nvSpPr>
        <p:spPr>
          <a:xfrm>
            <a:off x="6501995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0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79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580420" y="3329354"/>
            <a:ext cx="2133800" cy="923897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มอดูลจัดการข้อมูลผู้ใช้งาน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8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48" y="1463659"/>
            <a:ext cx="2007344" cy="200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2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724" y="2969837"/>
            <a:ext cx="1727743" cy="1725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3" name="Group 50"/>
          <p:cNvGrpSpPr>
            <a:grpSpLocks/>
          </p:cNvGrpSpPr>
          <p:nvPr/>
        </p:nvGrpSpPr>
        <p:grpSpPr bwMode="auto">
          <a:xfrm>
            <a:off x="4367211" y="1303220"/>
            <a:ext cx="1727743" cy="1727743"/>
            <a:chOff x="4999534" y="5128129"/>
            <a:chExt cx="1546002" cy="1546002"/>
          </a:xfrm>
        </p:grpSpPr>
        <p:pic>
          <p:nvPicPr>
            <p:cNvPr id="184" name="Picture 4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5" name="Oval 184"/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186" name="Oval 185"/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187" name="Picture 4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8" name="Picture 4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89" name="Down Arrow 188"/>
          <p:cNvSpPr/>
          <p:nvPr/>
        </p:nvSpPr>
        <p:spPr>
          <a:xfrm rot="15253126">
            <a:off x="3323239" y="1963009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Down Arrow 189"/>
          <p:cNvSpPr/>
          <p:nvPr/>
        </p:nvSpPr>
        <p:spPr>
          <a:xfrm rot="16693760">
            <a:off x="3311748" y="3078563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1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3836784" y="4235801"/>
            <a:ext cx="484639" cy="838978"/>
            <a:chOff x="7188870" y="2700291"/>
            <a:chExt cx="1084104" cy="1876736"/>
          </a:xfrm>
        </p:grpSpPr>
        <p:sp>
          <p:nvSpPr>
            <p:cNvPr id="192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6598;p66">
            <a:extLst>
              <a:ext uri="{FF2B5EF4-FFF2-40B4-BE49-F238E27FC236}">
                <a16:creationId xmlns:a16="http://schemas.microsoft.com/office/drawing/2014/main" id="{38323899-56C8-48E3-8489-081D2FE62F0E}"/>
              </a:ext>
            </a:extLst>
          </p:cNvPr>
          <p:cNvSpPr/>
          <p:nvPr/>
        </p:nvSpPr>
        <p:spPr>
          <a:xfrm flipH="1">
            <a:off x="-9071396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6599;p66">
            <a:extLst>
              <a:ext uri="{FF2B5EF4-FFF2-40B4-BE49-F238E27FC236}">
                <a16:creationId xmlns:a16="http://schemas.microsoft.com/office/drawing/2014/main" id="{0CEED562-E118-4486-8F80-ADCBA493F2BB}"/>
              </a:ext>
            </a:extLst>
          </p:cNvPr>
          <p:cNvSpPr/>
          <p:nvPr/>
        </p:nvSpPr>
        <p:spPr>
          <a:xfrm flipH="1">
            <a:off x="-8968689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6600;p66">
            <a:extLst>
              <a:ext uri="{FF2B5EF4-FFF2-40B4-BE49-F238E27FC236}">
                <a16:creationId xmlns:a16="http://schemas.microsoft.com/office/drawing/2014/main" id="{6A430045-91BD-4450-993B-13881D058C29}"/>
              </a:ext>
            </a:extLst>
          </p:cNvPr>
          <p:cNvSpPr/>
          <p:nvPr/>
        </p:nvSpPr>
        <p:spPr>
          <a:xfrm flipH="1">
            <a:off x="-8904343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6601;p66">
            <a:extLst>
              <a:ext uri="{FF2B5EF4-FFF2-40B4-BE49-F238E27FC236}">
                <a16:creationId xmlns:a16="http://schemas.microsoft.com/office/drawing/2014/main" id="{6F31D0E4-A8EF-4DF0-8823-933B7349E1A9}"/>
              </a:ext>
            </a:extLst>
          </p:cNvPr>
          <p:cNvSpPr/>
          <p:nvPr/>
        </p:nvSpPr>
        <p:spPr>
          <a:xfrm flipH="1">
            <a:off x="-8991260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6602;p66">
            <a:extLst>
              <a:ext uri="{FF2B5EF4-FFF2-40B4-BE49-F238E27FC236}">
                <a16:creationId xmlns:a16="http://schemas.microsoft.com/office/drawing/2014/main" id="{4AB66509-4759-487B-826A-8325C62D8B65}"/>
              </a:ext>
            </a:extLst>
          </p:cNvPr>
          <p:cNvSpPr/>
          <p:nvPr/>
        </p:nvSpPr>
        <p:spPr>
          <a:xfrm flipH="1">
            <a:off x="-8991259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6603;p66">
            <a:extLst>
              <a:ext uri="{FF2B5EF4-FFF2-40B4-BE49-F238E27FC236}">
                <a16:creationId xmlns:a16="http://schemas.microsoft.com/office/drawing/2014/main" id="{37A4DCC6-D38A-4490-BABA-F5FEDBBFFC10}"/>
              </a:ext>
            </a:extLst>
          </p:cNvPr>
          <p:cNvSpPr/>
          <p:nvPr/>
        </p:nvSpPr>
        <p:spPr>
          <a:xfrm flipH="1">
            <a:off x="-8904343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6604;p66">
            <a:extLst>
              <a:ext uri="{FF2B5EF4-FFF2-40B4-BE49-F238E27FC236}">
                <a16:creationId xmlns:a16="http://schemas.microsoft.com/office/drawing/2014/main" id="{59E824CD-6045-41B3-AE1A-73F01105A9F8}"/>
              </a:ext>
            </a:extLst>
          </p:cNvPr>
          <p:cNvSpPr/>
          <p:nvPr/>
        </p:nvSpPr>
        <p:spPr>
          <a:xfrm flipH="1">
            <a:off x="-8768411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6605;p66">
            <a:extLst>
              <a:ext uri="{FF2B5EF4-FFF2-40B4-BE49-F238E27FC236}">
                <a16:creationId xmlns:a16="http://schemas.microsoft.com/office/drawing/2014/main" id="{42D235D3-CBCC-43DE-A30D-D2D7862D701F}"/>
              </a:ext>
            </a:extLst>
          </p:cNvPr>
          <p:cNvSpPr/>
          <p:nvPr/>
        </p:nvSpPr>
        <p:spPr>
          <a:xfrm flipH="1">
            <a:off x="-8761000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6623;p66">
            <a:extLst>
              <a:ext uri="{FF2B5EF4-FFF2-40B4-BE49-F238E27FC236}">
                <a16:creationId xmlns:a16="http://schemas.microsoft.com/office/drawing/2014/main" id="{C144DDCB-28C3-4C1E-B67D-22FB8A9340B1}"/>
              </a:ext>
            </a:extLst>
          </p:cNvPr>
          <p:cNvSpPr/>
          <p:nvPr/>
        </p:nvSpPr>
        <p:spPr>
          <a:xfrm flipH="1">
            <a:off x="-8797110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6624;p66">
            <a:extLst>
              <a:ext uri="{FF2B5EF4-FFF2-40B4-BE49-F238E27FC236}">
                <a16:creationId xmlns:a16="http://schemas.microsoft.com/office/drawing/2014/main" id="{481E5427-FD7B-4256-B593-804CEB5371C5}"/>
              </a:ext>
            </a:extLst>
          </p:cNvPr>
          <p:cNvSpPr/>
          <p:nvPr/>
        </p:nvSpPr>
        <p:spPr>
          <a:xfrm flipH="1">
            <a:off x="-8823070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6625;p66">
            <a:extLst>
              <a:ext uri="{FF2B5EF4-FFF2-40B4-BE49-F238E27FC236}">
                <a16:creationId xmlns:a16="http://schemas.microsoft.com/office/drawing/2014/main" id="{F8C21498-2CF5-454B-918F-690EEE37048E}"/>
              </a:ext>
            </a:extLst>
          </p:cNvPr>
          <p:cNvSpPr/>
          <p:nvPr/>
        </p:nvSpPr>
        <p:spPr>
          <a:xfrm flipH="1">
            <a:off x="-8849031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6626;p66">
            <a:extLst>
              <a:ext uri="{FF2B5EF4-FFF2-40B4-BE49-F238E27FC236}">
                <a16:creationId xmlns:a16="http://schemas.microsoft.com/office/drawing/2014/main" id="{33C89AEA-6435-468F-9262-127DF0F15585}"/>
              </a:ext>
            </a:extLst>
          </p:cNvPr>
          <p:cNvSpPr/>
          <p:nvPr/>
        </p:nvSpPr>
        <p:spPr>
          <a:xfrm flipH="1">
            <a:off x="-8874992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" name="Google Shape;6627;p66">
            <a:extLst>
              <a:ext uri="{FF2B5EF4-FFF2-40B4-BE49-F238E27FC236}">
                <a16:creationId xmlns:a16="http://schemas.microsoft.com/office/drawing/2014/main" id="{C70C91A6-1B6A-4D31-952A-054B690AC411}"/>
              </a:ext>
            </a:extLst>
          </p:cNvPr>
          <p:cNvGrpSpPr/>
          <p:nvPr/>
        </p:nvGrpSpPr>
        <p:grpSpPr>
          <a:xfrm>
            <a:off x="-10390008" y="1585689"/>
            <a:ext cx="3594071" cy="2880387"/>
            <a:chOff x="1462951" y="1747790"/>
            <a:chExt cx="3594071" cy="2880387"/>
          </a:xfrm>
        </p:grpSpPr>
        <p:sp>
          <p:nvSpPr>
            <p:cNvPr id="924" name="Google Shape;6628;p66">
              <a:extLst>
                <a:ext uri="{FF2B5EF4-FFF2-40B4-BE49-F238E27FC236}">
                  <a16:creationId xmlns:a16="http://schemas.microsoft.com/office/drawing/2014/main" id="{424069CB-4F98-4851-81C4-311CDD830CC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6629;p66">
              <a:extLst>
                <a:ext uri="{FF2B5EF4-FFF2-40B4-BE49-F238E27FC236}">
                  <a16:creationId xmlns:a16="http://schemas.microsoft.com/office/drawing/2014/main" id="{345EE009-48F3-4D51-A20A-A75BAB5525BE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6630;p66">
              <a:extLst>
                <a:ext uri="{FF2B5EF4-FFF2-40B4-BE49-F238E27FC236}">
                  <a16:creationId xmlns:a16="http://schemas.microsoft.com/office/drawing/2014/main" id="{C4D18681-0B23-4DE8-A609-70EAE18DCBD0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6631;p66">
              <a:extLst>
                <a:ext uri="{FF2B5EF4-FFF2-40B4-BE49-F238E27FC236}">
                  <a16:creationId xmlns:a16="http://schemas.microsoft.com/office/drawing/2014/main" id="{BE4798FF-F4F2-41BC-A7F9-AFAA9D639CA6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6632;p66">
              <a:extLst>
                <a:ext uri="{FF2B5EF4-FFF2-40B4-BE49-F238E27FC236}">
                  <a16:creationId xmlns:a16="http://schemas.microsoft.com/office/drawing/2014/main" id="{37A87FDE-8F3D-4505-BAC3-030D8A2CA485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6633;p66">
              <a:extLst>
                <a:ext uri="{FF2B5EF4-FFF2-40B4-BE49-F238E27FC236}">
                  <a16:creationId xmlns:a16="http://schemas.microsoft.com/office/drawing/2014/main" id="{F8CBAEFC-90F3-4091-A7A9-9D28E50B546F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6634;p66">
              <a:extLst>
                <a:ext uri="{FF2B5EF4-FFF2-40B4-BE49-F238E27FC236}">
                  <a16:creationId xmlns:a16="http://schemas.microsoft.com/office/drawing/2014/main" id="{917DF16D-56A4-479F-AEE5-A16736509F46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6635;p66">
              <a:extLst>
                <a:ext uri="{FF2B5EF4-FFF2-40B4-BE49-F238E27FC236}">
                  <a16:creationId xmlns:a16="http://schemas.microsoft.com/office/drawing/2014/main" id="{45E9C0BC-3DA3-4AEE-91CC-7695EDB882F3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6636;p66">
              <a:extLst>
                <a:ext uri="{FF2B5EF4-FFF2-40B4-BE49-F238E27FC236}">
                  <a16:creationId xmlns:a16="http://schemas.microsoft.com/office/drawing/2014/main" id="{0FC4B480-1A99-4CA8-911D-8DA1C92C0085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6637;p66">
              <a:extLst>
                <a:ext uri="{FF2B5EF4-FFF2-40B4-BE49-F238E27FC236}">
                  <a16:creationId xmlns:a16="http://schemas.microsoft.com/office/drawing/2014/main" id="{A1B11376-736F-4AB7-B934-074496A780A5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6638;p66">
              <a:extLst>
                <a:ext uri="{FF2B5EF4-FFF2-40B4-BE49-F238E27FC236}">
                  <a16:creationId xmlns:a16="http://schemas.microsoft.com/office/drawing/2014/main" id="{AF81442F-CD42-447B-ACF5-192238A0790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6639;p66">
              <a:extLst>
                <a:ext uri="{FF2B5EF4-FFF2-40B4-BE49-F238E27FC236}">
                  <a16:creationId xmlns:a16="http://schemas.microsoft.com/office/drawing/2014/main" id="{6E9F9816-AABE-4EF4-BD8D-6C514C59643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6640;p66">
              <a:extLst>
                <a:ext uri="{FF2B5EF4-FFF2-40B4-BE49-F238E27FC236}">
                  <a16:creationId xmlns:a16="http://schemas.microsoft.com/office/drawing/2014/main" id="{5682D067-9AD1-40D7-A206-E479E7FF67A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6641;p66">
              <a:extLst>
                <a:ext uri="{FF2B5EF4-FFF2-40B4-BE49-F238E27FC236}">
                  <a16:creationId xmlns:a16="http://schemas.microsoft.com/office/drawing/2014/main" id="{F338D1FF-12D1-4CBE-AA0E-7FBDE2A47ACA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6642;p66">
              <a:extLst>
                <a:ext uri="{FF2B5EF4-FFF2-40B4-BE49-F238E27FC236}">
                  <a16:creationId xmlns:a16="http://schemas.microsoft.com/office/drawing/2014/main" id="{500298B2-E804-4E63-888D-2E2D5A1F933B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6643;p66">
              <a:extLst>
                <a:ext uri="{FF2B5EF4-FFF2-40B4-BE49-F238E27FC236}">
                  <a16:creationId xmlns:a16="http://schemas.microsoft.com/office/drawing/2014/main" id="{BDC521FE-8707-4FE6-A890-BDCFD9FE83CD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6644;p66">
              <a:extLst>
                <a:ext uri="{FF2B5EF4-FFF2-40B4-BE49-F238E27FC236}">
                  <a16:creationId xmlns:a16="http://schemas.microsoft.com/office/drawing/2014/main" id="{8CF9B22C-F77D-401E-86C2-4F4FB106D4E5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6645;p66">
              <a:extLst>
                <a:ext uri="{FF2B5EF4-FFF2-40B4-BE49-F238E27FC236}">
                  <a16:creationId xmlns:a16="http://schemas.microsoft.com/office/drawing/2014/main" id="{87F6CA65-8A69-4C89-BCAC-0490D617DBD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6646;p66">
              <a:extLst>
                <a:ext uri="{FF2B5EF4-FFF2-40B4-BE49-F238E27FC236}">
                  <a16:creationId xmlns:a16="http://schemas.microsoft.com/office/drawing/2014/main" id="{19583628-E4C7-4A78-B8BE-F465B641187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6647;p66">
              <a:extLst>
                <a:ext uri="{FF2B5EF4-FFF2-40B4-BE49-F238E27FC236}">
                  <a16:creationId xmlns:a16="http://schemas.microsoft.com/office/drawing/2014/main" id="{2F7D3ECA-8529-436E-A12E-0665D97E35A3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6648;p66">
              <a:extLst>
                <a:ext uri="{FF2B5EF4-FFF2-40B4-BE49-F238E27FC236}">
                  <a16:creationId xmlns:a16="http://schemas.microsoft.com/office/drawing/2014/main" id="{CCD8B01A-A7A4-4907-BC80-1F859CC57C20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6649;p66">
              <a:extLst>
                <a:ext uri="{FF2B5EF4-FFF2-40B4-BE49-F238E27FC236}">
                  <a16:creationId xmlns:a16="http://schemas.microsoft.com/office/drawing/2014/main" id="{F97A100B-F6DD-485E-A951-22C9FBB313A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6650;p66">
              <a:extLst>
                <a:ext uri="{FF2B5EF4-FFF2-40B4-BE49-F238E27FC236}">
                  <a16:creationId xmlns:a16="http://schemas.microsoft.com/office/drawing/2014/main" id="{72A91244-902E-4AF8-9AF5-243D6CD42EA1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6651;p66">
              <a:extLst>
                <a:ext uri="{FF2B5EF4-FFF2-40B4-BE49-F238E27FC236}">
                  <a16:creationId xmlns:a16="http://schemas.microsoft.com/office/drawing/2014/main" id="{F9C64ED2-121E-4251-B8C7-32E65C7448D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6652;p66">
              <a:extLst>
                <a:ext uri="{FF2B5EF4-FFF2-40B4-BE49-F238E27FC236}">
                  <a16:creationId xmlns:a16="http://schemas.microsoft.com/office/drawing/2014/main" id="{0C9295F2-2BA8-453E-A164-F405A6811A1D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6653;p66">
              <a:extLst>
                <a:ext uri="{FF2B5EF4-FFF2-40B4-BE49-F238E27FC236}">
                  <a16:creationId xmlns:a16="http://schemas.microsoft.com/office/drawing/2014/main" id="{2E9CA12C-CBB8-4D2E-A46E-40BFF33E97DB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6654;p66">
              <a:extLst>
                <a:ext uri="{FF2B5EF4-FFF2-40B4-BE49-F238E27FC236}">
                  <a16:creationId xmlns:a16="http://schemas.microsoft.com/office/drawing/2014/main" id="{0C649149-231E-4D0B-AD5B-03F8349433A7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6655;p66">
              <a:extLst>
                <a:ext uri="{FF2B5EF4-FFF2-40B4-BE49-F238E27FC236}">
                  <a16:creationId xmlns:a16="http://schemas.microsoft.com/office/drawing/2014/main" id="{9B5AE986-DF77-48CC-8BF5-8195D10B29D9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6656;p66">
              <a:extLst>
                <a:ext uri="{FF2B5EF4-FFF2-40B4-BE49-F238E27FC236}">
                  <a16:creationId xmlns:a16="http://schemas.microsoft.com/office/drawing/2014/main" id="{47691367-A7ED-4ACC-802D-04CEADB1CE73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6657;p66">
              <a:extLst>
                <a:ext uri="{FF2B5EF4-FFF2-40B4-BE49-F238E27FC236}">
                  <a16:creationId xmlns:a16="http://schemas.microsoft.com/office/drawing/2014/main" id="{A7A22904-5F47-4258-948C-06A39DC86FF1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6658;p66">
              <a:extLst>
                <a:ext uri="{FF2B5EF4-FFF2-40B4-BE49-F238E27FC236}">
                  <a16:creationId xmlns:a16="http://schemas.microsoft.com/office/drawing/2014/main" id="{AFDE1D5C-BC92-4355-8ED8-EBF84ACA2081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6659;p66">
              <a:extLst>
                <a:ext uri="{FF2B5EF4-FFF2-40B4-BE49-F238E27FC236}">
                  <a16:creationId xmlns:a16="http://schemas.microsoft.com/office/drawing/2014/main" id="{BE5B9C0B-2392-455C-B58D-BECB215491FC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6660;p66">
              <a:extLst>
                <a:ext uri="{FF2B5EF4-FFF2-40B4-BE49-F238E27FC236}">
                  <a16:creationId xmlns:a16="http://schemas.microsoft.com/office/drawing/2014/main" id="{C0EAA8EE-2472-438A-8985-890E4E5AD0C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6661;p66">
              <a:extLst>
                <a:ext uri="{FF2B5EF4-FFF2-40B4-BE49-F238E27FC236}">
                  <a16:creationId xmlns:a16="http://schemas.microsoft.com/office/drawing/2014/main" id="{7BAA5962-0F89-4C05-8137-3203F0C25D3E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6662;p66">
              <a:extLst>
                <a:ext uri="{FF2B5EF4-FFF2-40B4-BE49-F238E27FC236}">
                  <a16:creationId xmlns:a16="http://schemas.microsoft.com/office/drawing/2014/main" id="{579EA8F9-8159-4C10-95C3-4FE05E095D33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6663;p66">
              <a:extLst>
                <a:ext uri="{FF2B5EF4-FFF2-40B4-BE49-F238E27FC236}">
                  <a16:creationId xmlns:a16="http://schemas.microsoft.com/office/drawing/2014/main" id="{8560DE56-9837-4818-AEE5-87416F9EDB0E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6664;p66">
              <a:extLst>
                <a:ext uri="{FF2B5EF4-FFF2-40B4-BE49-F238E27FC236}">
                  <a16:creationId xmlns:a16="http://schemas.microsoft.com/office/drawing/2014/main" id="{82179A74-D005-47F9-8B9E-13E7094586ED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6665;p66">
              <a:extLst>
                <a:ext uri="{FF2B5EF4-FFF2-40B4-BE49-F238E27FC236}">
                  <a16:creationId xmlns:a16="http://schemas.microsoft.com/office/drawing/2014/main" id="{370122E0-A2C0-4F55-BC12-252E972C7685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6666;p66">
              <a:extLst>
                <a:ext uri="{FF2B5EF4-FFF2-40B4-BE49-F238E27FC236}">
                  <a16:creationId xmlns:a16="http://schemas.microsoft.com/office/drawing/2014/main" id="{C87AF206-353B-4AA8-8DE1-8EFCCD730B6E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6667;p66">
              <a:extLst>
                <a:ext uri="{FF2B5EF4-FFF2-40B4-BE49-F238E27FC236}">
                  <a16:creationId xmlns:a16="http://schemas.microsoft.com/office/drawing/2014/main" id="{AE716A9C-B75B-43D6-94B0-D9FC185FA57A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6668;p66">
              <a:extLst>
                <a:ext uri="{FF2B5EF4-FFF2-40B4-BE49-F238E27FC236}">
                  <a16:creationId xmlns:a16="http://schemas.microsoft.com/office/drawing/2014/main" id="{91905518-ACB5-4B9B-8CE9-C154F273487B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6669;p66">
              <a:extLst>
                <a:ext uri="{FF2B5EF4-FFF2-40B4-BE49-F238E27FC236}">
                  <a16:creationId xmlns:a16="http://schemas.microsoft.com/office/drawing/2014/main" id="{46570DBF-B2DF-4575-99F2-C3DD19BD47A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6670;p66">
              <a:extLst>
                <a:ext uri="{FF2B5EF4-FFF2-40B4-BE49-F238E27FC236}">
                  <a16:creationId xmlns:a16="http://schemas.microsoft.com/office/drawing/2014/main" id="{94944A10-608A-4E5E-AD2D-CAEBF943A821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6671;p66">
              <a:extLst>
                <a:ext uri="{FF2B5EF4-FFF2-40B4-BE49-F238E27FC236}">
                  <a16:creationId xmlns:a16="http://schemas.microsoft.com/office/drawing/2014/main" id="{54FD39EC-5743-4D29-9170-42488E9FBD1D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6672;p66">
              <a:extLst>
                <a:ext uri="{FF2B5EF4-FFF2-40B4-BE49-F238E27FC236}">
                  <a16:creationId xmlns:a16="http://schemas.microsoft.com/office/drawing/2014/main" id="{2CCA54DF-DAA2-4B7A-916E-C8DD4AFCA870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6673;p66">
              <a:extLst>
                <a:ext uri="{FF2B5EF4-FFF2-40B4-BE49-F238E27FC236}">
                  <a16:creationId xmlns:a16="http://schemas.microsoft.com/office/drawing/2014/main" id="{CE41960F-920B-460F-BFC0-DF1E9B8BEA9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6674;p66">
              <a:extLst>
                <a:ext uri="{FF2B5EF4-FFF2-40B4-BE49-F238E27FC236}">
                  <a16:creationId xmlns:a16="http://schemas.microsoft.com/office/drawing/2014/main" id="{40023D8A-6EA4-4BBA-B408-D42BB2BB733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6675;p66">
              <a:extLst>
                <a:ext uri="{FF2B5EF4-FFF2-40B4-BE49-F238E27FC236}">
                  <a16:creationId xmlns:a16="http://schemas.microsoft.com/office/drawing/2014/main" id="{44577839-C52B-44E2-85E6-553F384FF083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6676;p66">
              <a:extLst>
                <a:ext uri="{FF2B5EF4-FFF2-40B4-BE49-F238E27FC236}">
                  <a16:creationId xmlns:a16="http://schemas.microsoft.com/office/drawing/2014/main" id="{AAA5B54A-C4EF-43E3-B5FD-74E5D1A90A24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6677;p66">
              <a:extLst>
                <a:ext uri="{FF2B5EF4-FFF2-40B4-BE49-F238E27FC236}">
                  <a16:creationId xmlns:a16="http://schemas.microsoft.com/office/drawing/2014/main" id="{411BE06E-483A-4DF8-869E-9607FE414D8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6678;p66">
              <a:extLst>
                <a:ext uri="{FF2B5EF4-FFF2-40B4-BE49-F238E27FC236}">
                  <a16:creationId xmlns:a16="http://schemas.microsoft.com/office/drawing/2014/main" id="{F434E08C-EC86-4A5C-90AA-72BCDE8E9FE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6679;p66">
              <a:extLst>
                <a:ext uri="{FF2B5EF4-FFF2-40B4-BE49-F238E27FC236}">
                  <a16:creationId xmlns:a16="http://schemas.microsoft.com/office/drawing/2014/main" id="{C8FECFC0-46AF-4AA1-A57B-31DC8F70F148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6680;p66">
              <a:extLst>
                <a:ext uri="{FF2B5EF4-FFF2-40B4-BE49-F238E27FC236}">
                  <a16:creationId xmlns:a16="http://schemas.microsoft.com/office/drawing/2014/main" id="{B4B2FFA3-58EA-405A-B309-181535D4EF3A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6681;p66">
              <a:extLst>
                <a:ext uri="{FF2B5EF4-FFF2-40B4-BE49-F238E27FC236}">
                  <a16:creationId xmlns:a16="http://schemas.microsoft.com/office/drawing/2014/main" id="{A426ACE7-B0D2-43AB-8FB4-81D980AA2AFF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6682;p66">
              <a:extLst>
                <a:ext uri="{FF2B5EF4-FFF2-40B4-BE49-F238E27FC236}">
                  <a16:creationId xmlns:a16="http://schemas.microsoft.com/office/drawing/2014/main" id="{FDDCB917-EECE-46E4-ACAF-24F85F0BEAC4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6683;p66">
              <a:extLst>
                <a:ext uri="{FF2B5EF4-FFF2-40B4-BE49-F238E27FC236}">
                  <a16:creationId xmlns:a16="http://schemas.microsoft.com/office/drawing/2014/main" id="{8B660C15-3424-43B1-8639-134C9D331250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6684;p66">
              <a:extLst>
                <a:ext uri="{FF2B5EF4-FFF2-40B4-BE49-F238E27FC236}">
                  <a16:creationId xmlns:a16="http://schemas.microsoft.com/office/drawing/2014/main" id="{F09E4572-7A1D-47BD-A77B-3B411C443CF5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6685;p66">
              <a:extLst>
                <a:ext uri="{FF2B5EF4-FFF2-40B4-BE49-F238E27FC236}">
                  <a16:creationId xmlns:a16="http://schemas.microsoft.com/office/drawing/2014/main" id="{F27E6174-797B-4278-804D-96EEF05204C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6686;p66">
              <a:extLst>
                <a:ext uri="{FF2B5EF4-FFF2-40B4-BE49-F238E27FC236}">
                  <a16:creationId xmlns:a16="http://schemas.microsoft.com/office/drawing/2014/main" id="{C42CA36E-9B31-44CF-AA70-C0FFB673A55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6687;p66">
              <a:extLst>
                <a:ext uri="{FF2B5EF4-FFF2-40B4-BE49-F238E27FC236}">
                  <a16:creationId xmlns:a16="http://schemas.microsoft.com/office/drawing/2014/main" id="{F7B83066-4584-4C3C-A5BB-5A43BA9F328A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6688;p66">
              <a:extLst>
                <a:ext uri="{FF2B5EF4-FFF2-40B4-BE49-F238E27FC236}">
                  <a16:creationId xmlns:a16="http://schemas.microsoft.com/office/drawing/2014/main" id="{F28015C8-C176-4583-8ADC-49622766AD6D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6689;p66">
              <a:extLst>
                <a:ext uri="{FF2B5EF4-FFF2-40B4-BE49-F238E27FC236}">
                  <a16:creationId xmlns:a16="http://schemas.microsoft.com/office/drawing/2014/main" id="{7BBB3171-25BF-4583-B68E-3B8199957DC4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6690;p66">
              <a:extLst>
                <a:ext uri="{FF2B5EF4-FFF2-40B4-BE49-F238E27FC236}">
                  <a16:creationId xmlns:a16="http://schemas.microsoft.com/office/drawing/2014/main" id="{256DB36A-68CF-4558-986B-0242F3E353D0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6691;p66">
              <a:extLst>
                <a:ext uri="{FF2B5EF4-FFF2-40B4-BE49-F238E27FC236}">
                  <a16:creationId xmlns:a16="http://schemas.microsoft.com/office/drawing/2014/main" id="{000751F4-DFA5-4576-817C-FB8D455EE51C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6692;p66">
              <a:extLst>
                <a:ext uri="{FF2B5EF4-FFF2-40B4-BE49-F238E27FC236}">
                  <a16:creationId xmlns:a16="http://schemas.microsoft.com/office/drawing/2014/main" id="{EECDF8B9-83E3-4FD4-A4BE-7F861229F2EC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6693;p66">
              <a:extLst>
                <a:ext uri="{FF2B5EF4-FFF2-40B4-BE49-F238E27FC236}">
                  <a16:creationId xmlns:a16="http://schemas.microsoft.com/office/drawing/2014/main" id="{60356178-4247-4DB7-927E-2BCDDC01B978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6694;p66">
              <a:extLst>
                <a:ext uri="{FF2B5EF4-FFF2-40B4-BE49-F238E27FC236}">
                  <a16:creationId xmlns:a16="http://schemas.microsoft.com/office/drawing/2014/main" id="{67407B1F-04A9-4A3D-BA00-B3977C6D6A8E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6695;p66">
              <a:extLst>
                <a:ext uri="{FF2B5EF4-FFF2-40B4-BE49-F238E27FC236}">
                  <a16:creationId xmlns:a16="http://schemas.microsoft.com/office/drawing/2014/main" id="{A31438C0-3DD7-4371-B43D-5CA6683A9FB1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6696;p66">
              <a:extLst>
                <a:ext uri="{FF2B5EF4-FFF2-40B4-BE49-F238E27FC236}">
                  <a16:creationId xmlns:a16="http://schemas.microsoft.com/office/drawing/2014/main" id="{F383D7CB-27C1-4183-91E3-8BEA98466558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6697;p66">
              <a:extLst>
                <a:ext uri="{FF2B5EF4-FFF2-40B4-BE49-F238E27FC236}">
                  <a16:creationId xmlns:a16="http://schemas.microsoft.com/office/drawing/2014/main" id="{B6EBE43B-EED5-4BB4-B663-1721700CF703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6698;p66">
              <a:extLst>
                <a:ext uri="{FF2B5EF4-FFF2-40B4-BE49-F238E27FC236}">
                  <a16:creationId xmlns:a16="http://schemas.microsoft.com/office/drawing/2014/main" id="{293CB72C-3E5B-4E94-B2DC-A41870E5DD39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6699;p66">
              <a:extLst>
                <a:ext uri="{FF2B5EF4-FFF2-40B4-BE49-F238E27FC236}">
                  <a16:creationId xmlns:a16="http://schemas.microsoft.com/office/drawing/2014/main" id="{866D07BB-F7B3-426E-A56E-8394F2F754DA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6700;p66">
              <a:extLst>
                <a:ext uri="{FF2B5EF4-FFF2-40B4-BE49-F238E27FC236}">
                  <a16:creationId xmlns:a16="http://schemas.microsoft.com/office/drawing/2014/main" id="{4CDBC7A8-C2E7-4125-8238-77C3B90FB39B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6701;p66">
              <a:extLst>
                <a:ext uri="{FF2B5EF4-FFF2-40B4-BE49-F238E27FC236}">
                  <a16:creationId xmlns:a16="http://schemas.microsoft.com/office/drawing/2014/main" id="{84B1651D-CAFB-4E3E-AB23-66D9215AFA87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6702;p66">
              <a:extLst>
                <a:ext uri="{FF2B5EF4-FFF2-40B4-BE49-F238E27FC236}">
                  <a16:creationId xmlns:a16="http://schemas.microsoft.com/office/drawing/2014/main" id="{D61F6DF4-5D7A-427D-B21E-B7E2970B54C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6703;p66">
              <a:extLst>
                <a:ext uri="{FF2B5EF4-FFF2-40B4-BE49-F238E27FC236}">
                  <a16:creationId xmlns:a16="http://schemas.microsoft.com/office/drawing/2014/main" id="{50F4FC9A-1BB5-46AE-A21D-017568A93B68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6704;p66">
              <a:extLst>
                <a:ext uri="{FF2B5EF4-FFF2-40B4-BE49-F238E27FC236}">
                  <a16:creationId xmlns:a16="http://schemas.microsoft.com/office/drawing/2014/main" id="{121453FC-E828-4FB8-9844-FD244763D0E7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6705;p66">
              <a:extLst>
                <a:ext uri="{FF2B5EF4-FFF2-40B4-BE49-F238E27FC236}">
                  <a16:creationId xmlns:a16="http://schemas.microsoft.com/office/drawing/2014/main" id="{12F2289A-6563-4A52-868E-28637C68FFF0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6706;p66">
              <a:extLst>
                <a:ext uri="{FF2B5EF4-FFF2-40B4-BE49-F238E27FC236}">
                  <a16:creationId xmlns:a16="http://schemas.microsoft.com/office/drawing/2014/main" id="{3A09E443-B4CB-4AB6-844A-9EC099C41864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6707;p66">
              <a:extLst>
                <a:ext uri="{FF2B5EF4-FFF2-40B4-BE49-F238E27FC236}">
                  <a16:creationId xmlns:a16="http://schemas.microsoft.com/office/drawing/2014/main" id="{731B58F0-7464-4E4A-8DD2-3D2769A05226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708;p66">
              <a:extLst>
                <a:ext uri="{FF2B5EF4-FFF2-40B4-BE49-F238E27FC236}">
                  <a16:creationId xmlns:a16="http://schemas.microsoft.com/office/drawing/2014/main" id="{44E0BFD5-0CE7-45EE-8F02-B759068EC638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709;p66">
              <a:extLst>
                <a:ext uri="{FF2B5EF4-FFF2-40B4-BE49-F238E27FC236}">
                  <a16:creationId xmlns:a16="http://schemas.microsoft.com/office/drawing/2014/main" id="{0620AFB2-70F5-442D-A76E-D987007FFD9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710;p66">
              <a:extLst>
                <a:ext uri="{FF2B5EF4-FFF2-40B4-BE49-F238E27FC236}">
                  <a16:creationId xmlns:a16="http://schemas.microsoft.com/office/drawing/2014/main" id="{91A26F20-8BC2-4B0F-BE8D-2FC7637C484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711;p66">
              <a:extLst>
                <a:ext uri="{FF2B5EF4-FFF2-40B4-BE49-F238E27FC236}">
                  <a16:creationId xmlns:a16="http://schemas.microsoft.com/office/drawing/2014/main" id="{553FE141-2D5B-4F77-AC1A-7C3A30750D43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712;p66">
              <a:extLst>
                <a:ext uri="{FF2B5EF4-FFF2-40B4-BE49-F238E27FC236}">
                  <a16:creationId xmlns:a16="http://schemas.microsoft.com/office/drawing/2014/main" id="{38CF4FAC-5F41-4970-9CBA-2033ED96C91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713;p66">
              <a:extLst>
                <a:ext uri="{FF2B5EF4-FFF2-40B4-BE49-F238E27FC236}">
                  <a16:creationId xmlns:a16="http://schemas.microsoft.com/office/drawing/2014/main" id="{4C0E2464-DA6E-4A72-914E-7955F50374B6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714;p66">
              <a:extLst>
                <a:ext uri="{FF2B5EF4-FFF2-40B4-BE49-F238E27FC236}">
                  <a16:creationId xmlns:a16="http://schemas.microsoft.com/office/drawing/2014/main" id="{83922011-071A-4491-8E68-87A9AF8D449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715;p66">
              <a:extLst>
                <a:ext uri="{FF2B5EF4-FFF2-40B4-BE49-F238E27FC236}">
                  <a16:creationId xmlns:a16="http://schemas.microsoft.com/office/drawing/2014/main" id="{24859F8C-FA94-4726-B012-CBA05F95788B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716;p66">
              <a:extLst>
                <a:ext uri="{FF2B5EF4-FFF2-40B4-BE49-F238E27FC236}">
                  <a16:creationId xmlns:a16="http://schemas.microsoft.com/office/drawing/2014/main" id="{EB4A2E89-4B65-4000-ACB5-B7F138CDFFEC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717;p66">
              <a:extLst>
                <a:ext uri="{FF2B5EF4-FFF2-40B4-BE49-F238E27FC236}">
                  <a16:creationId xmlns:a16="http://schemas.microsoft.com/office/drawing/2014/main" id="{DB0EA3AD-C569-4B16-A38E-1567F6907843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718;p66">
              <a:extLst>
                <a:ext uri="{FF2B5EF4-FFF2-40B4-BE49-F238E27FC236}">
                  <a16:creationId xmlns:a16="http://schemas.microsoft.com/office/drawing/2014/main" id="{4D3EFAD5-6D94-4C69-ACE4-0689C7FF2B8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719;p66">
              <a:extLst>
                <a:ext uri="{FF2B5EF4-FFF2-40B4-BE49-F238E27FC236}">
                  <a16:creationId xmlns:a16="http://schemas.microsoft.com/office/drawing/2014/main" id="{78927FCD-14DE-4669-A609-B77A60F6128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720;p66">
              <a:extLst>
                <a:ext uri="{FF2B5EF4-FFF2-40B4-BE49-F238E27FC236}">
                  <a16:creationId xmlns:a16="http://schemas.microsoft.com/office/drawing/2014/main" id="{ADA40F97-E770-43AE-B688-C06FF7877EE8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721;p66">
              <a:extLst>
                <a:ext uri="{FF2B5EF4-FFF2-40B4-BE49-F238E27FC236}">
                  <a16:creationId xmlns:a16="http://schemas.microsoft.com/office/drawing/2014/main" id="{759FF0F2-16A3-4CCA-A2C2-69A003BCBA78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722;p66">
              <a:extLst>
                <a:ext uri="{FF2B5EF4-FFF2-40B4-BE49-F238E27FC236}">
                  <a16:creationId xmlns:a16="http://schemas.microsoft.com/office/drawing/2014/main" id="{A244FAD2-8DD4-42FD-9580-99E9A8F7F91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723;p66">
              <a:extLst>
                <a:ext uri="{FF2B5EF4-FFF2-40B4-BE49-F238E27FC236}">
                  <a16:creationId xmlns:a16="http://schemas.microsoft.com/office/drawing/2014/main" id="{CDB53F72-D0BF-45F1-A479-2F113DCB4DE6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724;p66">
              <a:extLst>
                <a:ext uri="{FF2B5EF4-FFF2-40B4-BE49-F238E27FC236}">
                  <a16:creationId xmlns:a16="http://schemas.microsoft.com/office/drawing/2014/main" id="{9A3A2B56-1E47-4411-8641-5A55B219A42C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725;p66">
              <a:extLst>
                <a:ext uri="{FF2B5EF4-FFF2-40B4-BE49-F238E27FC236}">
                  <a16:creationId xmlns:a16="http://schemas.microsoft.com/office/drawing/2014/main" id="{CDCB5F17-DD8F-4EA4-8C32-3D83E0DDB37D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726;p66">
              <a:extLst>
                <a:ext uri="{FF2B5EF4-FFF2-40B4-BE49-F238E27FC236}">
                  <a16:creationId xmlns:a16="http://schemas.microsoft.com/office/drawing/2014/main" id="{AA80A70A-BEE2-49AF-A4C4-42B99577BCB5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727;p66">
              <a:extLst>
                <a:ext uri="{FF2B5EF4-FFF2-40B4-BE49-F238E27FC236}">
                  <a16:creationId xmlns:a16="http://schemas.microsoft.com/office/drawing/2014/main" id="{3162E7CF-BBB2-4332-864A-D3FC0BC69EF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728;p66">
              <a:extLst>
                <a:ext uri="{FF2B5EF4-FFF2-40B4-BE49-F238E27FC236}">
                  <a16:creationId xmlns:a16="http://schemas.microsoft.com/office/drawing/2014/main" id="{D05D25CB-FC41-4803-BF0F-0D4CD7591A5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729;p66">
              <a:extLst>
                <a:ext uri="{FF2B5EF4-FFF2-40B4-BE49-F238E27FC236}">
                  <a16:creationId xmlns:a16="http://schemas.microsoft.com/office/drawing/2014/main" id="{6F60A831-9DD6-43D5-9F31-B8F7F998A52F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730;p66">
              <a:extLst>
                <a:ext uri="{FF2B5EF4-FFF2-40B4-BE49-F238E27FC236}">
                  <a16:creationId xmlns:a16="http://schemas.microsoft.com/office/drawing/2014/main" id="{4A1C0B96-2960-4E06-8AEE-5B483B2E058E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731;p66">
              <a:extLst>
                <a:ext uri="{FF2B5EF4-FFF2-40B4-BE49-F238E27FC236}">
                  <a16:creationId xmlns:a16="http://schemas.microsoft.com/office/drawing/2014/main" id="{0C90A505-87B0-4904-B803-F80BE251ECE6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732;p66">
              <a:extLst>
                <a:ext uri="{FF2B5EF4-FFF2-40B4-BE49-F238E27FC236}">
                  <a16:creationId xmlns:a16="http://schemas.microsoft.com/office/drawing/2014/main" id="{C1423D36-BC61-47CC-B463-C424BBE53B79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733;p66">
              <a:extLst>
                <a:ext uri="{FF2B5EF4-FFF2-40B4-BE49-F238E27FC236}">
                  <a16:creationId xmlns:a16="http://schemas.microsoft.com/office/drawing/2014/main" id="{7E0F0658-0F80-4133-AD6B-ECE977F45F4D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734;p66">
              <a:extLst>
                <a:ext uri="{FF2B5EF4-FFF2-40B4-BE49-F238E27FC236}">
                  <a16:creationId xmlns:a16="http://schemas.microsoft.com/office/drawing/2014/main" id="{54F2F5F2-F4F3-4A11-860C-34D7793D289C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735;p66">
              <a:extLst>
                <a:ext uri="{FF2B5EF4-FFF2-40B4-BE49-F238E27FC236}">
                  <a16:creationId xmlns:a16="http://schemas.microsoft.com/office/drawing/2014/main" id="{46489BB7-D86D-46DE-8B50-5ABF87B551FA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736;p66">
              <a:extLst>
                <a:ext uri="{FF2B5EF4-FFF2-40B4-BE49-F238E27FC236}">
                  <a16:creationId xmlns:a16="http://schemas.microsoft.com/office/drawing/2014/main" id="{E8A5D5F8-1ED1-4A0A-AA8C-908ADCDAA8ED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737;p66">
              <a:extLst>
                <a:ext uri="{FF2B5EF4-FFF2-40B4-BE49-F238E27FC236}">
                  <a16:creationId xmlns:a16="http://schemas.microsoft.com/office/drawing/2014/main" id="{74B92FF1-B938-42CD-B389-6498C18D261C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738;p66">
              <a:extLst>
                <a:ext uri="{FF2B5EF4-FFF2-40B4-BE49-F238E27FC236}">
                  <a16:creationId xmlns:a16="http://schemas.microsoft.com/office/drawing/2014/main" id="{29C272E0-B6CA-4481-AD81-34C479596304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739;p66">
              <a:extLst>
                <a:ext uri="{FF2B5EF4-FFF2-40B4-BE49-F238E27FC236}">
                  <a16:creationId xmlns:a16="http://schemas.microsoft.com/office/drawing/2014/main" id="{4EF82F86-5F33-4CEF-92D3-63A0B6870F7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740;p66">
              <a:extLst>
                <a:ext uri="{FF2B5EF4-FFF2-40B4-BE49-F238E27FC236}">
                  <a16:creationId xmlns:a16="http://schemas.microsoft.com/office/drawing/2014/main" id="{5965E1F5-50D8-41AD-A6E4-35A80D9BE0A3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741;p66">
              <a:extLst>
                <a:ext uri="{FF2B5EF4-FFF2-40B4-BE49-F238E27FC236}">
                  <a16:creationId xmlns:a16="http://schemas.microsoft.com/office/drawing/2014/main" id="{4AAFD1C8-5B98-4944-9C75-E2A3025F31BF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742;p66">
              <a:extLst>
                <a:ext uri="{FF2B5EF4-FFF2-40B4-BE49-F238E27FC236}">
                  <a16:creationId xmlns:a16="http://schemas.microsoft.com/office/drawing/2014/main" id="{223A270C-A1C1-4B0B-8879-E8C5558911A0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743;p66">
              <a:extLst>
                <a:ext uri="{FF2B5EF4-FFF2-40B4-BE49-F238E27FC236}">
                  <a16:creationId xmlns:a16="http://schemas.microsoft.com/office/drawing/2014/main" id="{78341052-097F-4B9F-8910-3F691E9DEA0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744;p66">
              <a:extLst>
                <a:ext uri="{FF2B5EF4-FFF2-40B4-BE49-F238E27FC236}">
                  <a16:creationId xmlns:a16="http://schemas.microsoft.com/office/drawing/2014/main" id="{EF67C21E-AA99-44F1-90EC-EB124B770907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745;p66">
              <a:extLst>
                <a:ext uri="{FF2B5EF4-FFF2-40B4-BE49-F238E27FC236}">
                  <a16:creationId xmlns:a16="http://schemas.microsoft.com/office/drawing/2014/main" id="{B1B4AAC0-1E26-451D-89FE-194854553B45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746;p66">
              <a:extLst>
                <a:ext uri="{FF2B5EF4-FFF2-40B4-BE49-F238E27FC236}">
                  <a16:creationId xmlns:a16="http://schemas.microsoft.com/office/drawing/2014/main" id="{7C171F16-5D75-4FD9-8AF2-DEC5DCFBC8FD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747;p66">
              <a:extLst>
                <a:ext uri="{FF2B5EF4-FFF2-40B4-BE49-F238E27FC236}">
                  <a16:creationId xmlns:a16="http://schemas.microsoft.com/office/drawing/2014/main" id="{AD83A779-1A0C-44E6-AEDD-2ADBB17A0BC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748;p66">
              <a:extLst>
                <a:ext uri="{FF2B5EF4-FFF2-40B4-BE49-F238E27FC236}">
                  <a16:creationId xmlns:a16="http://schemas.microsoft.com/office/drawing/2014/main" id="{C8507862-DCA3-4E4E-AA27-80AE58270844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749;p66">
              <a:extLst>
                <a:ext uri="{FF2B5EF4-FFF2-40B4-BE49-F238E27FC236}">
                  <a16:creationId xmlns:a16="http://schemas.microsoft.com/office/drawing/2014/main" id="{38B075D5-B968-40AA-AB3A-8372C36B5D64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750;p66">
              <a:extLst>
                <a:ext uri="{FF2B5EF4-FFF2-40B4-BE49-F238E27FC236}">
                  <a16:creationId xmlns:a16="http://schemas.microsoft.com/office/drawing/2014/main" id="{78FCEF30-9FDA-4A5D-94CD-AE5EE152F90F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751;p66">
              <a:extLst>
                <a:ext uri="{FF2B5EF4-FFF2-40B4-BE49-F238E27FC236}">
                  <a16:creationId xmlns:a16="http://schemas.microsoft.com/office/drawing/2014/main" id="{20CB5832-5C86-4B32-960B-05A34BA7D7E3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752;p66">
              <a:extLst>
                <a:ext uri="{FF2B5EF4-FFF2-40B4-BE49-F238E27FC236}">
                  <a16:creationId xmlns:a16="http://schemas.microsoft.com/office/drawing/2014/main" id="{582C4647-BF2D-4781-A3E4-464683DC694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753;p66">
              <a:extLst>
                <a:ext uri="{FF2B5EF4-FFF2-40B4-BE49-F238E27FC236}">
                  <a16:creationId xmlns:a16="http://schemas.microsoft.com/office/drawing/2014/main" id="{1100E7F0-4B4F-4DB4-B240-9EE69A414138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754;p66">
              <a:extLst>
                <a:ext uri="{FF2B5EF4-FFF2-40B4-BE49-F238E27FC236}">
                  <a16:creationId xmlns:a16="http://schemas.microsoft.com/office/drawing/2014/main" id="{319576FF-E657-4C23-B28F-19210A84417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755;p66">
              <a:extLst>
                <a:ext uri="{FF2B5EF4-FFF2-40B4-BE49-F238E27FC236}">
                  <a16:creationId xmlns:a16="http://schemas.microsoft.com/office/drawing/2014/main" id="{2DC29960-1243-4697-845D-D5A0A1B3888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756;p66">
              <a:extLst>
                <a:ext uri="{FF2B5EF4-FFF2-40B4-BE49-F238E27FC236}">
                  <a16:creationId xmlns:a16="http://schemas.microsoft.com/office/drawing/2014/main" id="{6CEB96AF-406D-4C34-BDC8-D49A20F0C3FE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757;p66">
              <a:extLst>
                <a:ext uri="{FF2B5EF4-FFF2-40B4-BE49-F238E27FC236}">
                  <a16:creationId xmlns:a16="http://schemas.microsoft.com/office/drawing/2014/main" id="{A0046C84-190A-4E65-A073-71B288652BFE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758;p66">
              <a:extLst>
                <a:ext uri="{FF2B5EF4-FFF2-40B4-BE49-F238E27FC236}">
                  <a16:creationId xmlns:a16="http://schemas.microsoft.com/office/drawing/2014/main" id="{F4CF09F9-2E6B-470C-A6CA-7E2D17CB403B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759;p66">
              <a:extLst>
                <a:ext uri="{FF2B5EF4-FFF2-40B4-BE49-F238E27FC236}">
                  <a16:creationId xmlns:a16="http://schemas.microsoft.com/office/drawing/2014/main" id="{1B9F47A6-0072-43AF-8FB5-7BEFE2AFF834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760;p66">
              <a:extLst>
                <a:ext uri="{FF2B5EF4-FFF2-40B4-BE49-F238E27FC236}">
                  <a16:creationId xmlns:a16="http://schemas.microsoft.com/office/drawing/2014/main" id="{24CA6741-C521-4807-B00F-866593207F1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761;p66">
              <a:extLst>
                <a:ext uri="{FF2B5EF4-FFF2-40B4-BE49-F238E27FC236}">
                  <a16:creationId xmlns:a16="http://schemas.microsoft.com/office/drawing/2014/main" id="{20A57839-BC18-4F41-B547-9CD18679AC5F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762;p66">
              <a:extLst>
                <a:ext uri="{FF2B5EF4-FFF2-40B4-BE49-F238E27FC236}">
                  <a16:creationId xmlns:a16="http://schemas.microsoft.com/office/drawing/2014/main" id="{868178C8-9D63-4F0E-B6A7-7FDF175C3DA2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763;p66">
              <a:extLst>
                <a:ext uri="{FF2B5EF4-FFF2-40B4-BE49-F238E27FC236}">
                  <a16:creationId xmlns:a16="http://schemas.microsoft.com/office/drawing/2014/main" id="{6CBB8C37-8770-43C9-AE10-BE0543135897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764;p66">
              <a:extLst>
                <a:ext uri="{FF2B5EF4-FFF2-40B4-BE49-F238E27FC236}">
                  <a16:creationId xmlns:a16="http://schemas.microsoft.com/office/drawing/2014/main" id="{C6A948EF-A326-4FF5-99AD-559EA527D5C4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765;p66">
              <a:extLst>
                <a:ext uri="{FF2B5EF4-FFF2-40B4-BE49-F238E27FC236}">
                  <a16:creationId xmlns:a16="http://schemas.microsoft.com/office/drawing/2014/main" id="{3F6221C1-F851-43B3-AF40-36D040F3E35C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766;p66">
              <a:extLst>
                <a:ext uri="{FF2B5EF4-FFF2-40B4-BE49-F238E27FC236}">
                  <a16:creationId xmlns:a16="http://schemas.microsoft.com/office/drawing/2014/main" id="{1AB2142F-CA3C-4F35-ACF2-4A242183263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767;p66">
              <a:extLst>
                <a:ext uri="{FF2B5EF4-FFF2-40B4-BE49-F238E27FC236}">
                  <a16:creationId xmlns:a16="http://schemas.microsoft.com/office/drawing/2014/main" id="{633F9759-FD0D-49DC-ABE3-3E7865ECECF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768;p66">
              <a:extLst>
                <a:ext uri="{FF2B5EF4-FFF2-40B4-BE49-F238E27FC236}">
                  <a16:creationId xmlns:a16="http://schemas.microsoft.com/office/drawing/2014/main" id="{EF518642-565D-41AF-AA96-9B24F5273382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769;p66">
              <a:extLst>
                <a:ext uri="{FF2B5EF4-FFF2-40B4-BE49-F238E27FC236}">
                  <a16:creationId xmlns:a16="http://schemas.microsoft.com/office/drawing/2014/main" id="{0FC6509B-CF5D-423A-BDA3-32325688F858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770;p66">
              <a:extLst>
                <a:ext uri="{FF2B5EF4-FFF2-40B4-BE49-F238E27FC236}">
                  <a16:creationId xmlns:a16="http://schemas.microsoft.com/office/drawing/2014/main" id="{A3264B5E-A065-4C38-B867-4B02CDE0664A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771;p66">
              <a:extLst>
                <a:ext uri="{FF2B5EF4-FFF2-40B4-BE49-F238E27FC236}">
                  <a16:creationId xmlns:a16="http://schemas.microsoft.com/office/drawing/2014/main" id="{17DE854A-33DD-4733-A6A9-BA348A3E0C47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772;p66">
              <a:extLst>
                <a:ext uri="{FF2B5EF4-FFF2-40B4-BE49-F238E27FC236}">
                  <a16:creationId xmlns:a16="http://schemas.microsoft.com/office/drawing/2014/main" id="{3642643C-C4E2-4703-9757-885FED096F55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773;p66">
              <a:extLst>
                <a:ext uri="{FF2B5EF4-FFF2-40B4-BE49-F238E27FC236}">
                  <a16:creationId xmlns:a16="http://schemas.microsoft.com/office/drawing/2014/main" id="{6265CB18-63FF-4F44-90CC-FAE84D149567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774;p66">
              <a:extLst>
                <a:ext uri="{FF2B5EF4-FFF2-40B4-BE49-F238E27FC236}">
                  <a16:creationId xmlns:a16="http://schemas.microsoft.com/office/drawing/2014/main" id="{F40F0C35-8382-4FB2-A6EE-74626D34E9F7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775;p66">
              <a:extLst>
                <a:ext uri="{FF2B5EF4-FFF2-40B4-BE49-F238E27FC236}">
                  <a16:creationId xmlns:a16="http://schemas.microsoft.com/office/drawing/2014/main" id="{179A4BC0-181F-4609-94CD-DFA813E899C6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776;p66">
              <a:extLst>
                <a:ext uri="{FF2B5EF4-FFF2-40B4-BE49-F238E27FC236}">
                  <a16:creationId xmlns:a16="http://schemas.microsoft.com/office/drawing/2014/main" id="{808D80EF-ADDC-442C-93A1-E6E259221349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777;p66">
              <a:extLst>
                <a:ext uri="{FF2B5EF4-FFF2-40B4-BE49-F238E27FC236}">
                  <a16:creationId xmlns:a16="http://schemas.microsoft.com/office/drawing/2014/main" id="{336A5D92-22A3-40BD-99DA-1F025732E4D8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778;p66">
              <a:extLst>
                <a:ext uri="{FF2B5EF4-FFF2-40B4-BE49-F238E27FC236}">
                  <a16:creationId xmlns:a16="http://schemas.microsoft.com/office/drawing/2014/main" id="{DD460A04-E18A-4210-B3EF-CD7E8BE28D55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79;p66">
              <a:extLst>
                <a:ext uri="{FF2B5EF4-FFF2-40B4-BE49-F238E27FC236}">
                  <a16:creationId xmlns:a16="http://schemas.microsoft.com/office/drawing/2014/main" id="{C39D65CF-4E18-4C2A-BEAB-09611E7FD039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80;p66">
              <a:extLst>
                <a:ext uri="{FF2B5EF4-FFF2-40B4-BE49-F238E27FC236}">
                  <a16:creationId xmlns:a16="http://schemas.microsoft.com/office/drawing/2014/main" id="{D2C808F3-0BC2-4A49-BD11-9C44710B58F4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81;p66">
              <a:extLst>
                <a:ext uri="{FF2B5EF4-FFF2-40B4-BE49-F238E27FC236}">
                  <a16:creationId xmlns:a16="http://schemas.microsoft.com/office/drawing/2014/main" id="{DF2D2E03-995C-4AB6-9852-083CEF9B54A1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82;p66">
              <a:extLst>
                <a:ext uri="{FF2B5EF4-FFF2-40B4-BE49-F238E27FC236}">
                  <a16:creationId xmlns:a16="http://schemas.microsoft.com/office/drawing/2014/main" id="{E561406F-1A19-4D19-9C57-AA203E13A5F6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83;p66">
              <a:extLst>
                <a:ext uri="{FF2B5EF4-FFF2-40B4-BE49-F238E27FC236}">
                  <a16:creationId xmlns:a16="http://schemas.microsoft.com/office/drawing/2014/main" id="{39716850-9281-4BE3-BAE8-F5A7E8C29DD5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84;p66">
              <a:extLst>
                <a:ext uri="{FF2B5EF4-FFF2-40B4-BE49-F238E27FC236}">
                  <a16:creationId xmlns:a16="http://schemas.microsoft.com/office/drawing/2014/main" id="{CFE6789F-C766-4805-995E-A9BE85B574C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85;p66">
              <a:extLst>
                <a:ext uri="{FF2B5EF4-FFF2-40B4-BE49-F238E27FC236}">
                  <a16:creationId xmlns:a16="http://schemas.microsoft.com/office/drawing/2014/main" id="{DC303BE8-FD33-434B-809D-3162ED3DFC99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786;p66">
              <a:extLst>
                <a:ext uri="{FF2B5EF4-FFF2-40B4-BE49-F238E27FC236}">
                  <a16:creationId xmlns:a16="http://schemas.microsoft.com/office/drawing/2014/main" id="{C6656431-F4C0-4325-A41F-F49CD47F18C8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787;p66">
              <a:extLst>
                <a:ext uri="{FF2B5EF4-FFF2-40B4-BE49-F238E27FC236}">
                  <a16:creationId xmlns:a16="http://schemas.microsoft.com/office/drawing/2014/main" id="{D97727E9-4F5B-470E-8529-C13D75A69BA0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788;p66">
              <a:extLst>
                <a:ext uri="{FF2B5EF4-FFF2-40B4-BE49-F238E27FC236}">
                  <a16:creationId xmlns:a16="http://schemas.microsoft.com/office/drawing/2014/main" id="{F0DAC48E-DD62-4435-BB21-8E19693EF2E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789;p66">
              <a:extLst>
                <a:ext uri="{FF2B5EF4-FFF2-40B4-BE49-F238E27FC236}">
                  <a16:creationId xmlns:a16="http://schemas.microsoft.com/office/drawing/2014/main" id="{6C35F01E-1C95-4CAA-B3CC-37B50296233E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790;p66">
              <a:extLst>
                <a:ext uri="{FF2B5EF4-FFF2-40B4-BE49-F238E27FC236}">
                  <a16:creationId xmlns:a16="http://schemas.microsoft.com/office/drawing/2014/main" id="{FF03897D-0FED-48D2-84F7-B01CDCC74AE5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791;p66">
              <a:extLst>
                <a:ext uri="{FF2B5EF4-FFF2-40B4-BE49-F238E27FC236}">
                  <a16:creationId xmlns:a16="http://schemas.microsoft.com/office/drawing/2014/main" id="{095ED05B-9F16-408A-9634-1C31F0F49853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792;p66">
              <a:extLst>
                <a:ext uri="{FF2B5EF4-FFF2-40B4-BE49-F238E27FC236}">
                  <a16:creationId xmlns:a16="http://schemas.microsoft.com/office/drawing/2014/main" id="{C3EBCABD-3A55-43BA-A7F1-0B019BF00F61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793;p66">
              <a:extLst>
                <a:ext uri="{FF2B5EF4-FFF2-40B4-BE49-F238E27FC236}">
                  <a16:creationId xmlns:a16="http://schemas.microsoft.com/office/drawing/2014/main" id="{2F45ADAD-BB23-4C38-94C0-553D11934CDA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794;p66">
              <a:extLst>
                <a:ext uri="{FF2B5EF4-FFF2-40B4-BE49-F238E27FC236}">
                  <a16:creationId xmlns:a16="http://schemas.microsoft.com/office/drawing/2014/main" id="{1EDECACA-699D-4697-A824-3CA958D770D0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795;p66">
              <a:extLst>
                <a:ext uri="{FF2B5EF4-FFF2-40B4-BE49-F238E27FC236}">
                  <a16:creationId xmlns:a16="http://schemas.microsoft.com/office/drawing/2014/main" id="{5963553A-A6C5-4362-97A1-9A0BB0CEEEA5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796;p66">
              <a:extLst>
                <a:ext uri="{FF2B5EF4-FFF2-40B4-BE49-F238E27FC236}">
                  <a16:creationId xmlns:a16="http://schemas.microsoft.com/office/drawing/2014/main" id="{CD8C4216-8B19-4D54-A388-A7C41F9B7D4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797;p66">
              <a:extLst>
                <a:ext uri="{FF2B5EF4-FFF2-40B4-BE49-F238E27FC236}">
                  <a16:creationId xmlns:a16="http://schemas.microsoft.com/office/drawing/2014/main" id="{A0C88DE0-5F98-412E-BDA4-1DE92A62E4B9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798;p66">
              <a:extLst>
                <a:ext uri="{FF2B5EF4-FFF2-40B4-BE49-F238E27FC236}">
                  <a16:creationId xmlns:a16="http://schemas.microsoft.com/office/drawing/2014/main" id="{D1CB2077-B87C-4F38-BD39-3C7E209EF034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799;p66">
              <a:extLst>
                <a:ext uri="{FF2B5EF4-FFF2-40B4-BE49-F238E27FC236}">
                  <a16:creationId xmlns:a16="http://schemas.microsoft.com/office/drawing/2014/main" id="{597CF271-594F-410C-8E52-DE12E9E4B20E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800;p66">
              <a:extLst>
                <a:ext uri="{FF2B5EF4-FFF2-40B4-BE49-F238E27FC236}">
                  <a16:creationId xmlns:a16="http://schemas.microsoft.com/office/drawing/2014/main" id="{DA7F5C87-B13C-4085-B4AD-61A1398C694D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801;p66">
              <a:extLst>
                <a:ext uri="{FF2B5EF4-FFF2-40B4-BE49-F238E27FC236}">
                  <a16:creationId xmlns:a16="http://schemas.microsoft.com/office/drawing/2014/main" id="{F1494F38-9686-4A6D-9A49-E91DA5D2EFC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802;p66">
              <a:extLst>
                <a:ext uri="{FF2B5EF4-FFF2-40B4-BE49-F238E27FC236}">
                  <a16:creationId xmlns:a16="http://schemas.microsoft.com/office/drawing/2014/main" id="{AA1B4F89-72A8-437E-A05B-47FB722920F1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803;p66">
              <a:extLst>
                <a:ext uri="{FF2B5EF4-FFF2-40B4-BE49-F238E27FC236}">
                  <a16:creationId xmlns:a16="http://schemas.microsoft.com/office/drawing/2014/main" id="{24FE9E9E-10D2-49FD-A27B-8D7B16C12D09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804;p66">
              <a:extLst>
                <a:ext uri="{FF2B5EF4-FFF2-40B4-BE49-F238E27FC236}">
                  <a16:creationId xmlns:a16="http://schemas.microsoft.com/office/drawing/2014/main" id="{0419D5BD-6D19-4448-B54E-6D133B9D992C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6805;p66">
              <a:extLst>
                <a:ext uri="{FF2B5EF4-FFF2-40B4-BE49-F238E27FC236}">
                  <a16:creationId xmlns:a16="http://schemas.microsoft.com/office/drawing/2014/main" id="{5650928E-6951-4D59-9921-F8F34F27E91D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6806;p66">
              <a:extLst>
                <a:ext uri="{FF2B5EF4-FFF2-40B4-BE49-F238E27FC236}">
                  <a16:creationId xmlns:a16="http://schemas.microsoft.com/office/drawing/2014/main" id="{03F041AB-4DA8-40B8-B31B-B57B003998E6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6807;p66">
              <a:extLst>
                <a:ext uri="{FF2B5EF4-FFF2-40B4-BE49-F238E27FC236}">
                  <a16:creationId xmlns:a16="http://schemas.microsoft.com/office/drawing/2014/main" id="{9826A776-FD7E-4836-9070-BE13F4A6BACC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6808;p66">
              <a:extLst>
                <a:ext uri="{FF2B5EF4-FFF2-40B4-BE49-F238E27FC236}">
                  <a16:creationId xmlns:a16="http://schemas.microsoft.com/office/drawing/2014/main" id="{4194E9AE-BCD5-4F6F-8A24-F8299BE6D500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6809;p66">
              <a:extLst>
                <a:ext uri="{FF2B5EF4-FFF2-40B4-BE49-F238E27FC236}">
                  <a16:creationId xmlns:a16="http://schemas.microsoft.com/office/drawing/2014/main" id="{18BA0E26-3FBA-4698-A5B9-E33ED7CA187F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6810;p66">
              <a:extLst>
                <a:ext uri="{FF2B5EF4-FFF2-40B4-BE49-F238E27FC236}">
                  <a16:creationId xmlns:a16="http://schemas.microsoft.com/office/drawing/2014/main" id="{22D40A1A-A5EE-4629-9642-299E3A845BC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6811;p66">
              <a:extLst>
                <a:ext uri="{FF2B5EF4-FFF2-40B4-BE49-F238E27FC236}">
                  <a16:creationId xmlns:a16="http://schemas.microsoft.com/office/drawing/2014/main" id="{28CFF062-1228-48FA-A1BE-05A634B58347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6812;p66">
              <a:extLst>
                <a:ext uri="{FF2B5EF4-FFF2-40B4-BE49-F238E27FC236}">
                  <a16:creationId xmlns:a16="http://schemas.microsoft.com/office/drawing/2014/main" id="{C3AFD10E-F1F7-4BD4-B274-383CDEC9A625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6813;p66">
              <a:extLst>
                <a:ext uri="{FF2B5EF4-FFF2-40B4-BE49-F238E27FC236}">
                  <a16:creationId xmlns:a16="http://schemas.microsoft.com/office/drawing/2014/main" id="{C23AADD5-BA89-4C79-9F13-74DF0BF0D9E6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6814;p66">
              <a:extLst>
                <a:ext uri="{FF2B5EF4-FFF2-40B4-BE49-F238E27FC236}">
                  <a16:creationId xmlns:a16="http://schemas.microsoft.com/office/drawing/2014/main" id="{2E2DE71F-8EF6-4C1D-A302-5A7A08778E8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6815;p66">
              <a:extLst>
                <a:ext uri="{FF2B5EF4-FFF2-40B4-BE49-F238E27FC236}">
                  <a16:creationId xmlns:a16="http://schemas.microsoft.com/office/drawing/2014/main" id="{0BD6BA8E-3474-4FF0-929F-1E14C773C1D8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6816;p66">
              <a:extLst>
                <a:ext uri="{FF2B5EF4-FFF2-40B4-BE49-F238E27FC236}">
                  <a16:creationId xmlns:a16="http://schemas.microsoft.com/office/drawing/2014/main" id="{9FB0612C-5DC5-4A90-8DB1-9AA2C09CBD8E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6817;p66">
              <a:extLst>
                <a:ext uri="{FF2B5EF4-FFF2-40B4-BE49-F238E27FC236}">
                  <a16:creationId xmlns:a16="http://schemas.microsoft.com/office/drawing/2014/main" id="{315D0507-02D6-4B28-81CC-094F9B4BB502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6818;p66">
              <a:extLst>
                <a:ext uri="{FF2B5EF4-FFF2-40B4-BE49-F238E27FC236}">
                  <a16:creationId xmlns:a16="http://schemas.microsoft.com/office/drawing/2014/main" id="{49F4A751-9E97-47A6-AB91-18379837B058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6819;p66">
              <a:extLst>
                <a:ext uri="{FF2B5EF4-FFF2-40B4-BE49-F238E27FC236}">
                  <a16:creationId xmlns:a16="http://schemas.microsoft.com/office/drawing/2014/main" id="{70C0A0E0-72DA-4314-87FB-58D853C3D360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6820;p66">
              <a:extLst>
                <a:ext uri="{FF2B5EF4-FFF2-40B4-BE49-F238E27FC236}">
                  <a16:creationId xmlns:a16="http://schemas.microsoft.com/office/drawing/2014/main" id="{FD2DCCB9-566A-4206-89BB-90826B63C737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6821;p66">
              <a:extLst>
                <a:ext uri="{FF2B5EF4-FFF2-40B4-BE49-F238E27FC236}">
                  <a16:creationId xmlns:a16="http://schemas.microsoft.com/office/drawing/2014/main" id="{B809282A-988D-4CDE-84E0-00721598BDBE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822;p66">
              <a:extLst>
                <a:ext uri="{FF2B5EF4-FFF2-40B4-BE49-F238E27FC236}">
                  <a16:creationId xmlns:a16="http://schemas.microsoft.com/office/drawing/2014/main" id="{EDC527B0-A364-45DB-996E-4179E904F9D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823;p66">
              <a:extLst>
                <a:ext uri="{FF2B5EF4-FFF2-40B4-BE49-F238E27FC236}">
                  <a16:creationId xmlns:a16="http://schemas.microsoft.com/office/drawing/2014/main" id="{F9FF6DDC-98B8-4BC7-BB8F-6DB472ABA2DD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824;p66">
              <a:extLst>
                <a:ext uri="{FF2B5EF4-FFF2-40B4-BE49-F238E27FC236}">
                  <a16:creationId xmlns:a16="http://schemas.microsoft.com/office/drawing/2014/main" id="{161A4CF5-F9B0-4920-93D8-2ABD18560E16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825;p66">
              <a:extLst>
                <a:ext uri="{FF2B5EF4-FFF2-40B4-BE49-F238E27FC236}">
                  <a16:creationId xmlns:a16="http://schemas.microsoft.com/office/drawing/2014/main" id="{2C94D342-D4EC-4484-89A7-877D069E918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826;p66">
              <a:extLst>
                <a:ext uri="{FF2B5EF4-FFF2-40B4-BE49-F238E27FC236}">
                  <a16:creationId xmlns:a16="http://schemas.microsoft.com/office/drawing/2014/main" id="{C792EEFC-30CF-4D69-AB6F-99E8106A615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827;p66">
              <a:extLst>
                <a:ext uri="{FF2B5EF4-FFF2-40B4-BE49-F238E27FC236}">
                  <a16:creationId xmlns:a16="http://schemas.microsoft.com/office/drawing/2014/main" id="{F1E03EF8-B278-4E42-BCB2-9C516FCBC217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828;p66">
              <a:extLst>
                <a:ext uri="{FF2B5EF4-FFF2-40B4-BE49-F238E27FC236}">
                  <a16:creationId xmlns:a16="http://schemas.microsoft.com/office/drawing/2014/main" id="{00D0C0CD-73D5-4450-83A2-D6CB86C4DE7D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829;p66">
              <a:extLst>
                <a:ext uri="{FF2B5EF4-FFF2-40B4-BE49-F238E27FC236}">
                  <a16:creationId xmlns:a16="http://schemas.microsoft.com/office/drawing/2014/main" id="{5FB21246-EA21-49B6-AF46-55C87D00B6FB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830;p66">
              <a:extLst>
                <a:ext uri="{FF2B5EF4-FFF2-40B4-BE49-F238E27FC236}">
                  <a16:creationId xmlns:a16="http://schemas.microsoft.com/office/drawing/2014/main" id="{E96E8DCB-BEAD-4E61-862A-5F237405E7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831;p66">
              <a:extLst>
                <a:ext uri="{FF2B5EF4-FFF2-40B4-BE49-F238E27FC236}">
                  <a16:creationId xmlns:a16="http://schemas.microsoft.com/office/drawing/2014/main" id="{D20E8242-58EA-441A-A1A9-695E4A121F49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832;p66">
              <a:extLst>
                <a:ext uri="{FF2B5EF4-FFF2-40B4-BE49-F238E27FC236}">
                  <a16:creationId xmlns:a16="http://schemas.microsoft.com/office/drawing/2014/main" id="{F4E50708-AD68-4F2C-A13F-5E4ED2701882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833;p66">
              <a:extLst>
                <a:ext uri="{FF2B5EF4-FFF2-40B4-BE49-F238E27FC236}">
                  <a16:creationId xmlns:a16="http://schemas.microsoft.com/office/drawing/2014/main" id="{8F880848-2E53-489A-9A23-21B86581659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834;p66">
              <a:extLst>
                <a:ext uri="{FF2B5EF4-FFF2-40B4-BE49-F238E27FC236}">
                  <a16:creationId xmlns:a16="http://schemas.microsoft.com/office/drawing/2014/main" id="{E0096B4E-A887-4A87-82FF-6799CBA7507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835;p66">
              <a:extLst>
                <a:ext uri="{FF2B5EF4-FFF2-40B4-BE49-F238E27FC236}">
                  <a16:creationId xmlns:a16="http://schemas.microsoft.com/office/drawing/2014/main" id="{F3E0C6E3-8041-42F4-9434-ADA007C7BF0E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836;p66">
              <a:extLst>
                <a:ext uri="{FF2B5EF4-FFF2-40B4-BE49-F238E27FC236}">
                  <a16:creationId xmlns:a16="http://schemas.microsoft.com/office/drawing/2014/main" id="{659EA8C3-7437-4B85-B793-64ABF6D1568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837;p66">
              <a:extLst>
                <a:ext uri="{FF2B5EF4-FFF2-40B4-BE49-F238E27FC236}">
                  <a16:creationId xmlns:a16="http://schemas.microsoft.com/office/drawing/2014/main" id="{2E566E5E-1239-449B-96D5-939FAB1F8C4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838;p66">
              <a:extLst>
                <a:ext uri="{FF2B5EF4-FFF2-40B4-BE49-F238E27FC236}">
                  <a16:creationId xmlns:a16="http://schemas.microsoft.com/office/drawing/2014/main" id="{370319CD-7406-44C7-9217-9C6F46B0F19F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839;p66">
              <a:extLst>
                <a:ext uri="{FF2B5EF4-FFF2-40B4-BE49-F238E27FC236}">
                  <a16:creationId xmlns:a16="http://schemas.microsoft.com/office/drawing/2014/main" id="{09705188-BF8B-4FDA-910C-5F2ED68E412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840;p66">
              <a:extLst>
                <a:ext uri="{FF2B5EF4-FFF2-40B4-BE49-F238E27FC236}">
                  <a16:creationId xmlns:a16="http://schemas.microsoft.com/office/drawing/2014/main" id="{07A67C34-5654-4B58-B233-617718E1D4A0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841;p66">
              <a:extLst>
                <a:ext uri="{FF2B5EF4-FFF2-40B4-BE49-F238E27FC236}">
                  <a16:creationId xmlns:a16="http://schemas.microsoft.com/office/drawing/2014/main" id="{B2ACB99D-9A6B-4DFE-A90E-A1E0D56EBB5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842;p66">
              <a:extLst>
                <a:ext uri="{FF2B5EF4-FFF2-40B4-BE49-F238E27FC236}">
                  <a16:creationId xmlns:a16="http://schemas.microsoft.com/office/drawing/2014/main" id="{8F397EA6-ABE5-4AD7-A4D0-EE161B5A655A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843;p66">
              <a:extLst>
                <a:ext uri="{FF2B5EF4-FFF2-40B4-BE49-F238E27FC236}">
                  <a16:creationId xmlns:a16="http://schemas.microsoft.com/office/drawing/2014/main" id="{05D0B252-99A8-488C-8F58-9584EACF5C59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844;p66">
              <a:extLst>
                <a:ext uri="{FF2B5EF4-FFF2-40B4-BE49-F238E27FC236}">
                  <a16:creationId xmlns:a16="http://schemas.microsoft.com/office/drawing/2014/main" id="{52CF6E13-C16E-4B52-ABB7-4865E4CADA09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845;p66">
              <a:extLst>
                <a:ext uri="{FF2B5EF4-FFF2-40B4-BE49-F238E27FC236}">
                  <a16:creationId xmlns:a16="http://schemas.microsoft.com/office/drawing/2014/main" id="{7EBB07E4-ED7A-4A18-B8EB-F442BBC567DF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846;p66">
              <a:extLst>
                <a:ext uri="{FF2B5EF4-FFF2-40B4-BE49-F238E27FC236}">
                  <a16:creationId xmlns:a16="http://schemas.microsoft.com/office/drawing/2014/main" id="{6E61AFFA-1944-4CFA-9673-54868D9E9E19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847;p66">
              <a:extLst>
                <a:ext uri="{FF2B5EF4-FFF2-40B4-BE49-F238E27FC236}">
                  <a16:creationId xmlns:a16="http://schemas.microsoft.com/office/drawing/2014/main" id="{0574B9BF-C7B9-4A79-9810-5D6CCD225D5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848;p66">
              <a:extLst>
                <a:ext uri="{FF2B5EF4-FFF2-40B4-BE49-F238E27FC236}">
                  <a16:creationId xmlns:a16="http://schemas.microsoft.com/office/drawing/2014/main" id="{FBC0581C-F548-483C-9B00-572C24772DF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849;p66">
              <a:extLst>
                <a:ext uri="{FF2B5EF4-FFF2-40B4-BE49-F238E27FC236}">
                  <a16:creationId xmlns:a16="http://schemas.microsoft.com/office/drawing/2014/main" id="{FA5F651C-465E-4AA8-801E-B05B2CE229E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850;p66">
              <a:extLst>
                <a:ext uri="{FF2B5EF4-FFF2-40B4-BE49-F238E27FC236}">
                  <a16:creationId xmlns:a16="http://schemas.microsoft.com/office/drawing/2014/main" id="{97D7AB9B-9920-4270-8A21-5C41E38E1064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851;p66">
              <a:extLst>
                <a:ext uri="{FF2B5EF4-FFF2-40B4-BE49-F238E27FC236}">
                  <a16:creationId xmlns:a16="http://schemas.microsoft.com/office/drawing/2014/main" id="{A3706629-D770-4BBF-8B17-A769FFC184B6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852;p66">
              <a:extLst>
                <a:ext uri="{FF2B5EF4-FFF2-40B4-BE49-F238E27FC236}">
                  <a16:creationId xmlns:a16="http://schemas.microsoft.com/office/drawing/2014/main" id="{2E7ED06F-0848-49B4-8646-CF8E5BB2B282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853;p66">
              <a:extLst>
                <a:ext uri="{FF2B5EF4-FFF2-40B4-BE49-F238E27FC236}">
                  <a16:creationId xmlns:a16="http://schemas.microsoft.com/office/drawing/2014/main" id="{EC595322-93B5-44FE-A4CB-4B6B3510E1E4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854;p66">
              <a:extLst>
                <a:ext uri="{FF2B5EF4-FFF2-40B4-BE49-F238E27FC236}">
                  <a16:creationId xmlns:a16="http://schemas.microsoft.com/office/drawing/2014/main" id="{65C9071C-F68E-414C-8E02-1E123801162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855;p66">
              <a:extLst>
                <a:ext uri="{FF2B5EF4-FFF2-40B4-BE49-F238E27FC236}">
                  <a16:creationId xmlns:a16="http://schemas.microsoft.com/office/drawing/2014/main" id="{45E6CC79-AEC4-4920-A2A8-44C09A3421BD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856;p66">
              <a:extLst>
                <a:ext uri="{FF2B5EF4-FFF2-40B4-BE49-F238E27FC236}">
                  <a16:creationId xmlns:a16="http://schemas.microsoft.com/office/drawing/2014/main" id="{B9A4907C-EDCB-4935-8EC3-9054D68A9D8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" name="Title 1">
            <a:extLst>
              <a:ext uri="{FF2B5EF4-FFF2-40B4-BE49-F238E27FC236}">
                <a16:creationId xmlns:a16="http://schemas.microsoft.com/office/drawing/2014/main" id="{9C4CB924-9702-48CD-B86E-67F7A1FBE0BF}"/>
              </a:ext>
            </a:extLst>
          </p:cNvPr>
          <p:cNvSpPr txBox="1">
            <a:spLocks/>
          </p:cNvSpPr>
          <p:nvPr/>
        </p:nvSpPr>
        <p:spPr>
          <a:xfrm>
            <a:off x="-8234936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grpSp>
        <p:nvGrpSpPr>
          <p:cNvPr id="1155" name="Google Shape;1474;p48">
            <a:extLst>
              <a:ext uri="{FF2B5EF4-FFF2-40B4-BE49-F238E27FC236}">
                <a16:creationId xmlns:a16="http://schemas.microsoft.com/office/drawing/2014/main" id="{1DC2DC1B-50CD-422C-83A7-4D54109321DF}"/>
              </a:ext>
            </a:extLst>
          </p:cNvPr>
          <p:cNvGrpSpPr/>
          <p:nvPr/>
        </p:nvGrpSpPr>
        <p:grpSpPr>
          <a:xfrm>
            <a:off x="13922303" y="2718272"/>
            <a:ext cx="2353742" cy="1806866"/>
            <a:chOff x="4161595" y="1612682"/>
            <a:chExt cx="3892507" cy="2988110"/>
          </a:xfrm>
        </p:grpSpPr>
        <p:sp>
          <p:nvSpPr>
            <p:cNvPr id="1156" name="Google Shape;1475;p48">
              <a:extLst>
                <a:ext uri="{FF2B5EF4-FFF2-40B4-BE49-F238E27FC236}">
                  <a16:creationId xmlns:a16="http://schemas.microsoft.com/office/drawing/2014/main" id="{E20A994A-1FFC-48F1-9BEE-95DE91231BD3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476;p48">
              <a:extLst>
                <a:ext uri="{FF2B5EF4-FFF2-40B4-BE49-F238E27FC236}">
                  <a16:creationId xmlns:a16="http://schemas.microsoft.com/office/drawing/2014/main" id="{B90B8E85-09AC-49AF-A9A8-F19F6DC747DB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477;p48">
              <a:extLst>
                <a:ext uri="{FF2B5EF4-FFF2-40B4-BE49-F238E27FC236}">
                  <a16:creationId xmlns:a16="http://schemas.microsoft.com/office/drawing/2014/main" id="{31293B51-2174-4BCB-AD85-10ABD652ECA3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478;p48">
              <a:extLst>
                <a:ext uri="{FF2B5EF4-FFF2-40B4-BE49-F238E27FC236}">
                  <a16:creationId xmlns:a16="http://schemas.microsoft.com/office/drawing/2014/main" id="{A23E049D-1134-45CB-B65B-1CDCF80D4899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479;p48">
              <a:extLst>
                <a:ext uri="{FF2B5EF4-FFF2-40B4-BE49-F238E27FC236}">
                  <a16:creationId xmlns:a16="http://schemas.microsoft.com/office/drawing/2014/main" id="{CADF7332-89F8-4C24-9C3D-96618B692B4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480;p48">
              <a:extLst>
                <a:ext uri="{FF2B5EF4-FFF2-40B4-BE49-F238E27FC236}">
                  <a16:creationId xmlns:a16="http://schemas.microsoft.com/office/drawing/2014/main" id="{D91BB3AB-05ED-4791-BB64-08FF345ED6B2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481;p48">
              <a:extLst>
                <a:ext uri="{FF2B5EF4-FFF2-40B4-BE49-F238E27FC236}">
                  <a16:creationId xmlns:a16="http://schemas.microsoft.com/office/drawing/2014/main" id="{DF21C404-A37B-4CB8-8867-ECF03A79BF90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482;p48">
              <a:extLst>
                <a:ext uri="{FF2B5EF4-FFF2-40B4-BE49-F238E27FC236}">
                  <a16:creationId xmlns:a16="http://schemas.microsoft.com/office/drawing/2014/main" id="{B9B1C7E4-09BC-48D5-B6BD-C488F231D6C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483;p48">
              <a:extLst>
                <a:ext uri="{FF2B5EF4-FFF2-40B4-BE49-F238E27FC236}">
                  <a16:creationId xmlns:a16="http://schemas.microsoft.com/office/drawing/2014/main" id="{0680CBC5-288F-4B63-8AAC-15A15D8CB09D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484;p48">
              <a:extLst>
                <a:ext uri="{FF2B5EF4-FFF2-40B4-BE49-F238E27FC236}">
                  <a16:creationId xmlns:a16="http://schemas.microsoft.com/office/drawing/2014/main" id="{E896E357-548F-490E-8279-2BAD0F362F24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485;p48">
              <a:extLst>
                <a:ext uri="{FF2B5EF4-FFF2-40B4-BE49-F238E27FC236}">
                  <a16:creationId xmlns:a16="http://schemas.microsoft.com/office/drawing/2014/main" id="{5950AAFB-0349-4D61-BD2A-DFCDEF874211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486;p48">
              <a:extLst>
                <a:ext uri="{FF2B5EF4-FFF2-40B4-BE49-F238E27FC236}">
                  <a16:creationId xmlns:a16="http://schemas.microsoft.com/office/drawing/2014/main" id="{4B68A5FA-DEE3-46A1-9663-DD4655E5AF4C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487;p48">
              <a:extLst>
                <a:ext uri="{FF2B5EF4-FFF2-40B4-BE49-F238E27FC236}">
                  <a16:creationId xmlns:a16="http://schemas.microsoft.com/office/drawing/2014/main" id="{34BE93A7-9222-4136-B2C4-A6BE5F0A1B0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488;p48">
              <a:extLst>
                <a:ext uri="{FF2B5EF4-FFF2-40B4-BE49-F238E27FC236}">
                  <a16:creationId xmlns:a16="http://schemas.microsoft.com/office/drawing/2014/main" id="{4585D58C-CFC7-4EFB-8FA2-3D0AD8AA5E46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489;p48">
              <a:extLst>
                <a:ext uri="{FF2B5EF4-FFF2-40B4-BE49-F238E27FC236}">
                  <a16:creationId xmlns:a16="http://schemas.microsoft.com/office/drawing/2014/main" id="{A2E2B14C-26D2-498D-8AAB-59772A767128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490;p48">
              <a:extLst>
                <a:ext uri="{FF2B5EF4-FFF2-40B4-BE49-F238E27FC236}">
                  <a16:creationId xmlns:a16="http://schemas.microsoft.com/office/drawing/2014/main" id="{CAD79560-3736-4E85-B77E-954147A629BB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491;p48">
              <a:extLst>
                <a:ext uri="{FF2B5EF4-FFF2-40B4-BE49-F238E27FC236}">
                  <a16:creationId xmlns:a16="http://schemas.microsoft.com/office/drawing/2014/main" id="{7C97CC40-85D9-4DB9-BF0B-833A11C60360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492;p48">
              <a:extLst>
                <a:ext uri="{FF2B5EF4-FFF2-40B4-BE49-F238E27FC236}">
                  <a16:creationId xmlns:a16="http://schemas.microsoft.com/office/drawing/2014/main" id="{A434DED0-E040-496E-9F9F-7BC94D4E62E6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493;p48">
              <a:extLst>
                <a:ext uri="{FF2B5EF4-FFF2-40B4-BE49-F238E27FC236}">
                  <a16:creationId xmlns:a16="http://schemas.microsoft.com/office/drawing/2014/main" id="{5CD02F61-EDD4-4D8F-BE99-181683483FF2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494;p48">
              <a:extLst>
                <a:ext uri="{FF2B5EF4-FFF2-40B4-BE49-F238E27FC236}">
                  <a16:creationId xmlns:a16="http://schemas.microsoft.com/office/drawing/2014/main" id="{503B3072-D801-44E4-BA07-5870F62A333A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495;p48">
              <a:extLst>
                <a:ext uri="{FF2B5EF4-FFF2-40B4-BE49-F238E27FC236}">
                  <a16:creationId xmlns:a16="http://schemas.microsoft.com/office/drawing/2014/main" id="{D082C233-1641-4838-B097-93F6A63168B2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496;p48">
              <a:extLst>
                <a:ext uri="{FF2B5EF4-FFF2-40B4-BE49-F238E27FC236}">
                  <a16:creationId xmlns:a16="http://schemas.microsoft.com/office/drawing/2014/main" id="{6DDCFF9A-EF27-4442-BD68-65681A5C22F3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497;p48">
              <a:extLst>
                <a:ext uri="{FF2B5EF4-FFF2-40B4-BE49-F238E27FC236}">
                  <a16:creationId xmlns:a16="http://schemas.microsoft.com/office/drawing/2014/main" id="{DCA0CA23-6FF4-410E-A196-46332EB7EC66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498;p48">
              <a:extLst>
                <a:ext uri="{FF2B5EF4-FFF2-40B4-BE49-F238E27FC236}">
                  <a16:creationId xmlns:a16="http://schemas.microsoft.com/office/drawing/2014/main" id="{DFFAC5A9-5329-4051-BD4F-E484643CA72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499;p48">
              <a:extLst>
                <a:ext uri="{FF2B5EF4-FFF2-40B4-BE49-F238E27FC236}">
                  <a16:creationId xmlns:a16="http://schemas.microsoft.com/office/drawing/2014/main" id="{DADB264C-96C3-440B-A328-3095AA843B59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500;p48">
              <a:extLst>
                <a:ext uri="{FF2B5EF4-FFF2-40B4-BE49-F238E27FC236}">
                  <a16:creationId xmlns:a16="http://schemas.microsoft.com/office/drawing/2014/main" id="{0D8B72B8-5B60-4A55-A19B-262BAFF733DC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501;p48">
              <a:extLst>
                <a:ext uri="{FF2B5EF4-FFF2-40B4-BE49-F238E27FC236}">
                  <a16:creationId xmlns:a16="http://schemas.microsoft.com/office/drawing/2014/main" id="{476FF7C5-8C45-4DC7-BF5A-99389FDF3D75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502;p48">
              <a:extLst>
                <a:ext uri="{FF2B5EF4-FFF2-40B4-BE49-F238E27FC236}">
                  <a16:creationId xmlns:a16="http://schemas.microsoft.com/office/drawing/2014/main" id="{2E4872B8-BBBC-4CDB-B93B-557F099C5168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503;p48">
              <a:extLst>
                <a:ext uri="{FF2B5EF4-FFF2-40B4-BE49-F238E27FC236}">
                  <a16:creationId xmlns:a16="http://schemas.microsoft.com/office/drawing/2014/main" id="{20862A83-66CB-4413-B700-9D8948867DA7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504;p48">
              <a:extLst>
                <a:ext uri="{FF2B5EF4-FFF2-40B4-BE49-F238E27FC236}">
                  <a16:creationId xmlns:a16="http://schemas.microsoft.com/office/drawing/2014/main" id="{71367CAD-8157-4396-A43B-2C9B8AFB4F67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505;p48">
              <a:extLst>
                <a:ext uri="{FF2B5EF4-FFF2-40B4-BE49-F238E27FC236}">
                  <a16:creationId xmlns:a16="http://schemas.microsoft.com/office/drawing/2014/main" id="{E04AC3E8-FD4A-4E11-9838-951857176FCE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506;p48">
              <a:extLst>
                <a:ext uri="{FF2B5EF4-FFF2-40B4-BE49-F238E27FC236}">
                  <a16:creationId xmlns:a16="http://schemas.microsoft.com/office/drawing/2014/main" id="{95A3723E-C559-484D-A090-4EB4D187255B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507;p48">
              <a:extLst>
                <a:ext uri="{FF2B5EF4-FFF2-40B4-BE49-F238E27FC236}">
                  <a16:creationId xmlns:a16="http://schemas.microsoft.com/office/drawing/2014/main" id="{2DB491CA-1306-4EFC-9EB4-D9EFAF463385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508;p48">
              <a:extLst>
                <a:ext uri="{FF2B5EF4-FFF2-40B4-BE49-F238E27FC236}">
                  <a16:creationId xmlns:a16="http://schemas.microsoft.com/office/drawing/2014/main" id="{52EB0B48-F4FF-428F-9828-394BDAA6C666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509;p48">
              <a:extLst>
                <a:ext uri="{FF2B5EF4-FFF2-40B4-BE49-F238E27FC236}">
                  <a16:creationId xmlns:a16="http://schemas.microsoft.com/office/drawing/2014/main" id="{FC1A6726-BDA5-4480-8AE5-385C0DC3C646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510;p48">
              <a:extLst>
                <a:ext uri="{FF2B5EF4-FFF2-40B4-BE49-F238E27FC236}">
                  <a16:creationId xmlns:a16="http://schemas.microsoft.com/office/drawing/2014/main" id="{58C2367F-676C-4B5F-BAAC-328F755EABA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511;p48">
              <a:extLst>
                <a:ext uri="{FF2B5EF4-FFF2-40B4-BE49-F238E27FC236}">
                  <a16:creationId xmlns:a16="http://schemas.microsoft.com/office/drawing/2014/main" id="{F447AF00-49AF-448B-B24C-2C2AFDC92D1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512;p48">
              <a:extLst>
                <a:ext uri="{FF2B5EF4-FFF2-40B4-BE49-F238E27FC236}">
                  <a16:creationId xmlns:a16="http://schemas.microsoft.com/office/drawing/2014/main" id="{8A5FA7F6-FE7A-4808-BFE9-440E8A983360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513;p48">
              <a:extLst>
                <a:ext uri="{FF2B5EF4-FFF2-40B4-BE49-F238E27FC236}">
                  <a16:creationId xmlns:a16="http://schemas.microsoft.com/office/drawing/2014/main" id="{26FDC813-7A7A-4BC8-9C45-A971B1112A1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514;p48">
              <a:extLst>
                <a:ext uri="{FF2B5EF4-FFF2-40B4-BE49-F238E27FC236}">
                  <a16:creationId xmlns:a16="http://schemas.microsoft.com/office/drawing/2014/main" id="{86772951-16F1-4F4F-8B25-9A26426DC291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515;p48">
              <a:extLst>
                <a:ext uri="{FF2B5EF4-FFF2-40B4-BE49-F238E27FC236}">
                  <a16:creationId xmlns:a16="http://schemas.microsoft.com/office/drawing/2014/main" id="{8F917AB9-C58F-4B5B-80F9-8CF3074EEE92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516;p48">
              <a:extLst>
                <a:ext uri="{FF2B5EF4-FFF2-40B4-BE49-F238E27FC236}">
                  <a16:creationId xmlns:a16="http://schemas.microsoft.com/office/drawing/2014/main" id="{4C872EED-5BCB-40B7-8D83-04A72CC50E0E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517;p48">
              <a:extLst>
                <a:ext uri="{FF2B5EF4-FFF2-40B4-BE49-F238E27FC236}">
                  <a16:creationId xmlns:a16="http://schemas.microsoft.com/office/drawing/2014/main" id="{4AC43806-C987-4D49-815A-91FCA8B46081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518;p48">
              <a:extLst>
                <a:ext uri="{FF2B5EF4-FFF2-40B4-BE49-F238E27FC236}">
                  <a16:creationId xmlns:a16="http://schemas.microsoft.com/office/drawing/2014/main" id="{4DC0054D-9C61-4935-9736-C464D36B973F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519;p48">
              <a:extLst>
                <a:ext uri="{FF2B5EF4-FFF2-40B4-BE49-F238E27FC236}">
                  <a16:creationId xmlns:a16="http://schemas.microsoft.com/office/drawing/2014/main" id="{A2C3F01D-8B7F-46C2-9BE7-07BFAE6F54A7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520;p48">
              <a:extLst>
                <a:ext uri="{FF2B5EF4-FFF2-40B4-BE49-F238E27FC236}">
                  <a16:creationId xmlns:a16="http://schemas.microsoft.com/office/drawing/2014/main" id="{E40B82AC-7A88-4C7D-9851-0C47D1C6915C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521;p48">
              <a:extLst>
                <a:ext uri="{FF2B5EF4-FFF2-40B4-BE49-F238E27FC236}">
                  <a16:creationId xmlns:a16="http://schemas.microsoft.com/office/drawing/2014/main" id="{C4581674-4C1A-40E7-A9D3-5476644F3E9A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522;p48">
              <a:extLst>
                <a:ext uri="{FF2B5EF4-FFF2-40B4-BE49-F238E27FC236}">
                  <a16:creationId xmlns:a16="http://schemas.microsoft.com/office/drawing/2014/main" id="{AC3EAB44-81A0-4D6C-98BE-5AD0D24E1E52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523;p48">
              <a:extLst>
                <a:ext uri="{FF2B5EF4-FFF2-40B4-BE49-F238E27FC236}">
                  <a16:creationId xmlns:a16="http://schemas.microsoft.com/office/drawing/2014/main" id="{2D35BB65-59AF-49EA-A5E7-9C94930ACD10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524;p48">
              <a:extLst>
                <a:ext uri="{FF2B5EF4-FFF2-40B4-BE49-F238E27FC236}">
                  <a16:creationId xmlns:a16="http://schemas.microsoft.com/office/drawing/2014/main" id="{ECB96EC3-0085-4BEB-8BF3-84502225FDD6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525;p48">
              <a:extLst>
                <a:ext uri="{FF2B5EF4-FFF2-40B4-BE49-F238E27FC236}">
                  <a16:creationId xmlns:a16="http://schemas.microsoft.com/office/drawing/2014/main" id="{417324B5-F034-4B4B-BD43-DCEA1E6B2680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526;p48">
              <a:extLst>
                <a:ext uri="{FF2B5EF4-FFF2-40B4-BE49-F238E27FC236}">
                  <a16:creationId xmlns:a16="http://schemas.microsoft.com/office/drawing/2014/main" id="{96EC5740-14F8-4CE1-89D1-9FA211611961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527;p48">
              <a:extLst>
                <a:ext uri="{FF2B5EF4-FFF2-40B4-BE49-F238E27FC236}">
                  <a16:creationId xmlns:a16="http://schemas.microsoft.com/office/drawing/2014/main" id="{7680A7C1-CA7B-4481-834A-A5918A1F53B6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528;p48">
              <a:extLst>
                <a:ext uri="{FF2B5EF4-FFF2-40B4-BE49-F238E27FC236}">
                  <a16:creationId xmlns:a16="http://schemas.microsoft.com/office/drawing/2014/main" id="{2B265D5D-F146-49F0-8EC8-F237F7DF2062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529;p48">
              <a:extLst>
                <a:ext uri="{FF2B5EF4-FFF2-40B4-BE49-F238E27FC236}">
                  <a16:creationId xmlns:a16="http://schemas.microsoft.com/office/drawing/2014/main" id="{44F4EE3D-DC61-4300-A582-0A31F91460B5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530;p48">
              <a:extLst>
                <a:ext uri="{FF2B5EF4-FFF2-40B4-BE49-F238E27FC236}">
                  <a16:creationId xmlns:a16="http://schemas.microsoft.com/office/drawing/2014/main" id="{E55EF593-BC32-46D2-8E23-4DE1C5B90216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531;p48">
              <a:extLst>
                <a:ext uri="{FF2B5EF4-FFF2-40B4-BE49-F238E27FC236}">
                  <a16:creationId xmlns:a16="http://schemas.microsoft.com/office/drawing/2014/main" id="{96F5C7B3-5F15-4110-A083-4A6788984EFC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532;p48">
              <a:extLst>
                <a:ext uri="{FF2B5EF4-FFF2-40B4-BE49-F238E27FC236}">
                  <a16:creationId xmlns:a16="http://schemas.microsoft.com/office/drawing/2014/main" id="{FE319394-EF2D-4043-AEAF-C584DDD6AA2D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533;p48">
              <a:extLst>
                <a:ext uri="{FF2B5EF4-FFF2-40B4-BE49-F238E27FC236}">
                  <a16:creationId xmlns:a16="http://schemas.microsoft.com/office/drawing/2014/main" id="{9722606C-4113-48ED-99EE-D4EFAE3EA583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34;p48">
              <a:extLst>
                <a:ext uri="{FF2B5EF4-FFF2-40B4-BE49-F238E27FC236}">
                  <a16:creationId xmlns:a16="http://schemas.microsoft.com/office/drawing/2014/main" id="{A92AA2EF-8D71-41D7-8BFB-22CA5A86BEDD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35;p48">
              <a:extLst>
                <a:ext uri="{FF2B5EF4-FFF2-40B4-BE49-F238E27FC236}">
                  <a16:creationId xmlns:a16="http://schemas.microsoft.com/office/drawing/2014/main" id="{8D6762A9-C508-4FC9-9AFD-DE82C0C3AE26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36;p48">
              <a:extLst>
                <a:ext uri="{FF2B5EF4-FFF2-40B4-BE49-F238E27FC236}">
                  <a16:creationId xmlns:a16="http://schemas.microsoft.com/office/drawing/2014/main" id="{2A97375D-C869-42C5-B921-EB5CF8B4EC6B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37;p48">
              <a:extLst>
                <a:ext uri="{FF2B5EF4-FFF2-40B4-BE49-F238E27FC236}">
                  <a16:creationId xmlns:a16="http://schemas.microsoft.com/office/drawing/2014/main" id="{CBC125A0-0D6A-4F15-951E-47F1E839D9D5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38;p48">
              <a:extLst>
                <a:ext uri="{FF2B5EF4-FFF2-40B4-BE49-F238E27FC236}">
                  <a16:creationId xmlns:a16="http://schemas.microsoft.com/office/drawing/2014/main" id="{079A4C6A-C84E-46B9-B2D2-D0180A035BFE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39;p48">
              <a:extLst>
                <a:ext uri="{FF2B5EF4-FFF2-40B4-BE49-F238E27FC236}">
                  <a16:creationId xmlns:a16="http://schemas.microsoft.com/office/drawing/2014/main" id="{940D8D76-8ED4-403C-BD52-E89A204BA6F6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40;p48">
              <a:extLst>
                <a:ext uri="{FF2B5EF4-FFF2-40B4-BE49-F238E27FC236}">
                  <a16:creationId xmlns:a16="http://schemas.microsoft.com/office/drawing/2014/main" id="{29048F61-69CA-4C73-8FF7-8D475C3CBB81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541;p48">
              <a:extLst>
                <a:ext uri="{FF2B5EF4-FFF2-40B4-BE49-F238E27FC236}">
                  <a16:creationId xmlns:a16="http://schemas.microsoft.com/office/drawing/2014/main" id="{87ABC32C-EC83-474D-8D55-EB1BB92F2D3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542;p48">
              <a:extLst>
                <a:ext uri="{FF2B5EF4-FFF2-40B4-BE49-F238E27FC236}">
                  <a16:creationId xmlns:a16="http://schemas.microsoft.com/office/drawing/2014/main" id="{421040DB-145F-4077-8C33-0D03977DD1FF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43;p48">
              <a:extLst>
                <a:ext uri="{FF2B5EF4-FFF2-40B4-BE49-F238E27FC236}">
                  <a16:creationId xmlns:a16="http://schemas.microsoft.com/office/drawing/2014/main" id="{D3B301E6-862B-4478-B6F3-FBCB66E8F57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44;p48">
              <a:extLst>
                <a:ext uri="{FF2B5EF4-FFF2-40B4-BE49-F238E27FC236}">
                  <a16:creationId xmlns:a16="http://schemas.microsoft.com/office/drawing/2014/main" id="{B73E0142-5B7F-4B4B-9EBD-BF01756B1C83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545;p48">
              <a:extLst>
                <a:ext uri="{FF2B5EF4-FFF2-40B4-BE49-F238E27FC236}">
                  <a16:creationId xmlns:a16="http://schemas.microsoft.com/office/drawing/2014/main" id="{8D6A32C4-E0BE-4BFF-AEAC-F1BDED88CA2A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546;p48">
              <a:extLst>
                <a:ext uri="{FF2B5EF4-FFF2-40B4-BE49-F238E27FC236}">
                  <a16:creationId xmlns:a16="http://schemas.microsoft.com/office/drawing/2014/main" id="{A44745F7-EF2E-4049-886B-ED7E2223E4C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547;p48">
              <a:extLst>
                <a:ext uri="{FF2B5EF4-FFF2-40B4-BE49-F238E27FC236}">
                  <a16:creationId xmlns:a16="http://schemas.microsoft.com/office/drawing/2014/main" id="{7EF383EA-7B87-4BE4-916D-F330A4F5ABF3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548;p48">
              <a:extLst>
                <a:ext uri="{FF2B5EF4-FFF2-40B4-BE49-F238E27FC236}">
                  <a16:creationId xmlns:a16="http://schemas.microsoft.com/office/drawing/2014/main" id="{CF8E7DB1-7348-4E7C-9043-4B67F1576F90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549;p48">
              <a:extLst>
                <a:ext uri="{FF2B5EF4-FFF2-40B4-BE49-F238E27FC236}">
                  <a16:creationId xmlns:a16="http://schemas.microsoft.com/office/drawing/2014/main" id="{87B6C629-ACFF-4010-8993-F9C2BFC88F83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550;p48">
              <a:extLst>
                <a:ext uri="{FF2B5EF4-FFF2-40B4-BE49-F238E27FC236}">
                  <a16:creationId xmlns:a16="http://schemas.microsoft.com/office/drawing/2014/main" id="{48CAC4AA-B0CB-411E-8E9D-1F76F3E4D069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551;p48">
              <a:extLst>
                <a:ext uri="{FF2B5EF4-FFF2-40B4-BE49-F238E27FC236}">
                  <a16:creationId xmlns:a16="http://schemas.microsoft.com/office/drawing/2014/main" id="{F256A023-C6E7-4A6C-AD2A-28AB695440F2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552;p48">
              <a:extLst>
                <a:ext uri="{FF2B5EF4-FFF2-40B4-BE49-F238E27FC236}">
                  <a16:creationId xmlns:a16="http://schemas.microsoft.com/office/drawing/2014/main" id="{168D7CAF-A83F-4F81-A901-08F83929ED00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553;p48">
              <a:extLst>
                <a:ext uri="{FF2B5EF4-FFF2-40B4-BE49-F238E27FC236}">
                  <a16:creationId xmlns:a16="http://schemas.microsoft.com/office/drawing/2014/main" id="{31D95CA7-70FD-4E0B-8062-549420956673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554;p48">
              <a:extLst>
                <a:ext uri="{FF2B5EF4-FFF2-40B4-BE49-F238E27FC236}">
                  <a16:creationId xmlns:a16="http://schemas.microsoft.com/office/drawing/2014/main" id="{8D12BDF9-AB71-4304-B25E-56A47EE3A5A0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555;p48">
              <a:extLst>
                <a:ext uri="{FF2B5EF4-FFF2-40B4-BE49-F238E27FC236}">
                  <a16:creationId xmlns:a16="http://schemas.microsoft.com/office/drawing/2014/main" id="{A513D83E-A83B-4362-A560-4411DF6E39D8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556;p48">
              <a:extLst>
                <a:ext uri="{FF2B5EF4-FFF2-40B4-BE49-F238E27FC236}">
                  <a16:creationId xmlns:a16="http://schemas.microsoft.com/office/drawing/2014/main" id="{DCAFA289-47E0-476C-B513-324DE392D26F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557;p48">
              <a:extLst>
                <a:ext uri="{FF2B5EF4-FFF2-40B4-BE49-F238E27FC236}">
                  <a16:creationId xmlns:a16="http://schemas.microsoft.com/office/drawing/2014/main" id="{705139F7-EDC8-4239-B76C-C0BCBA6387A0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558;p48">
              <a:extLst>
                <a:ext uri="{FF2B5EF4-FFF2-40B4-BE49-F238E27FC236}">
                  <a16:creationId xmlns:a16="http://schemas.microsoft.com/office/drawing/2014/main" id="{8EEDEB99-8B69-4A31-9F18-F9DBF9A857CF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559;p48">
              <a:extLst>
                <a:ext uri="{FF2B5EF4-FFF2-40B4-BE49-F238E27FC236}">
                  <a16:creationId xmlns:a16="http://schemas.microsoft.com/office/drawing/2014/main" id="{F5B81F1D-ABC6-4797-992C-B3EA64F8852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560;p48">
              <a:extLst>
                <a:ext uri="{FF2B5EF4-FFF2-40B4-BE49-F238E27FC236}">
                  <a16:creationId xmlns:a16="http://schemas.microsoft.com/office/drawing/2014/main" id="{B157BEEA-B22F-4A56-9D29-F66904F7B6A7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561;p48">
              <a:extLst>
                <a:ext uri="{FF2B5EF4-FFF2-40B4-BE49-F238E27FC236}">
                  <a16:creationId xmlns:a16="http://schemas.microsoft.com/office/drawing/2014/main" id="{A8CE1D02-1BA6-474D-AE65-EA06F78E3C2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562;p48">
              <a:extLst>
                <a:ext uri="{FF2B5EF4-FFF2-40B4-BE49-F238E27FC236}">
                  <a16:creationId xmlns:a16="http://schemas.microsoft.com/office/drawing/2014/main" id="{485294C7-74EE-41A9-A640-4BE250CCCAD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563;p48">
              <a:extLst>
                <a:ext uri="{FF2B5EF4-FFF2-40B4-BE49-F238E27FC236}">
                  <a16:creationId xmlns:a16="http://schemas.microsoft.com/office/drawing/2014/main" id="{A9BCF513-80E4-4B83-BDD1-9AB021435B15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564;p48">
              <a:extLst>
                <a:ext uri="{FF2B5EF4-FFF2-40B4-BE49-F238E27FC236}">
                  <a16:creationId xmlns:a16="http://schemas.microsoft.com/office/drawing/2014/main" id="{47193D36-B761-4DCF-B5BB-CD1854F61DC9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565;p48">
              <a:extLst>
                <a:ext uri="{FF2B5EF4-FFF2-40B4-BE49-F238E27FC236}">
                  <a16:creationId xmlns:a16="http://schemas.microsoft.com/office/drawing/2014/main" id="{E708D098-A813-431B-B09C-8C9AFA6E9848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566;p48">
              <a:extLst>
                <a:ext uri="{FF2B5EF4-FFF2-40B4-BE49-F238E27FC236}">
                  <a16:creationId xmlns:a16="http://schemas.microsoft.com/office/drawing/2014/main" id="{C0CF8499-E1D3-4C39-907E-5B47AE19545B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567;p48">
              <a:extLst>
                <a:ext uri="{FF2B5EF4-FFF2-40B4-BE49-F238E27FC236}">
                  <a16:creationId xmlns:a16="http://schemas.microsoft.com/office/drawing/2014/main" id="{1F009B67-AFCE-45AE-9B54-0E584A88A248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568;p48">
              <a:extLst>
                <a:ext uri="{FF2B5EF4-FFF2-40B4-BE49-F238E27FC236}">
                  <a16:creationId xmlns:a16="http://schemas.microsoft.com/office/drawing/2014/main" id="{85033F5C-7954-4ACF-9CF5-4C7368AE77A7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569;p48">
              <a:extLst>
                <a:ext uri="{FF2B5EF4-FFF2-40B4-BE49-F238E27FC236}">
                  <a16:creationId xmlns:a16="http://schemas.microsoft.com/office/drawing/2014/main" id="{E5CC2B5F-B710-420A-9F02-F392239735E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570;p48">
              <a:extLst>
                <a:ext uri="{FF2B5EF4-FFF2-40B4-BE49-F238E27FC236}">
                  <a16:creationId xmlns:a16="http://schemas.microsoft.com/office/drawing/2014/main" id="{C4F59FD4-F1F9-41F7-8590-3E4BDFAD8FE5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571;p48">
              <a:extLst>
                <a:ext uri="{FF2B5EF4-FFF2-40B4-BE49-F238E27FC236}">
                  <a16:creationId xmlns:a16="http://schemas.microsoft.com/office/drawing/2014/main" id="{E5D27FE3-331D-4FF0-BCFA-6EE625A31CA8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572;p48">
              <a:extLst>
                <a:ext uri="{FF2B5EF4-FFF2-40B4-BE49-F238E27FC236}">
                  <a16:creationId xmlns:a16="http://schemas.microsoft.com/office/drawing/2014/main" id="{79E76374-2C4E-43B9-9508-CE5EE3E87F3C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573;p48">
              <a:extLst>
                <a:ext uri="{FF2B5EF4-FFF2-40B4-BE49-F238E27FC236}">
                  <a16:creationId xmlns:a16="http://schemas.microsoft.com/office/drawing/2014/main" id="{E3DBC5A8-2BFD-49F7-BE2F-CE1E59300CE0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574;p48">
              <a:extLst>
                <a:ext uri="{FF2B5EF4-FFF2-40B4-BE49-F238E27FC236}">
                  <a16:creationId xmlns:a16="http://schemas.microsoft.com/office/drawing/2014/main" id="{CC12A624-D876-4CF8-A090-7D0F984211CB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575;p48">
              <a:extLst>
                <a:ext uri="{FF2B5EF4-FFF2-40B4-BE49-F238E27FC236}">
                  <a16:creationId xmlns:a16="http://schemas.microsoft.com/office/drawing/2014/main" id="{0B2CC845-C1D9-4341-8B49-C077B6277FD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576;p48">
              <a:extLst>
                <a:ext uri="{FF2B5EF4-FFF2-40B4-BE49-F238E27FC236}">
                  <a16:creationId xmlns:a16="http://schemas.microsoft.com/office/drawing/2014/main" id="{919A0218-7455-4DEB-BE9D-F9E88CAE73E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577;p48">
              <a:extLst>
                <a:ext uri="{FF2B5EF4-FFF2-40B4-BE49-F238E27FC236}">
                  <a16:creationId xmlns:a16="http://schemas.microsoft.com/office/drawing/2014/main" id="{CC901BB2-C4A4-4753-84C0-17E51CB07861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78;p48">
              <a:extLst>
                <a:ext uri="{FF2B5EF4-FFF2-40B4-BE49-F238E27FC236}">
                  <a16:creationId xmlns:a16="http://schemas.microsoft.com/office/drawing/2014/main" id="{B9282866-47D3-43B1-AF82-264D0DD1037B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79;p48">
              <a:extLst>
                <a:ext uri="{FF2B5EF4-FFF2-40B4-BE49-F238E27FC236}">
                  <a16:creationId xmlns:a16="http://schemas.microsoft.com/office/drawing/2014/main" id="{DCD1F58B-6CB5-44EE-9CE1-F27ADFF6CB3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80;p48">
              <a:extLst>
                <a:ext uri="{FF2B5EF4-FFF2-40B4-BE49-F238E27FC236}">
                  <a16:creationId xmlns:a16="http://schemas.microsoft.com/office/drawing/2014/main" id="{CD20C83D-9F66-42E2-AE7D-6B20127275A3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81;p48">
              <a:extLst>
                <a:ext uri="{FF2B5EF4-FFF2-40B4-BE49-F238E27FC236}">
                  <a16:creationId xmlns:a16="http://schemas.microsoft.com/office/drawing/2014/main" id="{D772C543-F227-459D-99C5-05482C7E83E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82;p48">
              <a:extLst>
                <a:ext uri="{FF2B5EF4-FFF2-40B4-BE49-F238E27FC236}">
                  <a16:creationId xmlns:a16="http://schemas.microsoft.com/office/drawing/2014/main" id="{32F63E8B-91B7-48BF-BEB9-D3250807099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83;p48">
              <a:extLst>
                <a:ext uri="{FF2B5EF4-FFF2-40B4-BE49-F238E27FC236}">
                  <a16:creationId xmlns:a16="http://schemas.microsoft.com/office/drawing/2014/main" id="{37C8CE72-5399-4C96-A9C0-0D398C54CD0A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84;p48">
              <a:extLst>
                <a:ext uri="{FF2B5EF4-FFF2-40B4-BE49-F238E27FC236}">
                  <a16:creationId xmlns:a16="http://schemas.microsoft.com/office/drawing/2014/main" id="{37894A2C-2B27-413F-8D77-BC8D7F16856D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85;p48">
              <a:extLst>
                <a:ext uri="{FF2B5EF4-FFF2-40B4-BE49-F238E27FC236}">
                  <a16:creationId xmlns:a16="http://schemas.microsoft.com/office/drawing/2014/main" id="{3BD921CE-333C-43B1-A496-2D17EE396937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86;p48">
              <a:extLst>
                <a:ext uri="{FF2B5EF4-FFF2-40B4-BE49-F238E27FC236}">
                  <a16:creationId xmlns:a16="http://schemas.microsoft.com/office/drawing/2014/main" id="{6D5526FC-6F66-43BB-9DCE-FF2090B6569D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87;p48">
              <a:extLst>
                <a:ext uri="{FF2B5EF4-FFF2-40B4-BE49-F238E27FC236}">
                  <a16:creationId xmlns:a16="http://schemas.microsoft.com/office/drawing/2014/main" id="{FCE7792A-5461-4B52-A56B-061C70AB43A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88;p48">
              <a:extLst>
                <a:ext uri="{FF2B5EF4-FFF2-40B4-BE49-F238E27FC236}">
                  <a16:creationId xmlns:a16="http://schemas.microsoft.com/office/drawing/2014/main" id="{F6569D5A-6A45-4A5D-B273-90694D8E0391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89;p48">
              <a:extLst>
                <a:ext uri="{FF2B5EF4-FFF2-40B4-BE49-F238E27FC236}">
                  <a16:creationId xmlns:a16="http://schemas.microsoft.com/office/drawing/2014/main" id="{E5B9A371-3845-4630-AD0B-A6AA06A222E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90;p48">
              <a:extLst>
                <a:ext uri="{FF2B5EF4-FFF2-40B4-BE49-F238E27FC236}">
                  <a16:creationId xmlns:a16="http://schemas.microsoft.com/office/drawing/2014/main" id="{0B3E564A-1CD5-495A-B5E6-47ABDE0350DB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91;p48">
              <a:extLst>
                <a:ext uri="{FF2B5EF4-FFF2-40B4-BE49-F238E27FC236}">
                  <a16:creationId xmlns:a16="http://schemas.microsoft.com/office/drawing/2014/main" id="{39AF1CF1-D4B4-464F-BB40-FE7BCD78494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92;p48">
              <a:extLst>
                <a:ext uri="{FF2B5EF4-FFF2-40B4-BE49-F238E27FC236}">
                  <a16:creationId xmlns:a16="http://schemas.microsoft.com/office/drawing/2014/main" id="{CE091A90-83A5-4230-9E21-9EF0B7A8A568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93;p48">
              <a:extLst>
                <a:ext uri="{FF2B5EF4-FFF2-40B4-BE49-F238E27FC236}">
                  <a16:creationId xmlns:a16="http://schemas.microsoft.com/office/drawing/2014/main" id="{FD19F530-8786-4C47-BE8F-4085B84D5D99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94;p48">
              <a:extLst>
                <a:ext uri="{FF2B5EF4-FFF2-40B4-BE49-F238E27FC236}">
                  <a16:creationId xmlns:a16="http://schemas.microsoft.com/office/drawing/2014/main" id="{1BCE8185-F498-4F3E-87E5-ECB607CAA94A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95;p48">
              <a:extLst>
                <a:ext uri="{FF2B5EF4-FFF2-40B4-BE49-F238E27FC236}">
                  <a16:creationId xmlns:a16="http://schemas.microsoft.com/office/drawing/2014/main" id="{8EBB1C4B-5B9B-4B0C-A67F-ADFCE20545D7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96;p48">
              <a:extLst>
                <a:ext uri="{FF2B5EF4-FFF2-40B4-BE49-F238E27FC236}">
                  <a16:creationId xmlns:a16="http://schemas.microsoft.com/office/drawing/2014/main" id="{B3A6EA00-7D46-43E6-ADCC-BCD90DD19837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97;p48">
              <a:extLst>
                <a:ext uri="{FF2B5EF4-FFF2-40B4-BE49-F238E27FC236}">
                  <a16:creationId xmlns:a16="http://schemas.microsoft.com/office/drawing/2014/main" id="{70EE379B-B49A-4438-97AC-7E4550EB1728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98;p48">
              <a:extLst>
                <a:ext uri="{FF2B5EF4-FFF2-40B4-BE49-F238E27FC236}">
                  <a16:creationId xmlns:a16="http://schemas.microsoft.com/office/drawing/2014/main" id="{7CBA1EA4-92A2-4769-8ECD-57BE8F1ACEB8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99;p48">
              <a:extLst>
                <a:ext uri="{FF2B5EF4-FFF2-40B4-BE49-F238E27FC236}">
                  <a16:creationId xmlns:a16="http://schemas.microsoft.com/office/drawing/2014/main" id="{7ACCD51D-CDFE-428F-9112-4731453BAC8E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600;p48">
              <a:extLst>
                <a:ext uri="{FF2B5EF4-FFF2-40B4-BE49-F238E27FC236}">
                  <a16:creationId xmlns:a16="http://schemas.microsoft.com/office/drawing/2014/main" id="{CFF37F03-3107-4F84-8EEE-CCD5E6BDA8BD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601;p48">
              <a:extLst>
                <a:ext uri="{FF2B5EF4-FFF2-40B4-BE49-F238E27FC236}">
                  <a16:creationId xmlns:a16="http://schemas.microsoft.com/office/drawing/2014/main" id="{9660CEB6-E716-453D-9004-B384FB7C2C18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602;p48">
              <a:extLst>
                <a:ext uri="{FF2B5EF4-FFF2-40B4-BE49-F238E27FC236}">
                  <a16:creationId xmlns:a16="http://schemas.microsoft.com/office/drawing/2014/main" id="{3C869159-462B-4F39-9C8C-154C2EC23548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603;p48">
              <a:extLst>
                <a:ext uri="{FF2B5EF4-FFF2-40B4-BE49-F238E27FC236}">
                  <a16:creationId xmlns:a16="http://schemas.microsoft.com/office/drawing/2014/main" id="{DEC55039-2C33-4D76-B620-924F3BD09386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604;p48">
              <a:extLst>
                <a:ext uri="{FF2B5EF4-FFF2-40B4-BE49-F238E27FC236}">
                  <a16:creationId xmlns:a16="http://schemas.microsoft.com/office/drawing/2014/main" id="{88C02FA2-A23F-4F87-B653-15FD94142467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605;p48">
              <a:extLst>
                <a:ext uri="{FF2B5EF4-FFF2-40B4-BE49-F238E27FC236}">
                  <a16:creationId xmlns:a16="http://schemas.microsoft.com/office/drawing/2014/main" id="{832BC453-D2D9-4E39-965F-71573512D176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606;p48">
              <a:extLst>
                <a:ext uri="{FF2B5EF4-FFF2-40B4-BE49-F238E27FC236}">
                  <a16:creationId xmlns:a16="http://schemas.microsoft.com/office/drawing/2014/main" id="{26873CF1-586E-4EE4-AF85-C6456BA9DBF1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607;p48">
              <a:extLst>
                <a:ext uri="{FF2B5EF4-FFF2-40B4-BE49-F238E27FC236}">
                  <a16:creationId xmlns:a16="http://schemas.microsoft.com/office/drawing/2014/main" id="{D21B2D5E-BCF6-4067-890A-08D9F531A1E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608;p48">
              <a:extLst>
                <a:ext uri="{FF2B5EF4-FFF2-40B4-BE49-F238E27FC236}">
                  <a16:creationId xmlns:a16="http://schemas.microsoft.com/office/drawing/2014/main" id="{C31E3C1A-B51C-43D2-A2B9-7C96DBADCA36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609;p48">
              <a:extLst>
                <a:ext uri="{FF2B5EF4-FFF2-40B4-BE49-F238E27FC236}">
                  <a16:creationId xmlns:a16="http://schemas.microsoft.com/office/drawing/2014/main" id="{9D1C6C92-7EB0-42DD-BD6B-F777D86DFDA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" name="Google Shape;265;p19">
            <a:extLst>
              <a:ext uri="{FF2B5EF4-FFF2-40B4-BE49-F238E27FC236}">
                <a16:creationId xmlns:a16="http://schemas.microsoft.com/office/drawing/2014/main" id="{33180661-748A-4A29-892F-6D1BD87FA1E8}"/>
              </a:ext>
            </a:extLst>
          </p:cNvPr>
          <p:cNvSpPr/>
          <p:nvPr/>
        </p:nvSpPr>
        <p:spPr>
          <a:xfrm rot="10800000">
            <a:off x="816771" y="-192047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266;p19">
            <a:extLst>
              <a:ext uri="{FF2B5EF4-FFF2-40B4-BE49-F238E27FC236}">
                <a16:creationId xmlns:a16="http://schemas.microsoft.com/office/drawing/2014/main" id="{24A3482C-54DE-459E-9DF5-4C346DDC0C6B}"/>
              </a:ext>
            </a:extLst>
          </p:cNvPr>
          <p:cNvSpPr/>
          <p:nvPr/>
        </p:nvSpPr>
        <p:spPr>
          <a:xfrm rot="10800000">
            <a:off x="619884" y="-213325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267;p19">
            <a:extLst>
              <a:ext uri="{FF2B5EF4-FFF2-40B4-BE49-F238E27FC236}">
                <a16:creationId xmlns:a16="http://schemas.microsoft.com/office/drawing/2014/main" id="{05A407CB-D2C0-4FF9-8094-750CBD5C1CB0}"/>
              </a:ext>
            </a:extLst>
          </p:cNvPr>
          <p:cNvSpPr/>
          <p:nvPr/>
        </p:nvSpPr>
        <p:spPr>
          <a:xfrm rot="10800000">
            <a:off x="338384" y="-1922957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263;p19">
            <a:extLst>
              <a:ext uri="{FF2B5EF4-FFF2-40B4-BE49-F238E27FC236}">
                <a16:creationId xmlns:a16="http://schemas.microsoft.com/office/drawing/2014/main" id="{5CD46C3F-20CA-4CBA-B6CB-6738E2C3B590}"/>
              </a:ext>
            </a:extLst>
          </p:cNvPr>
          <p:cNvSpPr/>
          <p:nvPr/>
        </p:nvSpPr>
        <p:spPr>
          <a:xfrm>
            <a:off x="10750555" y="-117690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264;p19">
            <a:extLst>
              <a:ext uri="{FF2B5EF4-FFF2-40B4-BE49-F238E27FC236}">
                <a16:creationId xmlns:a16="http://schemas.microsoft.com/office/drawing/2014/main" id="{0426DE54-04B7-4531-B2D9-838B8ABAAF56}"/>
              </a:ext>
            </a:extLst>
          </p:cNvPr>
          <p:cNvSpPr/>
          <p:nvPr/>
        </p:nvSpPr>
        <p:spPr>
          <a:xfrm>
            <a:off x="11032055" y="-138720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268;p19">
            <a:extLst>
              <a:ext uri="{FF2B5EF4-FFF2-40B4-BE49-F238E27FC236}">
                <a16:creationId xmlns:a16="http://schemas.microsoft.com/office/drawing/2014/main" id="{DE4048FF-01DE-46FD-B22C-C7054DF07A01}"/>
              </a:ext>
            </a:extLst>
          </p:cNvPr>
          <p:cNvSpPr/>
          <p:nvPr/>
        </p:nvSpPr>
        <p:spPr>
          <a:xfrm>
            <a:off x="4937671" y="607922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269;p19">
            <a:extLst>
              <a:ext uri="{FF2B5EF4-FFF2-40B4-BE49-F238E27FC236}">
                <a16:creationId xmlns:a16="http://schemas.microsoft.com/office/drawing/2014/main" id="{5EF6229B-DCAD-4516-BE6C-8B42CB97EB3F}"/>
              </a:ext>
            </a:extLst>
          </p:cNvPr>
          <p:cNvSpPr/>
          <p:nvPr/>
        </p:nvSpPr>
        <p:spPr>
          <a:xfrm flipH="1">
            <a:off x="4721271" y="628952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270;p19">
            <a:extLst>
              <a:ext uri="{FF2B5EF4-FFF2-40B4-BE49-F238E27FC236}">
                <a16:creationId xmlns:a16="http://schemas.microsoft.com/office/drawing/2014/main" id="{69A63AA3-C23C-4C3E-875D-D58938B91AEB}"/>
              </a:ext>
            </a:extLst>
          </p:cNvPr>
          <p:cNvSpPr/>
          <p:nvPr/>
        </p:nvSpPr>
        <p:spPr>
          <a:xfrm flipH="1">
            <a:off x="4439771" y="607922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77;p45">
            <a:extLst>
              <a:ext uri="{FF2B5EF4-FFF2-40B4-BE49-F238E27FC236}">
                <a16:creationId xmlns:a16="http://schemas.microsoft.com/office/drawing/2014/main" id="{CC641059-F685-4599-A3AC-A33E6C121009}"/>
              </a:ext>
            </a:extLst>
          </p:cNvPr>
          <p:cNvSpPr/>
          <p:nvPr/>
        </p:nvSpPr>
        <p:spPr>
          <a:xfrm>
            <a:off x="1742380" y="7215091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Title 1">
            <a:extLst>
              <a:ext uri="{FF2B5EF4-FFF2-40B4-BE49-F238E27FC236}">
                <a16:creationId xmlns:a16="http://schemas.microsoft.com/office/drawing/2014/main" id="{DCA042DC-C24D-4916-901B-68F5B8EDC4EC}"/>
              </a:ext>
            </a:extLst>
          </p:cNvPr>
          <p:cNvSpPr txBox="1">
            <a:spLocks/>
          </p:cNvSpPr>
          <p:nvPr/>
        </p:nvSpPr>
        <p:spPr>
          <a:xfrm>
            <a:off x="2062420" y="7189692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301" name="Google Shape;14784;p87">
            <a:extLst>
              <a:ext uri="{FF2B5EF4-FFF2-40B4-BE49-F238E27FC236}">
                <a16:creationId xmlns:a16="http://schemas.microsoft.com/office/drawing/2014/main" id="{9D57ED83-D409-41FA-BE59-88D765436D9F}"/>
              </a:ext>
            </a:extLst>
          </p:cNvPr>
          <p:cNvGrpSpPr/>
          <p:nvPr/>
        </p:nvGrpSpPr>
        <p:grpSpPr>
          <a:xfrm>
            <a:off x="1851244" y="7262618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302" name="Google Shape;14785;p87">
              <a:extLst>
                <a:ext uri="{FF2B5EF4-FFF2-40B4-BE49-F238E27FC236}">
                  <a16:creationId xmlns:a16="http://schemas.microsoft.com/office/drawing/2014/main" id="{BEAC377E-45F9-481B-B204-E4F450CE3171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4786;p87">
              <a:extLst>
                <a:ext uri="{FF2B5EF4-FFF2-40B4-BE49-F238E27FC236}">
                  <a16:creationId xmlns:a16="http://schemas.microsoft.com/office/drawing/2014/main" id="{284EC490-6F38-47CD-961B-BC89596C7340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" name="Google Shape;14805;p87">
            <a:extLst>
              <a:ext uri="{FF2B5EF4-FFF2-40B4-BE49-F238E27FC236}">
                <a16:creationId xmlns:a16="http://schemas.microsoft.com/office/drawing/2014/main" id="{774F0DDA-F828-4CC2-B219-4A9682EA546D}"/>
              </a:ext>
            </a:extLst>
          </p:cNvPr>
          <p:cNvGrpSpPr/>
          <p:nvPr/>
        </p:nvGrpSpPr>
        <p:grpSpPr>
          <a:xfrm>
            <a:off x="6979263" y="7271973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305" name="Google Shape;14806;p87">
              <a:extLst>
                <a:ext uri="{FF2B5EF4-FFF2-40B4-BE49-F238E27FC236}">
                  <a16:creationId xmlns:a16="http://schemas.microsoft.com/office/drawing/2014/main" id="{B4772C73-87DA-4A5D-B08B-1B54473076B0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6" name="Google Shape;14807;p87">
              <a:extLst>
                <a:ext uri="{FF2B5EF4-FFF2-40B4-BE49-F238E27FC236}">
                  <a16:creationId xmlns:a16="http://schemas.microsoft.com/office/drawing/2014/main" id="{CC43AD78-33F1-4365-88A2-A2D64D77FBA5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7" name="Google Shape;14808;p87">
              <a:extLst>
                <a:ext uri="{FF2B5EF4-FFF2-40B4-BE49-F238E27FC236}">
                  <a16:creationId xmlns:a16="http://schemas.microsoft.com/office/drawing/2014/main" id="{5AE98135-03BA-46BB-8F4F-DAB63893FA97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8" name="Google Shape;14809;p87">
              <a:extLst>
                <a:ext uri="{FF2B5EF4-FFF2-40B4-BE49-F238E27FC236}">
                  <a16:creationId xmlns:a16="http://schemas.microsoft.com/office/drawing/2014/main" id="{5637A9ED-1414-42AA-A20A-5872244E4C3B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595" name="Rectangle: Rounded Corners 7">
            <a:extLst>
              <a:ext uri="{FF2B5EF4-FFF2-40B4-BE49-F238E27FC236}">
                <a16:creationId xmlns:a16="http://schemas.microsoft.com/office/drawing/2014/main" id="{464E6131-434F-43D3-AFA8-7E6B0E98B914}"/>
              </a:ext>
            </a:extLst>
          </p:cNvPr>
          <p:cNvSpPr/>
          <p:nvPr/>
        </p:nvSpPr>
        <p:spPr>
          <a:xfrm>
            <a:off x="-14704722" y="3460571"/>
            <a:ext cx="3021584" cy="656094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มอดูลแก้ไขข้อมูลส่วนตัว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96" name="Rectangle: Rounded Corners 7">
            <a:extLst>
              <a:ext uri="{FF2B5EF4-FFF2-40B4-BE49-F238E27FC236}">
                <a16:creationId xmlns:a16="http://schemas.microsoft.com/office/drawing/2014/main" id="{8DD8D1E3-7943-40D9-BF8E-8AAABC6C6A70}"/>
              </a:ext>
            </a:extLst>
          </p:cNvPr>
          <p:cNvSpPr/>
          <p:nvPr/>
        </p:nvSpPr>
        <p:spPr>
          <a:xfrm>
            <a:off x="-17513939" y="3461508"/>
            <a:ext cx="2382967" cy="650606"/>
          </a:xfrm>
          <a:prstGeom prst="round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มอดูลสมัครสมาชิก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97" name="Picture 8">
            <a:extLst>
              <a:ext uri="{FF2B5EF4-FFF2-40B4-BE49-F238E27FC236}">
                <a16:creationId xmlns:a16="http://schemas.microsoft.com/office/drawing/2014/main" id="{D29AD948-7D77-44BB-A942-42B807109F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39305" y="1993138"/>
            <a:ext cx="1596170" cy="159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8" name="Picture 9">
            <a:extLst>
              <a:ext uri="{FF2B5EF4-FFF2-40B4-BE49-F238E27FC236}">
                <a16:creationId xmlns:a16="http://schemas.microsoft.com/office/drawing/2014/main" id="{D4D8B7E1-D0F9-4307-9239-709C1B7AB3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41645" y="1713658"/>
            <a:ext cx="1909601" cy="191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6" name="Google Shape;55;p7">
            <a:extLst>
              <a:ext uri="{FF2B5EF4-FFF2-40B4-BE49-F238E27FC236}">
                <a16:creationId xmlns:a16="http://schemas.microsoft.com/office/drawing/2014/main" id="{3E3F297E-79AB-47AF-A34D-F52EA946995D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7" name="Google Shape;56;p7">
            <a:extLst>
              <a:ext uri="{FF2B5EF4-FFF2-40B4-BE49-F238E27FC236}">
                <a16:creationId xmlns:a16="http://schemas.microsoft.com/office/drawing/2014/main" id="{E2107162-0426-47C1-9987-F843F3B74079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Rectangle: Rounded Corners 607">
            <a:extLst>
              <a:ext uri="{FF2B5EF4-FFF2-40B4-BE49-F238E27FC236}">
                <a16:creationId xmlns:a16="http://schemas.microsoft.com/office/drawing/2014/main" id="{78F6AB29-9143-4295-B37A-A983951D32D1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6C0797EB-B053-4245-84C5-EC49936D6F2F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1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286AB66B-7F54-4BE2-809B-9C65617C48E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B9A0C8A0-5BB0-4D39-985B-EA7662EE00DD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6D31AB49-7F97-4F1C-AE2E-77E3D6448E12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3" name="Rectangle: Top Corners Rounded 612">
            <a:extLst>
              <a:ext uri="{FF2B5EF4-FFF2-40B4-BE49-F238E27FC236}">
                <a16:creationId xmlns:a16="http://schemas.microsoft.com/office/drawing/2014/main" id="{08B3F1BD-3F9A-4ED0-844B-CDA93B2BF39D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" name="Picture 2">
            <a:extLst>
              <a:ext uri="{FF2B5EF4-FFF2-40B4-BE49-F238E27FC236}">
                <a16:creationId xmlns:a16="http://schemas.microsoft.com/office/drawing/2014/main" id="{4E821048-E4A6-4654-84E3-6620E62FF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" name="Title 1">
            <a:extLst>
              <a:ext uri="{FF2B5EF4-FFF2-40B4-BE49-F238E27FC236}">
                <a16:creationId xmlns:a16="http://schemas.microsoft.com/office/drawing/2014/main" id="{911D89F3-3C9F-4692-AD74-439CB63604E8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16" name="Straight Connector 615">
            <a:extLst>
              <a:ext uri="{FF2B5EF4-FFF2-40B4-BE49-F238E27FC236}">
                <a16:creationId xmlns:a16="http://schemas.microsoft.com/office/drawing/2014/main" id="{4C951557-750B-4A8F-99DE-9727B28BF317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7" name="Title 1">
            <a:extLst>
              <a:ext uri="{FF2B5EF4-FFF2-40B4-BE49-F238E27FC236}">
                <a16:creationId xmlns:a16="http://schemas.microsoft.com/office/drawing/2014/main" id="{C85BAF40-C4CF-4BC8-B6C2-FFA5E5661CCC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18" name="Picture 2" descr="C.S.I. Group – ไทย">
            <a:extLst>
              <a:ext uri="{FF2B5EF4-FFF2-40B4-BE49-F238E27FC236}">
                <a16:creationId xmlns:a16="http://schemas.microsoft.com/office/drawing/2014/main" id="{6794D2E6-E9B5-460B-8CC5-E823635627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5581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/>
      <p:bldP spid="19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0" name="Google Shape;5072;p57">
            <a:extLst>
              <a:ext uri="{FF2B5EF4-FFF2-40B4-BE49-F238E27FC236}">
                <a16:creationId xmlns:a16="http://schemas.microsoft.com/office/drawing/2014/main" id="{DB950438-E90A-4CD6-8FCA-B2EE5617B0B7}"/>
              </a:ext>
            </a:extLst>
          </p:cNvPr>
          <p:cNvGrpSpPr/>
          <p:nvPr/>
        </p:nvGrpSpPr>
        <p:grpSpPr>
          <a:xfrm>
            <a:off x="12141328" y="1489898"/>
            <a:ext cx="1853109" cy="2872600"/>
            <a:chOff x="5677854" y="1389506"/>
            <a:chExt cx="2075755" cy="3211275"/>
          </a:xfrm>
        </p:grpSpPr>
        <p:sp>
          <p:nvSpPr>
            <p:cNvPr id="431" name="Google Shape;5073;p57">
              <a:extLst>
                <a:ext uri="{FF2B5EF4-FFF2-40B4-BE49-F238E27FC236}">
                  <a16:creationId xmlns:a16="http://schemas.microsoft.com/office/drawing/2014/main" id="{FAD3CD72-2358-45AF-BF75-D111917281C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5074;p57">
              <a:extLst>
                <a:ext uri="{FF2B5EF4-FFF2-40B4-BE49-F238E27FC236}">
                  <a16:creationId xmlns:a16="http://schemas.microsoft.com/office/drawing/2014/main" id="{DD5A0F98-038F-416D-B263-551B32F4F49C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5075;p57">
              <a:extLst>
                <a:ext uri="{FF2B5EF4-FFF2-40B4-BE49-F238E27FC236}">
                  <a16:creationId xmlns:a16="http://schemas.microsoft.com/office/drawing/2014/main" id="{8EDCB546-81C8-4335-BE93-CC8057DB54F0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5076;p57">
              <a:extLst>
                <a:ext uri="{FF2B5EF4-FFF2-40B4-BE49-F238E27FC236}">
                  <a16:creationId xmlns:a16="http://schemas.microsoft.com/office/drawing/2014/main" id="{0231694C-0B5A-4882-8C2A-DF0950C2838B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5077;p57">
              <a:extLst>
                <a:ext uri="{FF2B5EF4-FFF2-40B4-BE49-F238E27FC236}">
                  <a16:creationId xmlns:a16="http://schemas.microsoft.com/office/drawing/2014/main" id="{A93F4B68-CB34-4369-9560-FB77C8922300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5078;p57">
              <a:extLst>
                <a:ext uri="{FF2B5EF4-FFF2-40B4-BE49-F238E27FC236}">
                  <a16:creationId xmlns:a16="http://schemas.microsoft.com/office/drawing/2014/main" id="{B117AF3F-D8F3-4C9F-B2B3-CE4D30780EB7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5079;p57">
              <a:extLst>
                <a:ext uri="{FF2B5EF4-FFF2-40B4-BE49-F238E27FC236}">
                  <a16:creationId xmlns:a16="http://schemas.microsoft.com/office/drawing/2014/main" id="{B0922806-4F50-40F8-9ED7-C02C8C8AF91D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5080;p57">
              <a:extLst>
                <a:ext uri="{FF2B5EF4-FFF2-40B4-BE49-F238E27FC236}">
                  <a16:creationId xmlns:a16="http://schemas.microsoft.com/office/drawing/2014/main" id="{DEE0B1E3-C816-4631-88DF-32CCA6910A25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5081;p57">
              <a:extLst>
                <a:ext uri="{FF2B5EF4-FFF2-40B4-BE49-F238E27FC236}">
                  <a16:creationId xmlns:a16="http://schemas.microsoft.com/office/drawing/2014/main" id="{1A413352-4B9E-4C74-BE71-3184A19FD98B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5082;p57">
              <a:extLst>
                <a:ext uri="{FF2B5EF4-FFF2-40B4-BE49-F238E27FC236}">
                  <a16:creationId xmlns:a16="http://schemas.microsoft.com/office/drawing/2014/main" id="{A765FE83-A800-4FFC-86C5-481364EAE97B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5083;p57">
              <a:extLst>
                <a:ext uri="{FF2B5EF4-FFF2-40B4-BE49-F238E27FC236}">
                  <a16:creationId xmlns:a16="http://schemas.microsoft.com/office/drawing/2014/main" id="{9F705194-A3E7-4F8E-A63B-BD49E0C52D7A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5084;p57">
              <a:extLst>
                <a:ext uri="{FF2B5EF4-FFF2-40B4-BE49-F238E27FC236}">
                  <a16:creationId xmlns:a16="http://schemas.microsoft.com/office/drawing/2014/main" id="{5FC10E89-A48E-4AED-958D-C364B2719757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5085;p57">
              <a:extLst>
                <a:ext uri="{FF2B5EF4-FFF2-40B4-BE49-F238E27FC236}">
                  <a16:creationId xmlns:a16="http://schemas.microsoft.com/office/drawing/2014/main" id="{D9ADED76-BF52-46D6-9D5C-F593A17A2EC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5086;p57">
              <a:extLst>
                <a:ext uri="{FF2B5EF4-FFF2-40B4-BE49-F238E27FC236}">
                  <a16:creationId xmlns:a16="http://schemas.microsoft.com/office/drawing/2014/main" id="{6212ABF3-BF77-4735-813E-E3CADEF9981A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5087;p57">
              <a:extLst>
                <a:ext uri="{FF2B5EF4-FFF2-40B4-BE49-F238E27FC236}">
                  <a16:creationId xmlns:a16="http://schemas.microsoft.com/office/drawing/2014/main" id="{579A243E-821D-44BC-A91D-A96BF650367E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5088;p57">
              <a:extLst>
                <a:ext uri="{FF2B5EF4-FFF2-40B4-BE49-F238E27FC236}">
                  <a16:creationId xmlns:a16="http://schemas.microsoft.com/office/drawing/2014/main" id="{1AF697F2-0129-419B-A783-60387A9172F2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5089;p57">
              <a:extLst>
                <a:ext uri="{FF2B5EF4-FFF2-40B4-BE49-F238E27FC236}">
                  <a16:creationId xmlns:a16="http://schemas.microsoft.com/office/drawing/2014/main" id="{B2341DBC-F102-44B8-A6C8-AFD1ADAE8DD3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5090;p57">
              <a:extLst>
                <a:ext uri="{FF2B5EF4-FFF2-40B4-BE49-F238E27FC236}">
                  <a16:creationId xmlns:a16="http://schemas.microsoft.com/office/drawing/2014/main" id="{D9D740F0-4EC9-48A4-B0E6-A8093FC4DC3B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5091;p57">
              <a:extLst>
                <a:ext uri="{FF2B5EF4-FFF2-40B4-BE49-F238E27FC236}">
                  <a16:creationId xmlns:a16="http://schemas.microsoft.com/office/drawing/2014/main" id="{818148D5-711C-4B04-AFC5-2CE2126BD15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5092;p57">
              <a:extLst>
                <a:ext uri="{FF2B5EF4-FFF2-40B4-BE49-F238E27FC236}">
                  <a16:creationId xmlns:a16="http://schemas.microsoft.com/office/drawing/2014/main" id="{1DBE9F8B-3E78-4B80-8DEC-74EFDB8D88A9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5093;p57">
              <a:extLst>
                <a:ext uri="{FF2B5EF4-FFF2-40B4-BE49-F238E27FC236}">
                  <a16:creationId xmlns:a16="http://schemas.microsoft.com/office/drawing/2014/main" id="{0F012D09-4A15-4C0B-B7EE-506E0D4F4268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5094;p57">
              <a:extLst>
                <a:ext uri="{FF2B5EF4-FFF2-40B4-BE49-F238E27FC236}">
                  <a16:creationId xmlns:a16="http://schemas.microsoft.com/office/drawing/2014/main" id="{815375E3-4AD1-4567-A7DB-3F5AB67ACAFB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5095;p57">
              <a:extLst>
                <a:ext uri="{FF2B5EF4-FFF2-40B4-BE49-F238E27FC236}">
                  <a16:creationId xmlns:a16="http://schemas.microsoft.com/office/drawing/2014/main" id="{C9747BB7-1FF3-4571-8A8F-0A9726DC072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5096;p57">
              <a:extLst>
                <a:ext uri="{FF2B5EF4-FFF2-40B4-BE49-F238E27FC236}">
                  <a16:creationId xmlns:a16="http://schemas.microsoft.com/office/drawing/2014/main" id="{EE21A8E2-44B6-4360-8D37-9EEEE6073783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5097;p57">
              <a:extLst>
                <a:ext uri="{FF2B5EF4-FFF2-40B4-BE49-F238E27FC236}">
                  <a16:creationId xmlns:a16="http://schemas.microsoft.com/office/drawing/2014/main" id="{B823BA16-0D11-4A0E-9027-27778C63A079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5098;p57">
              <a:extLst>
                <a:ext uri="{FF2B5EF4-FFF2-40B4-BE49-F238E27FC236}">
                  <a16:creationId xmlns:a16="http://schemas.microsoft.com/office/drawing/2014/main" id="{7FD0E869-7708-42AB-BF13-0E837973EDE2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5099;p57">
              <a:extLst>
                <a:ext uri="{FF2B5EF4-FFF2-40B4-BE49-F238E27FC236}">
                  <a16:creationId xmlns:a16="http://schemas.microsoft.com/office/drawing/2014/main" id="{E84D3B26-50CE-49A1-8AE6-CCC4435D6AB6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5100;p57">
              <a:extLst>
                <a:ext uri="{FF2B5EF4-FFF2-40B4-BE49-F238E27FC236}">
                  <a16:creationId xmlns:a16="http://schemas.microsoft.com/office/drawing/2014/main" id="{5FE1BD18-F655-44A3-BAC0-42C9F1FCA481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5101;p57">
              <a:extLst>
                <a:ext uri="{FF2B5EF4-FFF2-40B4-BE49-F238E27FC236}">
                  <a16:creationId xmlns:a16="http://schemas.microsoft.com/office/drawing/2014/main" id="{1A10F64A-691E-44D2-9C95-7940426D2AE2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5102;p57">
              <a:extLst>
                <a:ext uri="{FF2B5EF4-FFF2-40B4-BE49-F238E27FC236}">
                  <a16:creationId xmlns:a16="http://schemas.microsoft.com/office/drawing/2014/main" id="{FD53350D-AFB3-4A7A-A746-FBD6B559E528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5103;p57">
              <a:extLst>
                <a:ext uri="{FF2B5EF4-FFF2-40B4-BE49-F238E27FC236}">
                  <a16:creationId xmlns:a16="http://schemas.microsoft.com/office/drawing/2014/main" id="{0EAB6C34-9EEA-432F-B8BA-B02B03EDF6CF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5104;p57">
              <a:extLst>
                <a:ext uri="{FF2B5EF4-FFF2-40B4-BE49-F238E27FC236}">
                  <a16:creationId xmlns:a16="http://schemas.microsoft.com/office/drawing/2014/main" id="{D723BA03-AD23-40C2-959B-2C38B74233C1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5105;p57">
              <a:extLst>
                <a:ext uri="{FF2B5EF4-FFF2-40B4-BE49-F238E27FC236}">
                  <a16:creationId xmlns:a16="http://schemas.microsoft.com/office/drawing/2014/main" id="{BC663E80-3D74-45FB-9C1C-5547C28D839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5106;p57">
              <a:extLst>
                <a:ext uri="{FF2B5EF4-FFF2-40B4-BE49-F238E27FC236}">
                  <a16:creationId xmlns:a16="http://schemas.microsoft.com/office/drawing/2014/main" id="{F66CE868-368D-4207-827C-777FF3751F3E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5107;p57">
              <a:extLst>
                <a:ext uri="{FF2B5EF4-FFF2-40B4-BE49-F238E27FC236}">
                  <a16:creationId xmlns:a16="http://schemas.microsoft.com/office/drawing/2014/main" id="{7131D947-530F-458F-A716-8A7532470BD9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5108;p57">
              <a:extLst>
                <a:ext uri="{FF2B5EF4-FFF2-40B4-BE49-F238E27FC236}">
                  <a16:creationId xmlns:a16="http://schemas.microsoft.com/office/drawing/2014/main" id="{B14B542C-A957-4153-B2FB-A4D0D1E96250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5109;p57">
              <a:extLst>
                <a:ext uri="{FF2B5EF4-FFF2-40B4-BE49-F238E27FC236}">
                  <a16:creationId xmlns:a16="http://schemas.microsoft.com/office/drawing/2014/main" id="{37F0FC60-55D4-4EAB-8C87-632F574FF07C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5110;p57">
              <a:extLst>
                <a:ext uri="{FF2B5EF4-FFF2-40B4-BE49-F238E27FC236}">
                  <a16:creationId xmlns:a16="http://schemas.microsoft.com/office/drawing/2014/main" id="{8DF38D17-05AC-40F1-B676-A7334A8517C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5111;p57">
              <a:extLst>
                <a:ext uri="{FF2B5EF4-FFF2-40B4-BE49-F238E27FC236}">
                  <a16:creationId xmlns:a16="http://schemas.microsoft.com/office/drawing/2014/main" id="{FE05A098-6FCB-40E0-8ABF-330AF80FDF2A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5112;p57">
              <a:extLst>
                <a:ext uri="{FF2B5EF4-FFF2-40B4-BE49-F238E27FC236}">
                  <a16:creationId xmlns:a16="http://schemas.microsoft.com/office/drawing/2014/main" id="{F605854D-DC76-456B-B4B6-C692F73AE8E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5113;p57">
              <a:extLst>
                <a:ext uri="{FF2B5EF4-FFF2-40B4-BE49-F238E27FC236}">
                  <a16:creationId xmlns:a16="http://schemas.microsoft.com/office/drawing/2014/main" id="{3F0CCFC8-AB6C-48C6-B670-44F71C3558C9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5114;p57">
              <a:extLst>
                <a:ext uri="{FF2B5EF4-FFF2-40B4-BE49-F238E27FC236}">
                  <a16:creationId xmlns:a16="http://schemas.microsoft.com/office/drawing/2014/main" id="{9132CD0F-81CE-4C5E-8A85-F7CEB220F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5115;p57">
              <a:extLst>
                <a:ext uri="{FF2B5EF4-FFF2-40B4-BE49-F238E27FC236}">
                  <a16:creationId xmlns:a16="http://schemas.microsoft.com/office/drawing/2014/main" id="{6159F48A-B03A-4091-8D5E-9EAE192E3C5A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5116;p57">
              <a:extLst>
                <a:ext uri="{FF2B5EF4-FFF2-40B4-BE49-F238E27FC236}">
                  <a16:creationId xmlns:a16="http://schemas.microsoft.com/office/drawing/2014/main" id="{9767023D-6038-4747-8A24-8BE6BC788FE3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5117;p57">
              <a:extLst>
                <a:ext uri="{FF2B5EF4-FFF2-40B4-BE49-F238E27FC236}">
                  <a16:creationId xmlns:a16="http://schemas.microsoft.com/office/drawing/2014/main" id="{A741151E-E7EB-4F5D-83E8-D1679969467E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5118;p57">
              <a:extLst>
                <a:ext uri="{FF2B5EF4-FFF2-40B4-BE49-F238E27FC236}">
                  <a16:creationId xmlns:a16="http://schemas.microsoft.com/office/drawing/2014/main" id="{9C81416D-72BB-41E6-8844-8A4DB9B336A8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5119;p57">
              <a:extLst>
                <a:ext uri="{FF2B5EF4-FFF2-40B4-BE49-F238E27FC236}">
                  <a16:creationId xmlns:a16="http://schemas.microsoft.com/office/drawing/2014/main" id="{301F1E21-B91C-4C67-8980-79064AE353BC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5120;p57">
              <a:extLst>
                <a:ext uri="{FF2B5EF4-FFF2-40B4-BE49-F238E27FC236}">
                  <a16:creationId xmlns:a16="http://schemas.microsoft.com/office/drawing/2014/main" id="{247D7352-137D-487C-8534-4D24DF875EFE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5121;p57">
              <a:extLst>
                <a:ext uri="{FF2B5EF4-FFF2-40B4-BE49-F238E27FC236}">
                  <a16:creationId xmlns:a16="http://schemas.microsoft.com/office/drawing/2014/main" id="{7A3E39BC-6056-4E3A-8924-0B226C64F75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5122;p57">
              <a:extLst>
                <a:ext uri="{FF2B5EF4-FFF2-40B4-BE49-F238E27FC236}">
                  <a16:creationId xmlns:a16="http://schemas.microsoft.com/office/drawing/2014/main" id="{075C9805-53F7-41A9-961B-950360C16B1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5123;p57">
              <a:extLst>
                <a:ext uri="{FF2B5EF4-FFF2-40B4-BE49-F238E27FC236}">
                  <a16:creationId xmlns:a16="http://schemas.microsoft.com/office/drawing/2014/main" id="{EA5B486C-EC85-4E75-B8BA-DA78CE6E51FC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5124;p57">
              <a:extLst>
                <a:ext uri="{FF2B5EF4-FFF2-40B4-BE49-F238E27FC236}">
                  <a16:creationId xmlns:a16="http://schemas.microsoft.com/office/drawing/2014/main" id="{AB4DF431-F13A-45DA-9542-48361C0665C5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125;p57">
              <a:extLst>
                <a:ext uri="{FF2B5EF4-FFF2-40B4-BE49-F238E27FC236}">
                  <a16:creationId xmlns:a16="http://schemas.microsoft.com/office/drawing/2014/main" id="{BA10F976-ADF7-47D2-9B78-17D2B83EE96A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126;p57">
              <a:extLst>
                <a:ext uri="{FF2B5EF4-FFF2-40B4-BE49-F238E27FC236}">
                  <a16:creationId xmlns:a16="http://schemas.microsoft.com/office/drawing/2014/main" id="{1FE98AAF-D8DA-425D-9764-37157BCB2513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127;p57">
              <a:extLst>
                <a:ext uri="{FF2B5EF4-FFF2-40B4-BE49-F238E27FC236}">
                  <a16:creationId xmlns:a16="http://schemas.microsoft.com/office/drawing/2014/main" id="{3555A307-9DA6-4D1B-B761-8C81DE50F65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128;p57">
              <a:extLst>
                <a:ext uri="{FF2B5EF4-FFF2-40B4-BE49-F238E27FC236}">
                  <a16:creationId xmlns:a16="http://schemas.microsoft.com/office/drawing/2014/main" id="{7204C652-F231-4572-99C2-E0010742CF9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129;p57">
              <a:extLst>
                <a:ext uri="{FF2B5EF4-FFF2-40B4-BE49-F238E27FC236}">
                  <a16:creationId xmlns:a16="http://schemas.microsoft.com/office/drawing/2014/main" id="{2270FE33-B7BE-48A1-8A05-7C0AF527F365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130;p57">
              <a:extLst>
                <a:ext uri="{FF2B5EF4-FFF2-40B4-BE49-F238E27FC236}">
                  <a16:creationId xmlns:a16="http://schemas.microsoft.com/office/drawing/2014/main" id="{13C864B1-F628-49EF-A704-87B5E1F0700F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131;p57">
              <a:extLst>
                <a:ext uri="{FF2B5EF4-FFF2-40B4-BE49-F238E27FC236}">
                  <a16:creationId xmlns:a16="http://schemas.microsoft.com/office/drawing/2014/main" id="{54C0A554-200D-4FCF-AC1E-6D859CA6DFE5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132;p57">
              <a:extLst>
                <a:ext uri="{FF2B5EF4-FFF2-40B4-BE49-F238E27FC236}">
                  <a16:creationId xmlns:a16="http://schemas.microsoft.com/office/drawing/2014/main" id="{99E5326D-80A6-473A-87CF-E3FDEF62E8E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133;p57">
              <a:extLst>
                <a:ext uri="{FF2B5EF4-FFF2-40B4-BE49-F238E27FC236}">
                  <a16:creationId xmlns:a16="http://schemas.microsoft.com/office/drawing/2014/main" id="{965766AE-0C67-40B3-9568-560202E9BAFB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134;p57">
              <a:extLst>
                <a:ext uri="{FF2B5EF4-FFF2-40B4-BE49-F238E27FC236}">
                  <a16:creationId xmlns:a16="http://schemas.microsoft.com/office/drawing/2014/main" id="{44CB60E3-0968-474E-8DD8-8C76C852EEB6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35;p57">
              <a:extLst>
                <a:ext uri="{FF2B5EF4-FFF2-40B4-BE49-F238E27FC236}">
                  <a16:creationId xmlns:a16="http://schemas.microsoft.com/office/drawing/2014/main" id="{E0FEE939-8EB7-4FC1-81DF-70210EA83D3A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36;p57">
              <a:extLst>
                <a:ext uri="{FF2B5EF4-FFF2-40B4-BE49-F238E27FC236}">
                  <a16:creationId xmlns:a16="http://schemas.microsoft.com/office/drawing/2014/main" id="{4560C88C-4556-468F-9197-3E9FF9F2F7D1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37;p57">
              <a:extLst>
                <a:ext uri="{FF2B5EF4-FFF2-40B4-BE49-F238E27FC236}">
                  <a16:creationId xmlns:a16="http://schemas.microsoft.com/office/drawing/2014/main" id="{F7162AC6-8CC3-4992-A92F-6A38D74F52C6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8;p57">
              <a:extLst>
                <a:ext uri="{FF2B5EF4-FFF2-40B4-BE49-F238E27FC236}">
                  <a16:creationId xmlns:a16="http://schemas.microsoft.com/office/drawing/2014/main" id="{A8440450-F24B-4D76-A99A-C4A8718E1CDC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39;p57">
              <a:extLst>
                <a:ext uri="{FF2B5EF4-FFF2-40B4-BE49-F238E27FC236}">
                  <a16:creationId xmlns:a16="http://schemas.microsoft.com/office/drawing/2014/main" id="{8228DFB8-E831-41F8-9878-EAF21ED1D996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40;p57">
              <a:extLst>
                <a:ext uri="{FF2B5EF4-FFF2-40B4-BE49-F238E27FC236}">
                  <a16:creationId xmlns:a16="http://schemas.microsoft.com/office/drawing/2014/main" id="{4117E009-9A7A-4F95-914D-D1EDF2A7ECB6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41;p57">
              <a:extLst>
                <a:ext uri="{FF2B5EF4-FFF2-40B4-BE49-F238E27FC236}">
                  <a16:creationId xmlns:a16="http://schemas.microsoft.com/office/drawing/2014/main" id="{CB42F536-D739-48D7-94C9-900CED581333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42;p57">
              <a:extLst>
                <a:ext uri="{FF2B5EF4-FFF2-40B4-BE49-F238E27FC236}">
                  <a16:creationId xmlns:a16="http://schemas.microsoft.com/office/drawing/2014/main" id="{EF103918-E2B2-450A-B55F-623844E62980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43;p57">
              <a:extLst>
                <a:ext uri="{FF2B5EF4-FFF2-40B4-BE49-F238E27FC236}">
                  <a16:creationId xmlns:a16="http://schemas.microsoft.com/office/drawing/2014/main" id="{F3D703E1-7BF4-4C67-9A63-8F235123E7B3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44;p57">
              <a:extLst>
                <a:ext uri="{FF2B5EF4-FFF2-40B4-BE49-F238E27FC236}">
                  <a16:creationId xmlns:a16="http://schemas.microsoft.com/office/drawing/2014/main" id="{37E876F3-E768-4910-8E2E-C4B8C602F54A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145;p57">
              <a:extLst>
                <a:ext uri="{FF2B5EF4-FFF2-40B4-BE49-F238E27FC236}">
                  <a16:creationId xmlns:a16="http://schemas.microsoft.com/office/drawing/2014/main" id="{75EB89EC-67A8-48BA-B7F1-5CD4E7DCBAE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146;p57">
              <a:extLst>
                <a:ext uri="{FF2B5EF4-FFF2-40B4-BE49-F238E27FC236}">
                  <a16:creationId xmlns:a16="http://schemas.microsoft.com/office/drawing/2014/main" id="{DC8BF1E6-CDCF-42A9-BA99-52AE60FC41D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147;p57">
              <a:extLst>
                <a:ext uri="{FF2B5EF4-FFF2-40B4-BE49-F238E27FC236}">
                  <a16:creationId xmlns:a16="http://schemas.microsoft.com/office/drawing/2014/main" id="{6427E073-390A-445B-9BDF-4C77A023A66B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148;p57">
              <a:extLst>
                <a:ext uri="{FF2B5EF4-FFF2-40B4-BE49-F238E27FC236}">
                  <a16:creationId xmlns:a16="http://schemas.microsoft.com/office/drawing/2014/main" id="{2C55A628-86D8-4CDF-BFF4-66B63F8AF37C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149;p57">
              <a:extLst>
                <a:ext uri="{FF2B5EF4-FFF2-40B4-BE49-F238E27FC236}">
                  <a16:creationId xmlns:a16="http://schemas.microsoft.com/office/drawing/2014/main" id="{F970D0F2-7462-4F88-924C-6D102B8CD18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150;p57">
              <a:extLst>
                <a:ext uri="{FF2B5EF4-FFF2-40B4-BE49-F238E27FC236}">
                  <a16:creationId xmlns:a16="http://schemas.microsoft.com/office/drawing/2014/main" id="{DBB4EFB8-C2DD-46D0-A99F-28359BC107D1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151;p57">
              <a:extLst>
                <a:ext uri="{FF2B5EF4-FFF2-40B4-BE49-F238E27FC236}">
                  <a16:creationId xmlns:a16="http://schemas.microsoft.com/office/drawing/2014/main" id="{07B4DC08-8EB7-45C5-80A4-D219276E2248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152;p57">
              <a:extLst>
                <a:ext uri="{FF2B5EF4-FFF2-40B4-BE49-F238E27FC236}">
                  <a16:creationId xmlns:a16="http://schemas.microsoft.com/office/drawing/2014/main" id="{058D0560-8016-49DA-88BA-422E899DCF37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153;p57">
              <a:extLst>
                <a:ext uri="{FF2B5EF4-FFF2-40B4-BE49-F238E27FC236}">
                  <a16:creationId xmlns:a16="http://schemas.microsoft.com/office/drawing/2014/main" id="{4264E992-1F29-47BC-9C06-9F1C54246A3B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154;p57">
              <a:extLst>
                <a:ext uri="{FF2B5EF4-FFF2-40B4-BE49-F238E27FC236}">
                  <a16:creationId xmlns:a16="http://schemas.microsoft.com/office/drawing/2014/main" id="{F2E9E835-75D9-4BBF-B27D-D156CDC8FEE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155;p57">
              <a:extLst>
                <a:ext uri="{FF2B5EF4-FFF2-40B4-BE49-F238E27FC236}">
                  <a16:creationId xmlns:a16="http://schemas.microsoft.com/office/drawing/2014/main" id="{2AAB5585-7031-4E19-B1F4-1AF02B90900A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156;p57">
              <a:extLst>
                <a:ext uri="{FF2B5EF4-FFF2-40B4-BE49-F238E27FC236}">
                  <a16:creationId xmlns:a16="http://schemas.microsoft.com/office/drawing/2014/main" id="{BBBBA2C8-3383-4192-892D-1FBABB82BC1F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157;p57">
              <a:extLst>
                <a:ext uri="{FF2B5EF4-FFF2-40B4-BE49-F238E27FC236}">
                  <a16:creationId xmlns:a16="http://schemas.microsoft.com/office/drawing/2014/main" id="{955546AD-F5E9-4BD3-A7F2-54DABACE3B21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158;p57">
              <a:extLst>
                <a:ext uri="{FF2B5EF4-FFF2-40B4-BE49-F238E27FC236}">
                  <a16:creationId xmlns:a16="http://schemas.microsoft.com/office/drawing/2014/main" id="{B93EB983-5F97-43F5-9920-8B7C94917E1B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159;p57">
              <a:extLst>
                <a:ext uri="{FF2B5EF4-FFF2-40B4-BE49-F238E27FC236}">
                  <a16:creationId xmlns:a16="http://schemas.microsoft.com/office/drawing/2014/main" id="{21CFA664-93EF-43A4-B94E-2CA6E1983355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160;p57">
              <a:extLst>
                <a:ext uri="{FF2B5EF4-FFF2-40B4-BE49-F238E27FC236}">
                  <a16:creationId xmlns:a16="http://schemas.microsoft.com/office/drawing/2014/main" id="{6B9068B0-D2CC-4AD4-9397-82A1613332C7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161;p57">
              <a:extLst>
                <a:ext uri="{FF2B5EF4-FFF2-40B4-BE49-F238E27FC236}">
                  <a16:creationId xmlns:a16="http://schemas.microsoft.com/office/drawing/2014/main" id="{B5797C54-55A7-4E25-B76F-4F3D1CFE1D62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162;p57">
              <a:extLst>
                <a:ext uri="{FF2B5EF4-FFF2-40B4-BE49-F238E27FC236}">
                  <a16:creationId xmlns:a16="http://schemas.microsoft.com/office/drawing/2014/main" id="{54BE3B47-9EF1-4815-936C-F7F7D0EEE3A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163;p57">
              <a:extLst>
                <a:ext uri="{FF2B5EF4-FFF2-40B4-BE49-F238E27FC236}">
                  <a16:creationId xmlns:a16="http://schemas.microsoft.com/office/drawing/2014/main" id="{F54AD2CF-C500-413C-AB25-B7399412739B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164;p57">
              <a:extLst>
                <a:ext uri="{FF2B5EF4-FFF2-40B4-BE49-F238E27FC236}">
                  <a16:creationId xmlns:a16="http://schemas.microsoft.com/office/drawing/2014/main" id="{90A5AE2B-FC56-420D-B2D5-F919284F63DA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165;p57">
              <a:extLst>
                <a:ext uri="{FF2B5EF4-FFF2-40B4-BE49-F238E27FC236}">
                  <a16:creationId xmlns:a16="http://schemas.microsoft.com/office/drawing/2014/main" id="{B156FDBA-FED0-4852-BF1F-8BD82C60DA05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166;p57">
              <a:extLst>
                <a:ext uri="{FF2B5EF4-FFF2-40B4-BE49-F238E27FC236}">
                  <a16:creationId xmlns:a16="http://schemas.microsoft.com/office/drawing/2014/main" id="{AB8A8FB5-44E9-433F-A4F7-8AC1DF37D31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167;p57">
              <a:extLst>
                <a:ext uri="{FF2B5EF4-FFF2-40B4-BE49-F238E27FC236}">
                  <a16:creationId xmlns:a16="http://schemas.microsoft.com/office/drawing/2014/main" id="{6BD6B502-A8C5-4B92-AEFC-603018E71AA4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168;p57">
              <a:extLst>
                <a:ext uri="{FF2B5EF4-FFF2-40B4-BE49-F238E27FC236}">
                  <a16:creationId xmlns:a16="http://schemas.microsoft.com/office/drawing/2014/main" id="{778CFF06-2CF2-431F-BF0A-43E5C6CCF87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169;p57">
              <a:extLst>
                <a:ext uri="{FF2B5EF4-FFF2-40B4-BE49-F238E27FC236}">
                  <a16:creationId xmlns:a16="http://schemas.microsoft.com/office/drawing/2014/main" id="{B3B1B126-03F1-4EB1-8B19-B18FB7A66390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170;p57">
              <a:extLst>
                <a:ext uri="{FF2B5EF4-FFF2-40B4-BE49-F238E27FC236}">
                  <a16:creationId xmlns:a16="http://schemas.microsoft.com/office/drawing/2014/main" id="{F3A34D67-565A-403A-A1E1-52DA04CDECD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171;p57">
              <a:extLst>
                <a:ext uri="{FF2B5EF4-FFF2-40B4-BE49-F238E27FC236}">
                  <a16:creationId xmlns:a16="http://schemas.microsoft.com/office/drawing/2014/main" id="{DF22F7E5-3F8E-4246-B767-AE9FD9342374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172;p57">
              <a:extLst>
                <a:ext uri="{FF2B5EF4-FFF2-40B4-BE49-F238E27FC236}">
                  <a16:creationId xmlns:a16="http://schemas.microsoft.com/office/drawing/2014/main" id="{8F66413A-5BF4-4AEA-BB95-287DE9B5C6B1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173;p57">
              <a:extLst>
                <a:ext uri="{FF2B5EF4-FFF2-40B4-BE49-F238E27FC236}">
                  <a16:creationId xmlns:a16="http://schemas.microsoft.com/office/drawing/2014/main" id="{D7E71346-4163-4974-8AE8-55BFA7EBDB72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174;p57">
              <a:extLst>
                <a:ext uri="{FF2B5EF4-FFF2-40B4-BE49-F238E27FC236}">
                  <a16:creationId xmlns:a16="http://schemas.microsoft.com/office/drawing/2014/main" id="{F3479949-9C43-45DD-A078-9CFDEEEF0203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175;p57">
              <a:extLst>
                <a:ext uri="{FF2B5EF4-FFF2-40B4-BE49-F238E27FC236}">
                  <a16:creationId xmlns:a16="http://schemas.microsoft.com/office/drawing/2014/main" id="{57068E67-156D-4498-8C3E-63763B021AC0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176;p57">
              <a:extLst>
                <a:ext uri="{FF2B5EF4-FFF2-40B4-BE49-F238E27FC236}">
                  <a16:creationId xmlns:a16="http://schemas.microsoft.com/office/drawing/2014/main" id="{A7CDC148-38ED-43B9-8350-A132EF1F5B7A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177;p57">
              <a:extLst>
                <a:ext uri="{FF2B5EF4-FFF2-40B4-BE49-F238E27FC236}">
                  <a16:creationId xmlns:a16="http://schemas.microsoft.com/office/drawing/2014/main" id="{E9BADFC6-0056-47A6-B4B6-6ACC030F671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178;p57">
              <a:extLst>
                <a:ext uri="{FF2B5EF4-FFF2-40B4-BE49-F238E27FC236}">
                  <a16:creationId xmlns:a16="http://schemas.microsoft.com/office/drawing/2014/main" id="{FAA3D597-BBAB-47F0-B8EB-40D4500F280E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179;p57">
              <a:extLst>
                <a:ext uri="{FF2B5EF4-FFF2-40B4-BE49-F238E27FC236}">
                  <a16:creationId xmlns:a16="http://schemas.microsoft.com/office/drawing/2014/main" id="{66F98A15-BE45-4E6A-B381-271D3996E57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180;p57">
              <a:extLst>
                <a:ext uri="{FF2B5EF4-FFF2-40B4-BE49-F238E27FC236}">
                  <a16:creationId xmlns:a16="http://schemas.microsoft.com/office/drawing/2014/main" id="{A3C4DCEE-2C9F-4DC9-948A-A51C96B1322F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181;p57">
              <a:extLst>
                <a:ext uri="{FF2B5EF4-FFF2-40B4-BE49-F238E27FC236}">
                  <a16:creationId xmlns:a16="http://schemas.microsoft.com/office/drawing/2014/main" id="{69405EF6-2C25-41B0-B836-02212672ED51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182;p57">
              <a:extLst>
                <a:ext uri="{FF2B5EF4-FFF2-40B4-BE49-F238E27FC236}">
                  <a16:creationId xmlns:a16="http://schemas.microsoft.com/office/drawing/2014/main" id="{C2661941-429E-4982-9CDE-56E9CA21789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183;p57">
              <a:extLst>
                <a:ext uri="{FF2B5EF4-FFF2-40B4-BE49-F238E27FC236}">
                  <a16:creationId xmlns:a16="http://schemas.microsoft.com/office/drawing/2014/main" id="{74725F58-382D-4509-B0EC-0197A8195CA5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184;p57">
              <a:extLst>
                <a:ext uri="{FF2B5EF4-FFF2-40B4-BE49-F238E27FC236}">
                  <a16:creationId xmlns:a16="http://schemas.microsoft.com/office/drawing/2014/main" id="{E81B9904-D513-4136-9CAA-EE61DE8DA80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185;p57">
              <a:extLst>
                <a:ext uri="{FF2B5EF4-FFF2-40B4-BE49-F238E27FC236}">
                  <a16:creationId xmlns:a16="http://schemas.microsoft.com/office/drawing/2014/main" id="{2184B824-31BB-48C6-9C14-63879849A0A2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186;p57">
              <a:extLst>
                <a:ext uri="{FF2B5EF4-FFF2-40B4-BE49-F238E27FC236}">
                  <a16:creationId xmlns:a16="http://schemas.microsoft.com/office/drawing/2014/main" id="{A7B1FC4F-2564-4CCE-B5F5-36FFF12C6FE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187;p57">
              <a:extLst>
                <a:ext uri="{FF2B5EF4-FFF2-40B4-BE49-F238E27FC236}">
                  <a16:creationId xmlns:a16="http://schemas.microsoft.com/office/drawing/2014/main" id="{EDC058E6-9895-4751-BE6A-396E03BA907F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188;p57">
              <a:extLst>
                <a:ext uri="{FF2B5EF4-FFF2-40B4-BE49-F238E27FC236}">
                  <a16:creationId xmlns:a16="http://schemas.microsoft.com/office/drawing/2014/main" id="{17DF80CA-2E27-4D60-937B-4B874D52F6CD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189;p57">
              <a:extLst>
                <a:ext uri="{FF2B5EF4-FFF2-40B4-BE49-F238E27FC236}">
                  <a16:creationId xmlns:a16="http://schemas.microsoft.com/office/drawing/2014/main" id="{3C7FEBDB-FB36-420E-89C7-B26045CAA0EB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190;p57">
              <a:extLst>
                <a:ext uri="{FF2B5EF4-FFF2-40B4-BE49-F238E27FC236}">
                  <a16:creationId xmlns:a16="http://schemas.microsoft.com/office/drawing/2014/main" id="{530308F8-CF01-4357-8F56-7E76B80306A5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191;p57">
              <a:extLst>
                <a:ext uri="{FF2B5EF4-FFF2-40B4-BE49-F238E27FC236}">
                  <a16:creationId xmlns:a16="http://schemas.microsoft.com/office/drawing/2014/main" id="{797DA1DC-A8F9-41D9-BAC0-33448AB99D6F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192;p57">
              <a:extLst>
                <a:ext uri="{FF2B5EF4-FFF2-40B4-BE49-F238E27FC236}">
                  <a16:creationId xmlns:a16="http://schemas.microsoft.com/office/drawing/2014/main" id="{E7A13466-9DDF-4111-A7FB-0687A133BFD3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193;p57">
              <a:extLst>
                <a:ext uri="{FF2B5EF4-FFF2-40B4-BE49-F238E27FC236}">
                  <a16:creationId xmlns:a16="http://schemas.microsoft.com/office/drawing/2014/main" id="{76F9456D-8522-403D-AF87-CFE26052259D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194;p57">
              <a:extLst>
                <a:ext uri="{FF2B5EF4-FFF2-40B4-BE49-F238E27FC236}">
                  <a16:creationId xmlns:a16="http://schemas.microsoft.com/office/drawing/2014/main" id="{3E87522E-8BEF-4A7B-A5C6-7DE4D17B6D97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195;p57">
              <a:extLst>
                <a:ext uri="{FF2B5EF4-FFF2-40B4-BE49-F238E27FC236}">
                  <a16:creationId xmlns:a16="http://schemas.microsoft.com/office/drawing/2014/main" id="{916A2A97-137A-4B4A-82D5-25434E53A16E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196;p57">
              <a:extLst>
                <a:ext uri="{FF2B5EF4-FFF2-40B4-BE49-F238E27FC236}">
                  <a16:creationId xmlns:a16="http://schemas.microsoft.com/office/drawing/2014/main" id="{B3FF6CC3-90B3-48B9-AF50-99B6E66FEC69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197;p57">
              <a:extLst>
                <a:ext uri="{FF2B5EF4-FFF2-40B4-BE49-F238E27FC236}">
                  <a16:creationId xmlns:a16="http://schemas.microsoft.com/office/drawing/2014/main" id="{E8DC5C76-D3F5-4625-A9B0-28C2BFB94A3C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198;p57">
              <a:extLst>
                <a:ext uri="{FF2B5EF4-FFF2-40B4-BE49-F238E27FC236}">
                  <a16:creationId xmlns:a16="http://schemas.microsoft.com/office/drawing/2014/main" id="{BCD91D89-C6C5-4C08-A7D9-570BAABDD94F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199;p57">
              <a:extLst>
                <a:ext uri="{FF2B5EF4-FFF2-40B4-BE49-F238E27FC236}">
                  <a16:creationId xmlns:a16="http://schemas.microsoft.com/office/drawing/2014/main" id="{76AA5D0C-C445-4A71-BD82-4BD4BA7E0081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200;p57">
              <a:extLst>
                <a:ext uri="{FF2B5EF4-FFF2-40B4-BE49-F238E27FC236}">
                  <a16:creationId xmlns:a16="http://schemas.microsoft.com/office/drawing/2014/main" id="{86523D27-101D-4D6E-9AC0-877F46EF048C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201;p57">
              <a:extLst>
                <a:ext uri="{FF2B5EF4-FFF2-40B4-BE49-F238E27FC236}">
                  <a16:creationId xmlns:a16="http://schemas.microsoft.com/office/drawing/2014/main" id="{A4D753AC-A4B9-4D4E-A1CB-31996209C49F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202;p57">
              <a:extLst>
                <a:ext uri="{FF2B5EF4-FFF2-40B4-BE49-F238E27FC236}">
                  <a16:creationId xmlns:a16="http://schemas.microsoft.com/office/drawing/2014/main" id="{CF71CA95-FB70-400A-A6C8-C5F02267A5D7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203;p57">
              <a:extLst>
                <a:ext uri="{FF2B5EF4-FFF2-40B4-BE49-F238E27FC236}">
                  <a16:creationId xmlns:a16="http://schemas.microsoft.com/office/drawing/2014/main" id="{91B90780-FE5D-4E1B-9CAD-7BA53FF946D9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204;p57">
              <a:extLst>
                <a:ext uri="{FF2B5EF4-FFF2-40B4-BE49-F238E27FC236}">
                  <a16:creationId xmlns:a16="http://schemas.microsoft.com/office/drawing/2014/main" id="{21CA2F77-5126-4E14-8B7A-2FCB6C0E9DA0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205;p57">
              <a:extLst>
                <a:ext uri="{FF2B5EF4-FFF2-40B4-BE49-F238E27FC236}">
                  <a16:creationId xmlns:a16="http://schemas.microsoft.com/office/drawing/2014/main" id="{8BC1D32F-2A48-42FA-B322-B818023C269F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" name="TextBox 580">
            <a:extLst>
              <a:ext uri="{FF2B5EF4-FFF2-40B4-BE49-F238E27FC236}">
                <a16:creationId xmlns:a16="http://schemas.microsoft.com/office/drawing/2014/main" id="{1A8031F4-73D4-4713-A17E-D165FCCA47F6}"/>
              </a:ext>
            </a:extLst>
          </p:cNvPr>
          <p:cNvSpPr txBox="1"/>
          <p:nvPr/>
        </p:nvSpPr>
        <p:spPr>
          <a:xfrm>
            <a:off x="11811414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82" name="Title 1">
            <a:extLst>
              <a:ext uri="{FF2B5EF4-FFF2-40B4-BE49-F238E27FC236}">
                <a16:creationId xmlns:a16="http://schemas.microsoft.com/office/drawing/2014/main" id="{DD6188B4-85F0-4CDE-8CBE-5B8E45A329EB}"/>
              </a:ext>
            </a:extLst>
          </p:cNvPr>
          <p:cNvSpPr txBox="1">
            <a:spLocks/>
          </p:cNvSpPr>
          <p:nvPr/>
        </p:nvSpPr>
        <p:spPr>
          <a:xfrm>
            <a:off x="-9649134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83" name="Rectangle: Rounded Corners 7">
            <a:extLst>
              <a:ext uri="{FF2B5EF4-FFF2-40B4-BE49-F238E27FC236}">
                <a16:creationId xmlns:a16="http://schemas.microsoft.com/office/drawing/2014/main" id="{4A9D4FB4-92E8-4D4A-B954-FCD4AC728B40}"/>
              </a:ext>
            </a:extLst>
          </p:cNvPr>
          <p:cNvSpPr/>
          <p:nvPr/>
        </p:nvSpPr>
        <p:spPr>
          <a:xfrm>
            <a:off x="-9097848" y="3329354"/>
            <a:ext cx="2133800" cy="923897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มอดูลจัดการข้อมูลผู้ใช้งาน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84" name="Picture 10">
            <a:extLst>
              <a:ext uri="{FF2B5EF4-FFF2-40B4-BE49-F238E27FC236}">
                <a16:creationId xmlns:a16="http://schemas.microsoft.com/office/drawing/2014/main" id="{F13909B8-0BB9-4956-81CF-2125E4448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34620" y="1463659"/>
            <a:ext cx="2007344" cy="2009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5" name="Picture 45">
            <a:extLst>
              <a:ext uri="{FF2B5EF4-FFF2-40B4-BE49-F238E27FC236}">
                <a16:creationId xmlns:a16="http://schemas.microsoft.com/office/drawing/2014/main" id="{A7E55B0A-2FDD-4746-8DED-91F53AD38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80544" y="2969837"/>
            <a:ext cx="1727743" cy="1725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86" name="Group 50">
            <a:extLst>
              <a:ext uri="{FF2B5EF4-FFF2-40B4-BE49-F238E27FC236}">
                <a16:creationId xmlns:a16="http://schemas.microsoft.com/office/drawing/2014/main" id="{50432655-66DF-4A3E-8123-47099EBA9B4D}"/>
              </a:ext>
            </a:extLst>
          </p:cNvPr>
          <p:cNvGrpSpPr>
            <a:grpSpLocks/>
          </p:cNvGrpSpPr>
          <p:nvPr/>
        </p:nvGrpSpPr>
        <p:grpSpPr bwMode="auto">
          <a:xfrm>
            <a:off x="-5311057" y="1303220"/>
            <a:ext cx="1727743" cy="1727743"/>
            <a:chOff x="4999534" y="5128129"/>
            <a:chExt cx="1546002" cy="1546002"/>
          </a:xfrm>
        </p:grpSpPr>
        <p:pic>
          <p:nvPicPr>
            <p:cNvPr id="587" name="Picture 44">
              <a:extLst>
                <a:ext uri="{FF2B5EF4-FFF2-40B4-BE49-F238E27FC236}">
                  <a16:creationId xmlns:a16="http://schemas.microsoft.com/office/drawing/2014/main" id="{A762629D-1384-4FDC-9359-F7E4228D3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8" name="Oval 587">
              <a:extLst>
                <a:ext uri="{FF2B5EF4-FFF2-40B4-BE49-F238E27FC236}">
                  <a16:creationId xmlns:a16="http://schemas.microsoft.com/office/drawing/2014/main" id="{56AB8841-3973-470C-9A6C-EC498E6B5DA0}"/>
                </a:ext>
              </a:extLst>
            </p:cNvPr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589" name="Oval 588">
              <a:extLst>
                <a:ext uri="{FF2B5EF4-FFF2-40B4-BE49-F238E27FC236}">
                  <a16:creationId xmlns:a16="http://schemas.microsoft.com/office/drawing/2014/main" id="{25C6C2C0-BDC8-4ED0-893E-6C7D5CCFB522}"/>
                </a:ext>
              </a:extLst>
            </p:cNvPr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590" name="Picture 46">
              <a:extLst>
                <a:ext uri="{FF2B5EF4-FFF2-40B4-BE49-F238E27FC236}">
                  <a16:creationId xmlns:a16="http://schemas.microsoft.com/office/drawing/2014/main" id="{3870DF29-1596-4C1A-9D3A-DBA12250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1" name="Picture 49">
              <a:extLst>
                <a:ext uri="{FF2B5EF4-FFF2-40B4-BE49-F238E27FC236}">
                  <a16:creationId xmlns:a16="http://schemas.microsoft.com/office/drawing/2014/main" id="{CA7EE3CB-E3DB-4C07-A639-B6436D87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92" name="Down Arrow 188">
            <a:extLst>
              <a:ext uri="{FF2B5EF4-FFF2-40B4-BE49-F238E27FC236}">
                <a16:creationId xmlns:a16="http://schemas.microsoft.com/office/drawing/2014/main" id="{21984215-DAE5-4F43-9BC9-119AACA10D78}"/>
              </a:ext>
            </a:extLst>
          </p:cNvPr>
          <p:cNvSpPr/>
          <p:nvPr/>
        </p:nvSpPr>
        <p:spPr>
          <a:xfrm rot="15253126">
            <a:off x="-6355029" y="1963009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3" name="Down Arrow 189">
            <a:extLst>
              <a:ext uri="{FF2B5EF4-FFF2-40B4-BE49-F238E27FC236}">
                <a16:creationId xmlns:a16="http://schemas.microsoft.com/office/drawing/2014/main" id="{A21678AC-DA9A-4B41-ABE0-22DDD4028675}"/>
              </a:ext>
            </a:extLst>
          </p:cNvPr>
          <p:cNvSpPr/>
          <p:nvPr/>
        </p:nvSpPr>
        <p:spPr>
          <a:xfrm rot="16693760">
            <a:off x="-6366520" y="3078563"/>
            <a:ext cx="351592" cy="8144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4" name="Google Shape;1706;p51">
            <a:extLst>
              <a:ext uri="{FF2B5EF4-FFF2-40B4-BE49-F238E27FC236}">
                <a16:creationId xmlns:a16="http://schemas.microsoft.com/office/drawing/2014/main" id="{1AF05E6D-4160-48DC-BE94-5F168B005D16}"/>
              </a:ext>
            </a:extLst>
          </p:cNvPr>
          <p:cNvGrpSpPr/>
          <p:nvPr/>
        </p:nvGrpSpPr>
        <p:grpSpPr>
          <a:xfrm>
            <a:off x="3836784" y="9040965"/>
            <a:ext cx="484639" cy="838978"/>
            <a:chOff x="7188870" y="2700291"/>
            <a:chExt cx="1084104" cy="1876736"/>
          </a:xfrm>
        </p:grpSpPr>
        <p:sp>
          <p:nvSpPr>
            <p:cNvPr id="595" name="Google Shape;1707;p51">
              <a:extLst>
                <a:ext uri="{FF2B5EF4-FFF2-40B4-BE49-F238E27FC236}">
                  <a16:creationId xmlns:a16="http://schemas.microsoft.com/office/drawing/2014/main" id="{F0E8CBF2-758B-43D9-A831-F18B6C5443CE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708;p51">
              <a:extLst>
                <a:ext uri="{FF2B5EF4-FFF2-40B4-BE49-F238E27FC236}">
                  <a16:creationId xmlns:a16="http://schemas.microsoft.com/office/drawing/2014/main" id="{FD588935-CDEE-4188-BAF8-FA8F02B589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709;p51">
              <a:extLst>
                <a:ext uri="{FF2B5EF4-FFF2-40B4-BE49-F238E27FC236}">
                  <a16:creationId xmlns:a16="http://schemas.microsoft.com/office/drawing/2014/main" id="{530ACCE4-0AF1-4F2A-87AF-A22DE5F34C6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710;p51">
              <a:extLst>
                <a:ext uri="{FF2B5EF4-FFF2-40B4-BE49-F238E27FC236}">
                  <a16:creationId xmlns:a16="http://schemas.microsoft.com/office/drawing/2014/main" id="{FEC4C954-F1D2-410F-A0F5-302EBED223CD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711;p51">
              <a:extLst>
                <a:ext uri="{FF2B5EF4-FFF2-40B4-BE49-F238E27FC236}">
                  <a16:creationId xmlns:a16="http://schemas.microsoft.com/office/drawing/2014/main" id="{2F4B8034-47E9-41A7-9C8F-50C0EFE0729E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712;p51">
              <a:extLst>
                <a:ext uri="{FF2B5EF4-FFF2-40B4-BE49-F238E27FC236}">
                  <a16:creationId xmlns:a16="http://schemas.microsoft.com/office/drawing/2014/main" id="{1651ABCD-AF6F-4CCC-BF99-29A4FF6D82C4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713;p51">
              <a:extLst>
                <a:ext uri="{FF2B5EF4-FFF2-40B4-BE49-F238E27FC236}">
                  <a16:creationId xmlns:a16="http://schemas.microsoft.com/office/drawing/2014/main" id="{6C29C07B-8981-4564-9DB1-74E878B63AA1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714;p51">
              <a:extLst>
                <a:ext uri="{FF2B5EF4-FFF2-40B4-BE49-F238E27FC236}">
                  <a16:creationId xmlns:a16="http://schemas.microsoft.com/office/drawing/2014/main" id="{A9B901EB-EAEB-4A86-B4E8-30B2061BC6BD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715;p51">
              <a:extLst>
                <a:ext uri="{FF2B5EF4-FFF2-40B4-BE49-F238E27FC236}">
                  <a16:creationId xmlns:a16="http://schemas.microsoft.com/office/drawing/2014/main" id="{983FE672-86F1-4C16-A0E7-5C75A08D41A3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716;p51">
              <a:extLst>
                <a:ext uri="{FF2B5EF4-FFF2-40B4-BE49-F238E27FC236}">
                  <a16:creationId xmlns:a16="http://schemas.microsoft.com/office/drawing/2014/main" id="{877162AE-1836-45DA-BB82-79DAA0743C32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717;p51">
              <a:extLst>
                <a:ext uri="{FF2B5EF4-FFF2-40B4-BE49-F238E27FC236}">
                  <a16:creationId xmlns:a16="http://schemas.microsoft.com/office/drawing/2014/main" id="{DD29E958-8CF3-41AD-B683-D21B2DDD22BE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718;p51">
              <a:extLst>
                <a:ext uri="{FF2B5EF4-FFF2-40B4-BE49-F238E27FC236}">
                  <a16:creationId xmlns:a16="http://schemas.microsoft.com/office/drawing/2014/main" id="{D9EFA6CF-7F13-4D84-86BC-06248317E879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719;p51">
              <a:extLst>
                <a:ext uri="{FF2B5EF4-FFF2-40B4-BE49-F238E27FC236}">
                  <a16:creationId xmlns:a16="http://schemas.microsoft.com/office/drawing/2014/main" id="{A051E97F-8C92-49D3-A939-7CCE7766BEF6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720;p51">
              <a:extLst>
                <a:ext uri="{FF2B5EF4-FFF2-40B4-BE49-F238E27FC236}">
                  <a16:creationId xmlns:a16="http://schemas.microsoft.com/office/drawing/2014/main" id="{D600D30C-E0F3-44A1-9721-9C481EF28E9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721;p51">
              <a:extLst>
                <a:ext uri="{FF2B5EF4-FFF2-40B4-BE49-F238E27FC236}">
                  <a16:creationId xmlns:a16="http://schemas.microsoft.com/office/drawing/2014/main" id="{ED589096-5BB2-4A7D-8CE8-0A2E3EFF28F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722;p51">
              <a:extLst>
                <a:ext uri="{FF2B5EF4-FFF2-40B4-BE49-F238E27FC236}">
                  <a16:creationId xmlns:a16="http://schemas.microsoft.com/office/drawing/2014/main" id="{78375D3B-4D50-4D2F-AC45-F576DF84F2CB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723;p51">
              <a:extLst>
                <a:ext uri="{FF2B5EF4-FFF2-40B4-BE49-F238E27FC236}">
                  <a16:creationId xmlns:a16="http://schemas.microsoft.com/office/drawing/2014/main" id="{30D48F33-2D56-494A-B0EF-952E906FAC4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724;p51">
              <a:extLst>
                <a:ext uri="{FF2B5EF4-FFF2-40B4-BE49-F238E27FC236}">
                  <a16:creationId xmlns:a16="http://schemas.microsoft.com/office/drawing/2014/main" id="{C213D5B0-8486-4223-89E5-1077A822596F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725;p51">
              <a:extLst>
                <a:ext uri="{FF2B5EF4-FFF2-40B4-BE49-F238E27FC236}">
                  <a16:creationId xmlns:a16="http://schemas.microsoft.com/office/drawing/2014/main" id="{2888F633-94ED-48B8-8686-187910315785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726;p51">
              <a:extLst>
                <a:ext uri="{FF2B5EF4-FFF2-40B4-BE49-F238E27FC236}">
                  <a16:creationId xmlns:a16="http://schemas.microsoft.com/office/drawing/2014/main" id="{6EE4963A-E3F5-4621-B8F6-594B1D4863DF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727;p51">
              <a:extLst>
                <a:ext uri="{FF2B5EF4-FFF2-40B4-BE49-F238E27FC236}">
                  <a16:creationId xmlns:a16="http://schemas.microsoft.com/office/drawing/2014/main" id="{C7D803ED-8D9B-46B2-BAC9-AB2F7E98182E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728;p51">
              <a:extLst>
                <a:ext uri="{FF2B5EF4-FFF2-40B4-BE49-F238E27FC236}">
                  <a16:creationId xmlns:a16="http://schemas.microsoft.com/office/drawing/2014/main" id="{852E492D-6EB2-4C7C-92FA-B265F7F01022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729;p51">
              <a:extLst>
                <a:ext uri="{FF2B5EF4-FFF2-40B4-BE49-F238E27FC236}">
                  <a16:creationId xmlns:a16="http://schemas.microsoft.com/office/drawing/2014/main" id="{92232336-711F-4AC8-B67F-B04CF0983340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730;p51">
              <a:extLst>
                <a:ext uri="{FF2B5EF4-FFF2-40B4-BE49-F238E27FC236}">
                  <a16:creationId xmlns:a16="http://schemas.microsoft.com/office/drawing/2014/main" id="{BA25F133-0C7E-4E05-8537-5D5E22819720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731;p51">
              <a:extLst>
                <a:ext uri="{FF2B5EF4-FFF2-40B4-BE49-F238E27FC236}">
                  <a16:creationId xmlns:a16="http://schemas.microsoft.com/office/drawing/2014/main" id="{93B5C4C9-05AB-475A-863B-AE197EB993BB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732;p51">
              <a:extLst>
                <a:ext uri="{FF2B5EF4-FFF2-40B4-BE49-F238E27FC236}">
                  <a16:creationId xmlns:a16="http://schemas.microsoft.com/office/drawing/2014/main" id="{89090487-D2F6-42E5-AECB-2DC6F6B12DF6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81;p11">
            <a:extLst>
              <a:ext uri="{FF2B5EF4-FFF2-40B4-BE49-F238E27FC236}">
                <a16:creationId xmlns:a16="http://schemas.microsoft.com/office/drawing/2014/main" id="{2C34D7DB-3320-463F-83A8-74C23BBDD1EB}"/>
              </a:ext>
            </a:extLst>
          </p:cNvPr>
          <p:cNvSpPr/>
          <p:nvPr/>
        </p:nvSpPr>
        <p:spPr>
          <a:xfrm>
            <a:off x="-3204938" y="3342212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80;p11">
            <a:extLst>
              <a:ext uri="{FF2B5EF4-FFF2-40B4-BE49-F238E27FC236}">
                <a16:creationId xmlns:a16="http://schemas.microsoft.com/office/drawing/2014/main" id="{A354BC1D-74D2-49BA-8132-CF57B06E29E6}"/>
              </a:ext>
            </a:extLst>
          </p:cNvPr>
          <p:cNvSpPr/>
          <p:nvPr/>
        </p:nvSpPr>
        <p:spPr>
          <a:xfrm>
            <a:off x="11047827" y="-311500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" name="Google Shape;135;p15">
            <a:extLst>
              <a:ext uri="{FF2B5EF4-FFF2-40B4-BE49-F238E27FC236}">
                <a16:creationId xmlns:a16="http://schemas.microsoft.com/office/drawing/2014/main" id="{07BBD465-E790-4717-8C5C-2CB3ECAE7C7F}"/>
              </a:ext>
            </a:extLst>
          </p:cNvPr>
          <p:cNvGrpSpPr/>
          <p:nvPr/>
        </p:nvGrpSpPr>
        <p:grpSpPr>
          <a:xfrm>
            <a:off x="41329" y="7348279"/>
            <a:ext cx="1302331" cy="2399450"/>
            <a:chOff x="983825" y="1436200"/>
            <a:chExt cx="1562450" cy="2878700"/>
          </a:xfrm>
        </p:grpSpPr>
        <p:sp>
          <p:nvSpPr>
            <p:cNvPr id="624" name="Google Shape;136;p15">
              <a:extLst>
                <a:ext uri="{FF2B5EF4-FFF2-40B4-BE49-F238E27FC236}">
                  <a16:creationId xmlns:a16="http://schemas.microsoft.com/office/drawing/2014/main" id="{070BF361-32DA-4103-9919-26E41C7BAFDA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5" name="Google Shape;137;p15">
              <a:extLst>
                <a:ext uri="{FF2B5EF4-FFF2-40B4-BE49-F238E27FC236}">
                  <a16:creationId xmlns:a16="http://schemas.microsoft.com/office/drawing/2014/main" id="{5D03912C-7142-4095-9EE3-BF73E71A6DF0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6" name="Google Shape;138;p15">
              <a:extLst>
                <a:ext uri="{FF2B5EF4-FFF2-40B4-BE49-F238E27FC236}">
                  <a16:creationId xmlns:a16="http://schemas.microsoft.com/office/drawing/2014/main" id="{6CCE3459-8F08-4E34-8A1D-9BBEAEA9585E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7" name="Google Shape;139;p15">
              <a:extLst>
                <a:ext uri="{FF2B5EF4-FFF2-40B4-BE49-F238E27FC236}">
                  <a16:creationId xmlns:a16="http://schemas.microsoft.com/office/drawing/2014/main" id="{21006741-2C9C-42B6-9291-1BC0A167C004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8" name="Google Shape;140;p15">
              <a:extLst>
                <a:ext uri="{FF2B5EF4-FFF2-40B4-BE49-F238E27FC236}">
                  <a16:creationId xmlns:a16="http://schemas.microsoft.com/office/drawing/2014/main" id="{18EB50E5-4BB5-4219-A8AC-987D37D1F1BA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9" name="Google Shape;141;p15">
              <a:extLst>
                <a:ext uri="{FF2B5EF4-FFF2-40B4-BE49-F238E27FC236}">
                  <a16:creationId xmlns:a16="http://schemas.microsoft.com/office/drawing/2014/main" id="{BD012570-75E6-4334-944C-5EB0687EDA73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630" name="Google Shape;80;p11">
            <a:extLst>
              <a:ext uri="{FF2B5EF4-FFF2-40B4-BE49-F238E27FC236}">
                <a16:creationId xmlns:a16="http://schemas.microsoft.com/office/drawing/2014/main" id="{AE4BA4B9-BCAF-4C00-8B4E-5F5B200AB103}"/>
              </a:ext>
            </a:extLst>
          </p:cNvPr>
          <p:cNvSpPr/>
          <p:nvPr/>
        </p:nvSpPr>
        <p:spPr>
          <a:xfrm>
            <a:off x="5323210" y="6534849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Title 1">
            <a:extLst>
              <a:ext uri="{FF2B5EF4-FFF2-40B4-BE49-F238E27FC236}">
                <a16:creationId xmlns:a16="http://schemas.microsoft.com/office/drawing/2014/main" id="{D34766BA-AF30-4DFF-8C83-72B5E23699AB}"/>
              </a:ext>
            </a:extLst>
          </p:cNvPr>
          <p:cNvSpPr txBox="1">
            <a:spLocks/>
          </p:cNvSpPr>
          <p:nvPr/>
        </p:nvSpPr>
        <p:spPr>
          <a:xfrm>
            <a:off x="11591996" y="816660"/>
            <a:ext cx="9144000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43" name="Rectangle 642">
            <a:extLst>
              <a:ext uri="{FF2B5EF4-FFF2-40B4-BE49-F238E27FC236}">
                <a16:creationId xmlns:a16="http://schemas.microsoft.com/office/drawing/2014/main" id="{7BB95DE2-8982-483E-9C40-35E77D608769}"/>
              </a:ext>
            </a:extLst>
          </p:cNvPr>
          <p:cNvSpPr/>
          <p:nvPr/>
        </p:nvSpPr>
        <p:spPr>
          <a:xfrm>
            <a:off x="16247676" y="2565313"/>
            <a:ext cx="332296" cy="8116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4" name="Rectangle 643">
            <a:extLst>
              <a:ext uri="{FF2B5EF4-FFF2-40B4-BE49-F238E27FC236}">
                <a16:creationId xmlns:a16="http://schemas.microsoft.com/office/drawing/2014/main" id="{C87571EA-836E-4810-9D58-7DD601EC19A3}"/>
              </a:ext>
            </a:extLst>
          </p:cNvPr>
          <p:cNvSpPr/>
          <p:nvPr/>
        </p:nvSpPr>
        <p:spPr>
          <a:xfrm>
            <a:off x="16579761" y="2565309"/>
            <a:ext cx="1154593" cy="811658"/>
          </a:xfrm>
          <a:prstGeom prst="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Rectangle 644">
            <a:extLst>
              <a:ext uri="{FF2B5EF4-FFF2-40B4-BE49-F238E27FC236}">
                <a16:creationId xmlns:a16="http://schemas.microsoft.com/office/drawing/2014/main" id="{BD525DA2-A1AE-409B-AEF1-2CD82B526FAE}"/>
              </a:ext>
            </a:extLst>
          </p:cNvPr>
          <p:cNvSpPr/>
          <p:nvPr/>
        </p:nvSpPr>
        <p:spPr>
          <a:xfrm>
            <a:off x="17734355" y="2565309"/>
            <a:ext cx="327631" cy="811658"/>
          </a:xfrm>
          <a:prstGeom prst="rect">
            <a:avLst/>
          </a:prstGeom>
          <a:solidFill>
            <a:srgbClr val="D85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Rectangle 645">
            <a:extLst>
              <a:ext uri="{FF2B5EF4-FFF2-40B4-BE49-F238E27FC236}">
                <a16:creationId xmlns:a16="http://schemas.microsoft.com/office/drawing/2014/main" id="{462987D0-1EC0-4ECD-A9CC-B68BCCFED5E9}"/>
              </a:ext>
            </a:extLst>
          </p:cNvPr>
          <p:cNvSpPr/>
          <p:nvPr/>
        </p:nvSpPr>
        <p:spPr>
          <a:xfrm>
            <a:off x="18061988" y="2565309"/>
            <a:ext cx="1383996" cy="811658"/>
          </a:xfrm>
          <a:prstGeom prst="rect">
            <a:avLst/>
          </a:prstGeom>
          <a:solidFill>
            <a:srgbClr val="DD6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7" name="Rectangle 646">
            <a:extLst>
              <a:ext uri="{FF2B5EF4-FFF2-40B4-BE49-F238E27FC236}">
                <a16:creationId xmlns:a16="http://schemas.microsoft.com/office/drawing/2014/main" id="{0579F0D3-B88B-4D82-BBB7-1E271B99CA1A}"/>
              </a:ext>
            </a:extLst>
          </p:cNvPr>
          <p:cNvSpPr/>
          <p:nvPr/>
        </p:nvSpPr>
        <p:spPr>
          <a:xfrm>
            <a:off x="19445985" y="2565309"/>
            <a:ext cx="3873356" cy="811658"/>
          </a:xfrm>
          <a:prstGeom prst="rect">
            <a:avLst/>
          </a:prstGeom>
          <a:solidFill>
            <a:srgbClr val="F1B0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8" name="Rectangle 647">
            <a:extLst>
              <a:ext uri="{FF2B5EF4-FFF2-40B4-BE49-F238E27FC236}">
                <a16:creationId xmlns:a16="http://schemas.microsoft.com/office/drawing/2014/main" id="{E674F4C4-8F02-4BB7-9636-0624F978AB22}"/>
              </a:ext>
            </a:extLst>
          </p:cNvPr>
          <p:cNvSpPr/>
          <p:nvPr/>
        </p:nvSpPr>
        <p:spPr>
          <a:xfrm>
            <a:off x="23319341" y="2565309"/>
            <a:ext cx="1271661" cy="811658"/>
          </a:xfrm>
          <a:prstGeom prst="rect">
            <a:avLst/>
          </a:prstGeom>
          <a:solidFill>
            <a:srgbClr val="F4B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9" name="Rounded Rectangular Callout 2">
            <a:extLst>
              <a:ext uri="{FF2B5EF4-FFF2-40B4-BE49-F238E27FC236}">
                <a16:creationId xmlns:a16="http://schemas.microsoft.com/office/drawing/2014/main" id="{75A2FE3D-731C-4650-A8A3-674D432F0FE2}"/>
              </a:ext>
            </a:extLst>
          </p:cNvPr>
          <p:cNvSpPr/>
          <p:nvPr/>
        </p:nvSpPr>
        <p:spPr>
          <a:xfrm>
            <a:off x="15954115" y="1534876"/>
            <a:ext cx="1385665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0" name="TextBox 649">
            <a:extLst>
              <a:ext uri="{FF2B5EF4-FFF2-40B4-BE49-F238E27FC236}">
                <a16:creationId xmlns:a16="http://schemas.microsoft.com/office/drawing/2014/main" id="{A5938B69-C0C4-43F3-A37A-18C42EA44540}"/>
              </a:ext>
            </a:extLst>
          </p:cNvPr>
          <p:cNvSpPr txBox="1"/>
          <p:nvPr/>
        </p:nvSpPr>
        <p:spPr>
          <a:xfrm>
            <a:off x="15901484" y="1613000"/>
            <a:ext cx="1484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ติดตั้งโปรแกรม</a:t>
            </a:r>
          </a:p>
        </p:txBody>
      </p:sp>
      <p:sp>
        <p:nvSpPr>
          <p:cNvPr id="651" name="TextBox 650">
            <a:extLst>
              <a:ext uri="{FF2B5EF4-FFF2-40B4-BE49-F238E27FC236}">
                <a16:creationId xmlns:a16="http://schemas.microsoft.com/office/drawing/2014/main" id="{8816E357-E3F8-4BA8-BA86-08DCD6C33C0D}"/>
              </a:ext>
            </a:extLst>
          </p:cNvPr>
          <p:cNvSpPr txBox="1"/>
          <p:nvPr/>
        </p:nvSpPr>
        <p:spPr>
          <a:xfrm>
            <a:off x="15952987" y="1858239"/>
            <a:ext cx="1484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52" name="Rounded Rectangular Callout 71">
            <a:extLst>
              <a:ext uri="{FF2B5EF4-FFF2-40B4-BE49-F238E27FC236}">
                <a16:creationId xmlns:a16="http://schemas.microsoft.com/office/drawing/2014/main" id="{71C1F56C-7657-4B80-A987-7A2A9D644BB6}"/>
              </a:ext>
            </a:extLst>
          </p:cNvPr>
          <p:cNvSpPr/>
          <p:nvPr/>
        </p:nvSpPr>
        <p:spPr>
          <a:xfrm>
            <a:off x="17455998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77F6C8F2-D91C-4A40-95F7-9D018050CC40}"/>
              </a:ext>
            </a:extLst>
          </p:cNvPr>
          <p:cNvSpPr txBox="1"/>
          <p:nvPr/>
        </p:nvSpPr>
        <p:spPr>
          <a:xfrm>
            <a:off x="17456442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เก็บความต้องการ</a:t>
            </a:r>
          </a:p>
        </p:txBody>
      </p:sp>
      <p:sp>
        <p:nvSpPr>
          <p:cNvPr id="654" name="TextBox 653">
            <a:extLst>
              <a:ext uri="{FF2B5EF4-FFF2-40B4-BE49-F238E27FC236}">
                <a16:creationId xmlns:a16="http://schemas.microsoft.com/office/drawing/2014/main" id="{2C0C020C-EEFB-4438-9E51-7B80E1CF4F50}"/>
              </a:ext>
            </a:extLst>
          </p:cNvPr>
          <p:cNvSpPr txBox="1"/>
          <p:nvPr/>
        </p:nvSpPr>
        <p:spPr>
          <a:xfrm>
            <a:off x="17454869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55" name="Rounded Rectangular Callout 74">
            <a:extLst>
              <a:ext uri="{FF2B5EF4-FFF2-40B4-BE49-F238E27FC236}">
                <a16:creationId xmlns:a16="http://schemas.microsoft.com/office/drawing/2014/main" id="{C112918F-3479-4905-9BC6-F48B12112D41}"/>
              </a:ext>
            </a:extLst>
          </p:cNvPr>
          <p:cNvSpPr/>
          <p:nvPr/>
        </p:nvSpPr>
        <p:spPr>
          <a:xfrm>
            <a:off x="20584067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6" name="TextBox 655">
            <a:extLst>
              <a:ext uri="{FF2B5EF4-FFF2-40B4-BE49-F238E27FC236}">
                <a16:creationId xmlns:a16="http://schemas.microsoft.com/office/drawing/2014/main" id="{1880E2C8-C8A0-457A-A280-1B27F843613C}"/>
              </a:ext>
            </a:extLst>
          </p:cNvPr>
          <p:cNvSpPr txBox="1"/>
          <p:nvPr/>
        </p:nvSpPr>
        <p:spPr>
          <a:xfrm>
            <a:off x="20584511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พัฒนาระบบ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03C8C436-BC33-4879-B2E7-CEDD22890886}"/>
              </a:ext>
            </a:extLst>
          </p:cNvPr>
          <p:cNvSpPr txBox="1"/>
          <p:nvPr/>
        </p:nvSpPr>
        <p:spPr>
          <a:xfrm>
            <a:off x="20582938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35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58" name="Rounded Rectangular Callout 77">
            <a:extLst>
              <a:ext uri="{FF2B5EF4-FFF2-40B4-BE49-F238E27FC236}">
                <a16:creationId xmlns:a16="http://schemas.microsoft.com/office/drawing/2014/main" id="{0DD6FD35-34A4-4C9F-B37C-923D33F89EA3}"/>
              </a:ext>
            </a:extLst>
          </p:cNvPr>
          <p:cNvSpPr/>
          <p:nvPr/>
        </p:nvSpPr>
        <p:spPr>
          <a:xfrm rot="10800000">
            <a:off x="16276958" y="3626865"/>
            <a:ext cx="1597033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59" name="TextBox 658">
            <a:extLst>
              <a:ext uri="{FF2B5EF4-FFF2-40B4-BE49-F238E27FC236}">
                <a16:creationId xmlns:a16="http://schemas.microsoft.com/office/drawing/2014/main" id="{EE96663A-7039-4764-8029-CD1CCB9BED1A}"/>
              </a:ext>
            </a:extLst>
          </p:cNvPr>
          <p:cNvSpPr txBox="1"/>
          <p:nvPr/>
        </p:nvSpPr>
        <p:spPr>
          <a:xfrm>
            <a:off x="16288727" y="3757710"/>
            <a:ext cx="158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ศึกษาการใช้งาน</a:t>
            </a:r>
          </a:p>
        </p:txBody>
      </p:sp>
      <p:sp>
        <p:nvSpPr>
          <p:cNvPr id="660" name="TextBox 659">
            <a:extLst>
              <a:ext uri="{FF2B5EF4-FFF2-40B4-BE49-F238E27FC236}">
                <a16:creationId xmlns:a16="http://schemas.microsoft.com/office/drawing/2014/main" id="{07F1BB9C-C5D6-417D-82A9-4F4D67739BE8}"/>
              </a:ext>
            </a:extLst>
          </p:cNvPr>
          <p:cNvSpPr txBox="1"/>
          <p:nvPr/>
        </p:nvSpPr>
        <p:spPr>
          <a:xfrm>
            <a:off x="16276957" y="4002949"/>
            <a:ext cx="1597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7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61" name="Rounded Rectangular Callout 80">
            <a:extLst>
              <a:ext uri="{FF2B5EF4-FFF2-40B4-BE49-F238E27FC236}">
                <a16:creationId xmlns:a16="http://schemas.microsoft.com/office/drawing/2014/main" id="{5799F034-7FEE-43DC-8B5C-5633A3C1D986}"/>
              </a:ext>
            </a:extLst>
          </p:cNvPr>
          <p:cNvSpPr/>
          <p:nvPr/>
        </p:nvSpPr>
        <p:spPr>
          <a:xfrm rot="10800000">
            <a:off x="18019648" y="3621653"/>
            <a:ext cx="2053057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62" name="TextBox 661">
            <a:extLst>
              <a:ext uri="{FF2B5EF4-FFF2-40B4-BE49-F238E27FC236}">
                <a16:creationId xmlns:a16="http://schemas.microsoft.com/office/drawing/2014/main" id="{4FCC6D65-D4D2-437F-A882-2719B49BAD3E}"/>
              </a:ext>
            </a:extLst>
          </p:cNvPr>
          <p:cNvSpPr txBox="1"/>
          <p:nvPr/>
        </p:nvSpPr>
        <p:spPr>
          <a:xfrm>
            <a:off x="18031418" y="3752499"/>
            <a:ext cx="204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วิเคราะห์และออกแบบ</a:t>
            </a:r>
          </a:p>
        </p:txBody>
      </p:sp>
      <p:sp>
        <p:nvSpPr>
          <p:cNvPr id="663" name="TextBox 662">
            <a:extLst>
              <a:ext uri="{FF2B5EF4-FFF2-40B4-BE49-F238E27FC236}">
                <a16:creationId xmlns:a16="http://schemas.microsoft.com/office/drawing/2014/main" id="{FC27D2EC-E2AA-4595-ACA2-D590DF53D79D}"/>
              </a:ext>
            </a:extLst>
          </p:cNvPr>
          <p:cNvSpPr txBox="1"/>
          <p:nvPr/>
        </p:nvSpPr>
        <p:spPr>
          <a:xfrm>
            <a:off x="18031417" y="3997738"/>
            <a:ext cx="2041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664" name="Rounded Rectangular Callout 83">
            <a:extLst>
              <a:ext uri="{FF2B5EF4-FFF2-40B4-BE49-F238E27FC236}">
                <a16:creationId xmlns:a16="http://schemas.microsoft.com/office/drawing/2014/main" id="{AB42CFF5-3411-44C4-895A-8A0D5C2F2FAD}"/>
              </a:ext>
            </a:extLst>
          </p:cNvPr>
          <p:cNvSpPr/>
          <p:nvPr/>
        </p:nvSpPr>
        <p:spPr>
          <a:xfrm>
            <a:off x="23052556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665" name="TextBox 664">
            <a:extLst>
              <a:ext uri="{FF2B5EF4-FFF2-40B4-BE49-F238E27FC236}">
                <a16:creationId xmlns:a16="http://schemas.microsoft.com/office/drawing/2014/main" id="{C10F4387-1BDB-477D-ACF0-44A35B7000FC}"/>
              </a:ext>
            </a:extLst>
          </p:cNvPr>
          <p:cNvSpPr txBox="1"/>
          <p:nvPr/>
        </p:nvSpPr>
        <p:spPr>
          <a:xfrm>
            <a:off x="23053000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ทดสอบและแก้ไข</a:t>
            </a:r>
          </a:p>
        </p:txBody>
      </p:sp>
      <p:sp>
        <p:nvSpPr>
          <p:cNvPr id="666" name="TextBox 665">
            <a:extLst>
              <a:ext uri="{FF2B5EF4-FFF2-40B4-BE49-F238E27FC236}">
                <a16:creationId xmlns:a16="http://schemas.microsoft.com/office/drawing/2014/main" id="{18483192-AB8E-4C98-8546-281E582A077C}"/>
              </a:ext>
            </a:extLst>
          </p:cNvPr>
          <p:cNvSpPr txBox="1"/>
          <p:nvPr/>
        </p:nvSpPr>
        <p:spPr>
          <a:xfrm>
            <a:off x="23051427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10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pic>
        <p:nvPicPr>
          <p:cNvPr id="667" name="Picture 666">
            <a:extLst>
              <a:ext uri="{FF2B5EF4-FFF2-40B4-BE49-F238E27FC236}">
                <a16:creationId xmlns:a16="http://schemas.microsoft.com/office/drawing/2014/main" id="{2F92AEBB-A408-4DAE-9F94-3F36619C74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745" y="2629593"/>
            <a:ext cx="683090" cy="683090"/>
          </a:xfrm>
          <a:prstGeom prst="rect">
            <a:avLst/>
          </a:prstGeom>
        </p:spPr>
      </p:pic>
      <p:sp>
        <p:nvSpPr>
          <p:cNvPr id="638" name="Rectangle: Top Corners Rounded 637">
            <a:extLst>
              <a:ext uri="{FF2B5EF4-FFF2-40B4-BE49-F238E27FC236}">
                <a16:creationId xmlns:a16="http://schemas.microsoft.com/office/drawing/2014/main" id="{90E60F66-CC75-48D4-918F-6E5E0B5E91BA}"/>
              </a:ext>
            </a:extLst>
          </p:cNvPr>
          <p:cNvSpPr/>
          <p:nvPr/>
        </p:nvSpPr>
        <p:spPr>
          <a:xfrm rot="10800000">
            <a:off x="-3095" y="-211370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9" name="Picture 2">
            <a:extLst>
              <a:ext uri="{FF2B5EF4-FFF2-40B4-BE49-F238E27FC236}">
                <a16:creationId xmlns:a16="http://schemas.microsoft.com/office/drawing/2014/main" id="{187660B3-3797-452D-9F33-B3BC2FF08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-204823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0" name="Title 1">
            <a:extLst>
              <a:ext uri="{FF2B5EF4-FFF2-40B4-BE49-F238E27FC236}">
                <a16:creationId xmlns:a16="http://schemas.microsoft.com/office/drawing/2014/main" id="{18269D83-D191-401D-BC08-8B9828ACFFB4}"/>
              </a:ext>
            </a:extLst>
          </p:cNvPr>
          <p:cNvSpPr txBox="1">
            <a:spLocks/>
          </p:cNvSpPr>
          <p:nvPr/>
        </p:nvSpPr>
        <p:spPr>
          <a:xfrm>
            <a:off x="1904089" y="-198743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41" name="Straight Connector 640">
            <a:extLst>
              <a:ext uri="{FF2B5EF4-FFF2-40B4-BE49-F238E27FC236}">
                <a16:creationId xmlns:a16="http://schemas.microsoft.com/office/drawing/2014/main" id="{9D0FB4F3-F770-4B5E-B5B9-2C5DDC7A150E}"/>
              </a:ext>
            </a:extLst>
          </p:cNvPr>
          <p:cNvCxnSpPr/>
          <p:nvPr/>
        </p:nvCxnSpPr>
        <p:spPr>
          <a:xfrm>
            <a:off x="1832969" y="-198792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2" name="Title 1">
            <a:extLst>
              <a:ext uri="{FF2B5EF4-FFF2-40B4-BE49-F238E27FC236}">
                <a16:creationId xmlns:a16="http://schemas.microsoft.com/office/drawing/2014/main" id="{BCFAF909-81D5-4C23-9F9A-0724DDC1E0C8}"/>
              </a:ext>
            </a:extLst>
          </p:cNvPr>
          <p:cNvSpPr txBox="1">
            <a:spLocks/>
          </p:cNvSpPr>
          <p:nvPr/>
        </p:nvSpPr>
        <p:spPr>
          <a:xfrm>
            <a:off x="1904089" y="-172947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68" name="Picture 2" descr="C.S.I. Group – ไทย">
            <a:extLst>
              <a:ext uri="{FF2B5EF4-FFF2-40B4-BE49-F238E27FC236}">
                <a16:creationId xmlns:a16="http://schemas.microsoft.com/office/drawing/2014/main" id="{8D3BEF8C-D425-4B4B-A9B2-3557BC2799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-198708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9" name="Google Shape;56;p7">
            <a:extLst>
              <a:ext uri="{FF2B5EF4-FFF2-40B4-BE49-F238E27FC236}">
                <a16:creationId xmlns:a16="http://schemas.microsoft.com/office/drawing/2014/main" id="{D925B599-C313-465E-9308-34EE28A1A292}"/>
              </a:ext>
            </a:extLst>
          </p:cNvPr>
          <p:cNvSpPr/>
          <p:nvPr/>
        </p:nvSpPr>
        <p:spPr>
          <a:xfrm rot="16200000" flipV="1">
            <a:off x="640736" y="4902989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Rectangle: Rounded Corners 669">
            <a:extLst>
              <a:ext uri="{FF2B5EF4-FFF2-40B4-BE49-F238E27FC236}">
                <a16:creationId xmlns:a16="http://schemas.microsoft.com/office/drawing/2014/main" id="{31E8E27E-B3F7-43D2-B8EC-DFC7B9D6F431}"/>
              </a:ext>
            </a:extLst>
          </p:cNvPr>
          <p:cNvSpPr/>
          <p:nvPr/>
        </p:nvSpPr>
        <p:spPr>
          <a:xfrm>
            <a:off x="1273933" y="5543731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1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703A310F-EF2E-4860-B2AB-D9C39517422B}"/>
              </a:ext>
            </a:extLst>
          </p:cNvPr>
          <p:cNvSpPr txBox="1"/>
          <p:nvPr/>
        </p:nvSpPr>
        <p:spPr>
          <a:xfrm>
            <a:off x="1762242" y="5582425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672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3025CEB3-8898-4C36-BBB2-40E2BE69EB9E}"/>
              </a:ext>
            </a:extLst>
          </p:cNvPr>
          <p:cNvSpPr txBox="1"/>
          <p:nvPr/>
        </p:nvSpPr>
        <p:spPr>
          <a:xfrm>
            <a:off x="92148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3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B18627D0-902D-4E9A-9498-E4583F352F9A}"/>
              </a:ext>
            </a:extLst>
          </p:cNvPr>
          <p:cNvSpPr txBox="1"/>
          <p:nvPr/>
        </p:nvSpPr>
        <p:spPr>
          <a:xfrm>
            <a:off x="662736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4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426ADA30-D294-4A6A-BB34-87CA16A68639}"/>
              </a:ext>
            </a:extLst>
          </p:cNvPr>
          <p:cNvSpPr txBox="1"/>
          <p:nvPr/>
        </p:nvSpPr>
        <p:spPr>
          <a:xfrm>
            <a:off x="1225461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5" name="Google Shape;55;p7">
            <a:extLst>
              <a:ext uri="{FF2B5EF4-FFF2-40B4-BE49-F238E27FC236}">
                <a16:creationId xmlns:a16="http://schemas.microsoft.com/office/drawing/2014/main" id="{363394D6-D153-4FCB-8213-984E9E20070C}"/>
              </a:ext>
            </a:extLst>
          </p:cNvPr>
          <p:cNvSpPr/>
          <p:nvPr/>
        </p:nvSpPr>
        <p:spPr>
          <a:xfrm rot="5400000" flipH="1" flipV="1">
            <a:off x="2914267" y="699389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6" name="Google Shape;56;p7">
            <a:extLst>
              <a:ext uri="{FF2B5EF4-FFF2-40B4-BE49-F238E27FC236}">
                <a16:creationId xmlns:a16="http://schemas.microsoft.com/office/drawing/2014/main" id="{1EA08D25-D26E-4ADF-80CD-8091FDA3E369}"/>
              </a:ext>
            </a:extLst>
          </p:cNvPr>
          <p:cNvSpPr/>
          <p:nvPr/>
        </p:nvSpPr>
        <p:spPr>
          <a:xfrm rot="16200000" flipV="1">
            <a:off x="356876" y="664706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Rectangle: Rounded Corners 676">
            <a:extLst>
              <a:ext uri="{FF2B5EF4-FFF2-40B4-BE49-F238E27FC236}">
                <a16:creationId xmlns:a16="http://schemas.microsoft.com/office/drawing/2014/main" id="{AC727504-9923-4D0E-9C05-B868FF8CECCE}"/>
              </a:ext>
            </a:extLst>
          </p:cNvPr>
          <p:cNvSpPr/>
          <p:nvPr/>
        </p:nvSpPr>
        <p:spPr>
          <a:xfrm>
            <a:off x="3018867" y="700394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8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BFECB015-E40B-4E54-8C52-04E929334881}"/>
              </a:ext>
            </a:extLst>
          </p:cNvPr>
          <p:cNvSpPr txBox="1"/>
          <p:nvPr/>
        </p:nvSpPr>
        <p:spPr>
          <a:xfrm>
            <a:off x="1086717" y="704264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79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CE0451F9-A69E-4D60-9AEE-FA364F25370D}"/>
              </a:ext>
            </a:extLst>
          </p:cNvPr>
          <p:cNvSpPr txBox="1"/>
          <p:nvPr/>
        </p:nvSpPr>
        <p:spPr>
          <a:xfrm>
            <a:off x="301886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0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289F1381-722F-49DC-A2D8-7448F3BCF800}"/>
              </a:ext>
            </a:extLst>
          </p:cNvPr>
          <p:cNvSpPr txBox="1"/>
          <p:nvPr/>
        </p:nvSpPr>
        <p:spPr>
          <a:xfrm>
            <a:off x="9214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1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EEEAA7F8-C875-46FE-9D6B-88019A46C36D}"/>
              </a:ext>
            </a:extLst>
          </p:cNvPr>
          <p:cNvSpPr txBox="1"/>
          <p:nvPr/>
        </p:nvSpPr>
        <p:spPr>
          <a:xfrm>
            <a:off x="662736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88881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3" name="Google Shape;135;p15">
            <a:extLst>
              <a:ext uri="{FF2B5EF4-FFF2-40B4-BE49-F238E27FC236}">
                <a16:creationId xmlns:a16="http://schemas.microsoft.com/office/drawing/2014/main" id="{F8A1B22F-38AA-45B4-AD07-BBF0520A81D8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1974" name="Google Shape;136;p15">
              <a:extLst>
                <a:ext uri="{FF2B5EF4-FFF2-40B4-BE49-F238E27FC236}">
                  <a16:creationId xmlns:a16="http://schemas.microsoft.com/office/drawing/2014/main" id="{CD8C7A00-9C3C-4197-9A15-72D3992780D4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5" name="Google Shape;137;p15">
              <a:extLst>
                <a:ext uri="{FF2B5EF4-FFF2-40B4-BE49-F238E27FC236}">
                  <a16:creationId xmlns:a16="http://schemas.microsoft.com/office/drawing/2014/main" id="{A8E97E5E-34ED-40BC-9085-026EFF4273DA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6" name="Google Shape;138;p15">
              <a:extLst>
                <a:ext uri="{FF2B5EF4-FFF2-40B4-BE49-F238E27FC236}">
                  <a16:creationId xmlns:a16="http://schemas.microsoft.com/office/drawing/2014/main" id="{737D2DDA-3DD0-4244-8AA5-3751DF533CD7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7" name="Google Shape;139;p15">
              <a:extLst>
                <a:ext uri="{FF2B5EF4-FFF2-40B4-BE49-F238E27FC236}">
                  <a16:creationId xmlns:a16="http://schemas.microsoft.com/office/drawing/2014/main" id="{254D014C-79D0-498B-84F2-E153BBC1BEC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8" name="Google Shape;140;p15">
              <a:extLst>
                <a:ext uri="{FF2B5EF4-FFF2-40B4-BE49-F238E27FC236}">
                  <a16:creationId xmlns:a16="http://schemas.microsoft.com/office/drawing/2014/main" id="{1A12C3C3-595E-4547-B6D3-C22A05BA633B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9" name="Google Shape;141;p15">
              <a:extLst>
                <a:ext uri="{FF2B5EF4-FFF2-40B4-BE49-F238E27FC236}">
                  <a16:creationId xmlns:a16="http://schemas.microsoft.com/office/drawing/2014/main" id="{2CB6F3A6-9FD0-49E6-AFEB-BDB42A67700B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981" name="Title 1">
            <a:extLst>
              <a:ext uri="{FF2B5EF4-FFF2-40B4-BE49-F238E27FC236}">
                <a16:creationId xmlns:a16="http://schemas.microsoft.com/office/drawing/2014/main" id="{D5CD19B5-696D-4FC3-ADF5-1A8576BC5837}"/>
              </a:ext>
            </a:extLst>
          </p:cNvPr>
          <p:cNvSpPr txBox="1">
            <a:spLocks/>
          </p:cNvSpPr>
          <p:nvPr/>
        </p:nvSpPr>
        <p:spPr>
          <a:xfrm>
            <a:off x="-9554919" y="2833258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982" name="Title 1">
            <a:extLst>
              <a:ext uri="{FF2B5EF4-FFF2-40B4-BE49-F238E27FC236}">
                <a16:creationId xmlns:a16="http://schemas.microsoft.com/office/drawing/2014/main" id="{A520F894-B828-4C91-9FDA-0FAA376C6188}"/>
              </a:ext>
            </a:extLst>
          </p:cNvPr>
          <p:cNvSpPr txBox="1">
            <a:spLocks/>
          </p:cNvSpPr>
          <p:nvPr/>
        </p:nvSpPr>
        <p:spPr>
          <a:xfrm>
            <a:off x="13871654" y="4084351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83" name="Google Shape;7623;p75">
            <a:extLst>
              <a:ext uri="{FF2B5EF4-FFF2-40B4-BE49-F238E27FC236}">
                <a16:creationId xmlns:a16="http://schemas.microsoft.com/office/drawing/2014/main" id="{5B8DBBCD-2789-4F0F-8E3A-9BDEB26C0022}"/>
              </a:ext>
            </a:extLst>
          </p:cNvPr>
          <p:cNvGrpSpPr/>
          <p:nvPr/>
        </p:nvGrpSpPr>
        <p:grpSpPr>
          <a:xfrm flipH="1">
            <a:off x="12337668" y="2172079"/>
            <a:ext cx="1781736" cy="2743791"/>
            <a:chOff x="720981" y="1740807"/>
            <a:chExt cx="1857210" cy="2860019"/>
          </a:xfrm>
        </p:grpSpPr>
        <p:sp>
          <p:nvSpPr>
            <p:cNvPr id="1984" name="Google Shape;7624;p75">
              <a:extLst>
                <a:ext uri="{FF2B5EF4-FFF2-40B4-BE49-F238E27FC236}">
                  <a16:creationId xmlns:a16="http://schemas.microsoft.com/office/drawing/2014/main" id="{F6D2B1B0-65BA-449F-98A2-D28D8EA1C1BB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7625;p75">
              <a:extLst>
                <a:ext uri="{FF2B5EF4-FFF2-40B4-BE49-F238E27FC236}">
                  <a16:creationId xmlns:a16="http://schemas.microsoft.com/office/drawing/2014/main" id="{2BF37842-5821-4E8E-AF8C-81853D2BC69F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7626;p75">
              <a:extLst>
                <a:ext uri="{FF2B5EF4-FFF2-40B4-BE49-F238E27FC236}">
                  <a16:creationId xmlns:a16="http://schemas.microsoft.com/office/drawing/2014/main" id="{F69534C8-4D7F-495A-B704-D1EF10E6D69A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7627;p75">
              <a:extLst>
                <a:ext uri="{FF2B5EF4-FFF2-40B4-BE49-F238E27FC236}">
                  <a16:creationId xmlns:a16="http://schemas.microsoft.com/office/drawing/2014/main" id="{63C36CFD-C48D-43B1-9E12-124D27400576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7628;p75">
              <a:extLst>
                <a:ext uri="{FF2B5EF4-FFF2-40B4-BE49-F238E27FC236}">
                  <a16:creationId xmlns:a16="http://schemas.microsoft.com/office/drawing/2014/main" id="{0E7365DE-EBD3-4330-A7A0-19512899F4C2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7629;p75">
              <a:extLst>
                <a:ext uri="{FF2B5EF4-FFF2-40B4-BE49-F238E27FC236}">
                  <a16:creationId xmlns:a16="http://schemas.microsoft.com/office/drawing/2014/main" id="{F57241AB-C648-4C31-945E-95DACC8D9A8C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7630;p75">
              <a:extLst>
                <a:ext uri="{FF2B5EF4-FFF2-40B4-BE49-F238E27FC236}">
                  <a16:creationId xmlns:a16="http://schemas.microsoft.com/office/drawing/2014/main" id="{9791305C-F5EA-48B0-8300-554D9A42C9C8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7631;p75">
              <a:extLst>
                <a:ext uri="{FF2B5EF4-FFF2-40B4-BE49-F238E27FC236}">
                  <a16:creationId xmlns:a16="http://schemas.microsoft.com/office/drawing/2014/main" id="{6F1C1E4D-191F-43C3-8BDE-7913C5450CB6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7632;p75">
              <a:extLst>
                <a:ext uri="{FF2B5EF4-FFF2-40B4-BE49-F238E27FC236}">
                  <a16:creationId xmlns:a16="http://schemas.microsoft.com/office/drawing/2014/main" id="{02684280-F197-4B6C-B6AB-6BF5B9BECAFB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7633;p75">
              <a:extLst>
                <a:ext uri="{FF2B5EF4-FFF2-40B4-BE49-F238E27FC236}">
                  <a16:creationId xmlns:a16="http://schemas.microsoft.com/office/drawing/2014/main" id="{E0412018-6440-420C-904C-18FB5DA28AA2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7634;p75">
              <a:extLst>
                <a:ext uri="{FF2B5EF4-FFF2-40B4-BE49-F238E27FC236}">
                  <a16:creationId xmlns:a16="http://schemas.microsoft.com/office/drawing/2014/main" id="{DD43D480-56F0-43CC-8997-EB6CE3A5FDC3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7635;p75">
              <a:extLst>
                <a:ext uri="{FF2B5EF4-FFF2-40B4-BE49-F238E27FC236}">
                  <a16:creationId xmlns:a16="http://schemas.microsoft.com/office/drawing/2014/main" id="{1E2D894C-9131-4CEE-90B3-20A954CA5FF3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7636;p75">
              <a:extLst>
                <a:ext uri="{FF2B5EF4-FFF2-40B4-BE49-F238E27FC236}">
                  <a16:creationId xmlns:a16="http://schemas.microsoft.com/office/drawing/2014/main" id="{BDB4ACD8-E05B-42C3-9BC9-708AD1CD01E4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7637;p75">
              <a:extLst>
                <a:ext uri="{FF2B5EF4-FFF2-40B4-BE49-F238E27FC236}">
                  <a16:creationId xmlns:a16="http://schemas.microsoft.com/office/drawing/2014/main" id="{4FB56E50-ED3A-4C4D-B024-ED9B1B0AAC4C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7638;p75">
              <a:extLst>
                <a:ext uri="{FF2B5EF4-FFF2-40B4-BE49-F238E27FC236}">
                  <a16:creationId xmlns:a16="http://schemas.microsoft.com/office/drawing/2014/main" id="{AC991EEB-C18C-462B-92F3-48E1C9DEB8C1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7639;p75">
              <a:extLst>
                <a:ext uri="{FF2B5EF4-FFF2-40B4-BE49-F238E27FC236}">
                  <a16:creationId xmlns:a16="http://schemas.microsoft.com/office/drawing/2014/main" id="{08DA9BB8-1EFF-4C61-8E50-6A73BDC760D7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7640;p75">
              <a:extLst>
                <a:ext uri="{FF2B5EF4-FFF2-40B4-BE49-F238E27FC236}">
                  <a16:creationId xmlns:a16="http://schemas.microsoft.com/office/drawing/2014/main" id="{E9AECA99-05BF-457E-9D52-38E144BD39FF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7641;p75">
              <a:extLst>
                <a:ext uri="{FF2B5EF4-FFF2-40B4-BE49-F238E27FC236}">
                  <a16:creationId xmlns:a16="http://schemas.microsoft.com/office/drawing/2014/main" id="{1651758B-0FEA-4E54-87A6-DB588A5E0CE4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7642;p75">
              <a:extLst>
                <a:ext uri="{FF2B5EF4-FFF2-40B4-BE49-F238E27FC236}">
                  <a16:creationId xmlns:a16="http://schemas.microsoft.com/office/drawing/2014/main" id="{23C25C58-A4C3-447C-AC09-3A003D811FFA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7643;p75">
              <a:extLst>
                <a:ext uri="{FF2B5EF4-FFF2-40B4-BE49-F238E27FC236}">
                  <a16:creationId xmlns:a16="http://schemas.microsoft.com/office/drawing/2014/main" id="{5BBC3C87-06F2-4AC1-8E33-D4D9AE64C8BB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7644;p75">
              <a:extLst>
                <a:ext uri="{FF2B5EF4-FFF2-40B4-BE49-F238E27FC236}">
                  <a16:creationId xmlns:a16="http://schemas.microsoft.com/office/drawing/2014/main" id="{F5615155-80E4-45EB-AE57-783E4A2764A6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7645;p75">
              <a:extLst>
                <a:ext uri="{FF2B5EF4-FFF2-40B4-BE49-F238E27FC236}">
                  <a16:creationId xmlns:a16="http://schemas.microsoft.com/office/drawing/2014/main" id="{75D7B83A-287A-46D0-A190-F74D47BE1963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7646;p75">
              <a:extLst>
                <a:ext uri="{FF2B5EF4-FFF2-40B4-BE49-F238E27FC236}">
                  <a16:creationId xmlns:a16="http://schemas.microsoft.com/office/drawing/2014/main" id="{A01CFB59-0342-4859-A6E7-8E8205E4871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7647;p75">
              <a:extLst>
                <a:ext uri="{FF2B5EF4-FFF2-40B4-BE49-F238E27FC236}">
                  <a16:creationId xmlns:a16="http://schemas.microsoft.com/office/drawing/2014/main" id="{AA940DFA-4D4B-4703-BBA4-D61F3F0B892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7648;p75">
              <a:extLst>
                <a:ext uri="{FF2B5EF4-FFF2-40B4-BE49-F238E27FC236}">
                  <a16:creationId xmlns:a16="http://schemas.microsoft.com/office/drawing/2014/main" id="{DE996890-AFFA-48DF-8024-BB38F47130F4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7649;p75">
              <a:extLst>
                <a:ext uri="{FF2B5EF4-FFF2-40B4-BE49-F238E27FC236}">
                  <a16:creationId xmlns:a16="http://schemas.microsoft.com/office/drawing/2014/main" id="{D03B1583-60F9-411F-A6EF-94F38CAB6169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7650;p75">
              <a:extLst>
                <a:ext uri="{FF2B5EF4-FFF2-40B4-BE49-F238E27FC236}">
                  <a16:creationId xmlns:a16="http://schemas.microsoft.com/office/drawing/2014/main" id="{48B0B0FD-A889-4948-8F4A-4DF4E27341CF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7651;p75">
              <a:extLst>
                <a:ext uri="{FF2B5EF4-FFF2-40B4-BE49-F238E27FC236}">
                  <a16:creationId xmlns:a16="http://schemas.microsoft.com/office/drawing/2014/main" id="{BE66B48E-C85B-47BD-856B-23E21E84AA89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7652;p75">
              <a:extLst>
                <a:ext uri="{FF2B5EF4-FFF2-40B4-BE49-F238E27FC236}">
                  <a16:creationId xmlns:a16="http://schemas.microsoft.com/office/drawing/2014/main" id="{9FA37E7C-5325-4FF1-8709-E0385B7D58DE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7653;p75">
              <a:extLst>
                <a:ext uri="{FF2B5EF4-FFF2-40B4-BE49-F238E27FC236}">
                  <a16:creationId xmlns:a16="http://schemas.microsoft.com/office/drawing/2014/main" id="{8512479C-2F86-4549-ACB1-56B8B0DA7348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7654;p75">
              <a:extLst>
                <a:ext uri="{FF2B5EF4-FFF2-40B4-BE49-F238E27FC236}">
                  <a16:creationId xmlns:a16="http://schemas.microsoft.com/office/drawing/2014/main" id="{5C9DCA8E-9414-41BD-9043-9FDC51F7F3E2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7655;p75">
              <a:extLst>
                <a:ext uri="{FF2B5EF4-FFF2-40B4-BE49-F238E27FC236}">
                  <a16:creationId xmlns:a16="http://schemas.microsoft.com/office/drawing/2014/main" id="{24CA12D3-6983-498F-9E58-95504AF31170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7656;p75">
              <a:extLst>
                <a:ext uri="{FF2B5EF4-FFF2-40B4-BE49-F238E27FC236}">
                  <a16:creationId xmlns:a16="http://schemas.microsoft.com/office/drawing/2014/main" id="{E43147C9-780E-4D23-9102-D65C06007D54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7657;p75">
              <a:extLst>
                <a:ext uri="{FF2B5EF4-FFF2-40B4-BE49-F238E27FC236}">
                  <a16:creationId xmlns:a16="http://schemas.microsoft.com/office/drawing/2014/main" id="{622185BD-0123-448D-B949-6E4D3AFFD967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7658;p75">
              <a:extLst>
                <a:ext uri="{FF2B5EF4-FFF2-40B4-BE49-F238E27FC236}">
                  <a16:creationId xmlns:a16="http://schemas.microsoft.com/office/drawing/2014/main" id="{626EBF3F-BB7E-44C5-A71D-429EDDE8B744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7659;p75">
              <a:extLst>
                <a:ext uri="{FF2B5EF4-FFF2-40B4-BE49-F238E27FC236}">
                  <a16:creationId xmlns:a16="http://schemas.microsoft.com/office/drawing/2014/main" id="{924C9253-0180-442B-95CB-96932C22EAC5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7660;p75">
              <a:extLst>
                <a:ext uri="{FF2B5EF4-FFF2-40B4-BE49-F238E27FC236}">
                  <a16:creationId xmlns:a16="http://schemas.microsoft.com/office/drawing/2014/main" id="{7F1A735C-0AE1-4B57-B685-5DFF97CE32DC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7661;p75">
              <a:extLst>
                <a:ext uri="{FF2B5EF4-FFF2-40B4-BE49-F238E27FC236}">
                  <a16:creationId xmlns:a16="http://schemas.microsoft.com/office/drawing/2014/main" id="{3F949677-ACB6-4331-BBC9-DA2BE24ED976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7662;p75">
              <a:extLst>
                <a:ext uri="{FF2B5EF4-FFF2-40B4-BE49-F238E27FC236}">
                  <a16:creationId xmlns:a16="http://schemas.microsoft.com/office/drawing/2014/main" id="{401FFB67-CDF7-4977-B3B2-CF83E3DAE030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7663;p75">
              <a:extLst>
                <a:ext uri="{FF2B5EF4-FFF2-40B4-BE49-F238E27FC236}">
                  <a16:creationId xmlns:a16="http://schemas.microsoft.com/office/drawing/2014/main" id="{DF0C8A7A-21BD-4A06-9086-F45A53DE29A8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7664;p75">
              <a:extLst>
                <a:ext uri="{FF2B5EF4-FFF2-40B4-BE49-F238E27FC236}">
                  <a16:creationId xmlns:a16="http://schemas.microsoft.com/office/drawing/2014/main" id="{46ABD2B8-7E64-45E4-BE33-A8FFC3D1822F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7665;p75">
              <a:extLst>
                <a:ext uri="{FF2B5EF4-FFF2-40B4-BE49-F238E27FC236}">
                  <a16:creationId xmlns:a16="http://schemas.microsoft.com/office/drawing/2014/main" id="{86298CDE-768E-4A2B-8F3A-D21F535F4D3D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7666;p75">
              <a:extLst>
                <a:ext uri="{FF2B5EF4-FFF2-40B4-BE49-F238E27FC236}">
                  <a16:creationId xmlns:a16="http://schemas.microsoft.com/office/drawing/2014/main" id="{C11989FC-D144-4BE3-B90B-CB80E97BDCE2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7667;p75">
              <a:extLst>
                <a:ext uri="{FF2B5EF4-FFF2-40B4-BE49-F238E27FC236}">
                  <a16:creationId xmlns:a16="http://schemas.microsoft.com/office/drawing/2014/main" id="{F24C44C2-FE98-4EF3-9350-73BCE8029442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7668;p75">
              <a:extLst>
                <a:ext uri="{FF2B5EF4-FFF2-40B4-BE49-F238E27FC236}">
                  <a16:creationId xmlns:a16="http://schemas.microsoft.com/office/drawing/2014/main" id="{B7CB76C8-BD48-4D7E-A532-898E11919B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7669;p75">
              <a:extLst>
                <a:ext uri="{FF2B5EF4-FFF2-40B4-BE49-F238E27FC236}">
                  <a16:creationId xmlns:a16="http://schemas.microsoft.com/office/drawing/2014/main" id="{70FCDACB-6B4F-4A42-92F7-EDC9585EB28C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7670;p75">
              <a:extLst>
                <a:ext uri="{FF2B5EF4-FFF2-40B4-BE49-F238E27FC236}">
                  <a16:creationId xmlns:a16="http://schemas.microsoft.com/office/drawing/2014/main" id="{5B35A59D-912A-43E7-9EAB-361C55FED944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7671;p75">
              <a:extLst>
                <a:ext uri="{FF2B5EF4-FFF2-40B4-BE49-F238E27FC236}">
                  <a16:creationId xmlns:a16="http://schemas.microsoft.com/office/drawing/2014/main" id="{F7ED97F0-FE11-40F1-94C7-DB15B51C8745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7672;p75">
              <a:extLst>
                <a:ext uri="{FF2B5EF4-FFF2-40B4-BE49-F238E27FC236}">
                  <a16:creationId xmlns:a16="http://schemas.microsoft.com/office/drawing/2014/main" id="{2901CEE3-5FFE-430F-9840-56585FEE5C3A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7673;p75">
              <a:extLst>
                <a:ext uri="{FF2B5EF4-FFF2-40B4-BE49-F238E27FC236}">
                  <a16:creationId xmlns:a16="http://schemas.microsoft.com/office/drawing/2014/main" id="{907C0EFC-CC98-4815-9045-4DB3356E920F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7674;p75">
              <a:extLst>
                <a:ext uri="{FF2B5EF4-FFF2-40B4-BE49-F238E27FC236}">
                  <a16:creationId xmlns:a16="http://schemas.microsoft.com/office/drawing/2014/main" id="{D5260C35-3C2D-4AC6-A254-363E4F43293D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7675;p75">
              <a:extLst>
                <a:ext uri="{FF2B5EF4-FFF2-40B4-BE49-F238E27FC236}">
                  <a16:creationId xmlns:a16="http://schemas.microsoft.com/office/drawing/2014/main" id="{5CCE796C-964B-4BB8-97DB-DB4D64A6E4B7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7676;p75">
              <a:extLst>
                <a:ext uri="{FF2B5EF4-FFF2-40B4-BE49-F238E27FC236}">
                  <a16:creationId xmlns:a16="http://schemas.microsoft.com/office/drawing/2014/main" id="{9737B854-EE00-428D-AECF-3CD91FC51CF1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7677;p75">
              <a:extLst>
                <a:ext uri="{FF2B5EF4-FFF2-40B4-BE49-F238E27FC236}">
                  <a16:creationId xmlns:a16="http://schemas.microsoft.com/office/drawing/2014/main" id="{1ECBDCC2-D051-4CF4-80B7-197DB7527039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7678;p75">
              <a:extLst>
                <a:ext uri="{FF2B5EF4-FFF2-40B4-BE49-F238E27FC236}">
                  <a16:creationId xmlns:a16="http://schemas.microsoft.com/office/drawing/2014/main" id="{C46C3893-BAAA-4684-ADA8-F82DFD6E2D7E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7679;p75">
              <a:extLst>
                <a:ext uri="{FF2B5EF4-FFF2-40B4-BE49-F238E27FC236}">
                  <a16:creationId xmlns:a16="http://schemas.microsoft.com/office/drawing/2014/main" id="{D4BAE611-8D46-4CB1-B8E5-D53F09505D23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7680;p75">
              <a:extLst>
                <a:ext uri="{FF2B5EF4-FFF2-40B4-BE49-F238E27FC236}">
                  <a16:creationId xmlns:a16="http://schemas.microsoft.com/office/drawing/2014/main" id="{2411633E-6957-4D04-B4F7-FD6F8D1A919E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7681;p75">
              <a:extLst>
                <a:ext uri="{FF2B5EF4-FFF2-40B4-BE49-F238E27FC236}">
                  <a16:creationId xmlns:a16="http://schemas.microsoft.com/office/drawing/2014/main" id="{61055A37-9D49-4DB0-81A1-2F23C59009A1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7682;p75">
              <a:extLst>
                <a:ext uri="{FF2B5EF4-FFF2-40B4-BE49-F238E27FC236}">
                  <a16:creationId xmlns:a16="http://schemas.microsoft.com/office/drawing/2014/main" id="{11EC48FA-8985-4DC1-BB25-5A99C80D8376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7683;p75">
              <a:extLst>
                <a:ext uri="{FF2B5EF4-FFF2-40B4-BE49-F238E27FC236}">
                  <a16:creationId xmlns:a16="http://schemas.microsoft.com/office/drawing/2014/main" id="{6D4F54DA-E3E8-4CF6-8CE4-AA56C4569D79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7684;p75">
              <a:extLst>
                <a:ext uri="{FF2B5EF4-FFF2-40B4-BE49-F238E27FC236}">
                  <a16:creationId xmlns:a16="http://schemas.microsoft.com/office/drawing/2014/main" id="{C083C3E6-0EB8-4438-AE73-084FFEA429D2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7685;p75">
              <a:extLst>
                <a:ext uri="{FF2B5EF4-FFF2-40B4-BE49-F238E27FC236}">
                  <a16:creationId xmlns:a16="http://schemas.microsoft.com/office/drawing/2014/main" id="{E9ABA08B-B6B8-4F96-AADE-094F75CAD7BF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7686;p75">
              <a:extLst>
                <a:ext uri="{FF2B5EF4-FFF2-40B4-BE49-F238E27FC236}">
                  <a16:creationId xmlns:a16="http://schemas.microsoft.com/office/drawing/2014/main" id="{142C20BE-E197-4BBE-964D-88933172035E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7687;p75">
              <a:extLst>
                <a:ext uri="{FF2B5EF4-FFF2-40B4-BE49-F238E27FC236}">
                  <a16:creationId xmlns:a16="http://schemas.microsoft.com/office/drawing/2014/main" id="{D51CA34E-63BD-4C89-B417-2246D83B45E3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7688;p75">
              <a:extLst>
                <a:ext uri="{FF2B5EF4-FFF2-40B4-BE49-F238E27FC236}">
                  <a16:creationId xmlns:a16="http://schemas.microsoft.com/office/drawing/2014/main" id="{FA1FCD62-9575-4442-A906-C24B2B82E174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7689;p75">
              <a:extLst>
                <a:ext uri="{FF2B5EF4-FFF2-40B4-BE49-F238E27FC236}">
                  <a16:creationId xmlns:a16="http://schemas.microsoft.com/office/drawing/2014/main" id="{C6CF7217-14CF-4746-8699-657915517188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7690;p75">
              <a:extLst>
                <a:ext uri="{FF2B5EF4-FFF2-40B4-BE49-F238E27FC236}">
                  <a16:creationId xmlns:a16="http://schemas.microsoft.com/office/drawing/2014/main" id="{C5162E46-8928-4DBF-A671-E706D5F76BEA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7691;p75">
              <a:extLst>
                <a:ext uri="{FF2B5EF4-FFF2-40B4-BE49-F238E27FC236}">
                  <a16:creationId xmlns:a16="http://schemas.microsoft.com/office/drawing/2014/main" id="{19696838-9BC6-4990-8119-795BF96F809D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7692;p75">
              <a:extLst>
                <a:ext uri="{FF2B5EF4-FFF2-40B4-BE49-F238E27FC236}">
                  <a16:creationId xmlns:a16="http://schemas.microsoft.com/office/drawing/2014/main" id="{9C76FF69-3AB0-40B3-B567-107885DE137D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7693;p75">
              <a:extLst>
                <a:ext uri="{FF2B5EF4-FFF2-40B4-BE49-F238E27FC236}">
                  <a16:creationId xmlns:a16="http://schemas.microsoft.com/office/drawing/2014/main" id="{C33BF9AE-989C-4BF1-A512-4D86211C2209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7694;p75">
              <a:extLst>
                <a:ext uri="{FF2B5EF4-FFF2-40B4-BE49-F238E27FC236}">
                  <a16:creationId xmlns:a16="http://schemas.microsoft.com/office/drawing/2014/main" id="{C1182F56-AB14-470A-92CE-370F9F41D03F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7695;p75">
              <a:extLst>
                <a:ext uri="{FF2B5EF4-FFF2-40B4-BE49-F238E27FC236}">
                  <a16:creationId xmlns:a16="http://schemas.microsoft.com/office/drawing/2014/main" id="{229FDBC4-F7F4-4E5F-8126-945B72F52A43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7696;p75">
              <a:extLst>
                <a:ext uri="{FF2B5EF4-FFF2-40B4-BE49-F238E27FC236}">
                  <a16:creationId xmlns:a16="http://schemas.microsoft.com/office/drawing/2014/main" id="{9CD8C250-7720-44E5-B17A-BBCE31288DE8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7697;p75">
              <a:extLst>
                <a:ext uri="{FF2B5EF4-FFF2-40B4-BE49-F238E27FC236}">
                  <a16:creationId xmlns:a16="http://schemas.microsoft.com/office/drawing/2014/main" id="{A18C8AD0-6DBE-490C-A3A3-069FA53FA33B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7698;p75">
              <a:extLst>
                <a:ext uri="{FF2B5EF4-FFF2-40B4-BE49-F238E27FC236}">
                  <a16:creationId xmlns:a16="http://schemas.microsoft.com/office/drawing/2014/main" id="{B56BEB33-8010-4A83-B2CD-E6B5FF71F31E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7699;p75">
              <a:extLst>
                <a:ext uri="{FF2B5EF4-FFF2-40B4-BE49-F238E27FC236}">
                  <a16:creationId xmlns:a16="http://schemas.microsoft.com/office/drawing/2014/main" id="{CC724257-A839-4549-9E63-14D080F59DE6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7700;p75">
              <a:extLst>
                <a:ext uri="{FF2B5EF4-FFF2-40B4-BE49-F238E27FC236}">
                  <a16:creationId xmlns:a16="http://schemas.microsoft.com/office/drawing/2014/main" id="{B0D50391-4AB3-41FD-A18C-E431FD45308D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7701;p75">
              <a:extLst>
                <a:ext uri="{FF2B5EF4-FFF2-40B4-BE49-F238E27FC236}">
                  <a16:creationId xmlns:a16="http://schemas.microsoft.com/office/drawing/2014/main" id="{6085EE72-130B-4139-B7A1-8B33CD0FBF83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7702;p75">
              <a:extLst>
                <a:ext uri="{FF2B5EF4-FFF2-40B4-BE49-F238E27FC236}">
                  <a16:creationId xmlns:a16="http://schemas.microsoft.com/office/drawing/2014/main" id="{1D4822D3-06D0-4A80-B8ED-0F77E355CDC0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7703;p75">
              <a:extLst>
                <a:ext uri="{FF2B5EF4-FFF2-40B4-BE49-F238E27FC236}">
                  <a16:creationId xmlns:a16="http://schemas.microsoft.com/office/drawing/2014/main" id="{6281BC19-FB90-41E2-9ED7-D2EC798010F3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7704;p75">
              <a:extLst>
                <a:ext uri="{FF2B5EF4-FFF2-40B4-BE49-F238E27FC236}">
                  <a16:creationId xmlns:a16="http://schemas.microsoft.com/office/drawing/2014/main" id="{F296A6E2-169B-431E-A6B6-C13B75693375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7705;p75">
              <a:extLst>
                <a:ext uri="{FF2B5EF4-FFF2-40B4-BE49-F238E27FC236}">
                  <a16:creationId xmlns:a16="http://schemas.microsoft.com/office/drawing/2014/main" id="{E6D742F8-9C81-40B1-9B59-9C92A7A7735F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7706;p75">
              <a:extLst>
                <a:ext uri="{FF2B5EF4-FFF2-40B4-BE49-F238E27FC236}">
                  <a16:creationId xmlns:a16="http://schemas.microsoft.com/office/drawing/2014/main" id="{887AA458-E18F-43CF-A7B6-44CFC635C257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7707;p75">
              <a:extLst>
                <a:ext uri="{FF2B5EF4-FFF2-40B4-BE49-F238E27FC236}">
                  <a16:creationId xmlns:a16="http://schemas.microsoft.com/office/drawing/2014/main" id="{65846167-1057-43A0-A416-71A2A2582EFF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7708;p75">
              <a:extLst>
                <a:ext uri="{FF2B5EF4-FFF2-40B4-BE49-F238E27FC236}">
                  <a16:creationId xmlns:a16="http://schemas.microsoft.com/office/drawing/2014/main" id="{A8167F0B-8040-4640-A36A-4C4A38C228D5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7709;p75">
              <a:extLst>
                <a:ext uri="{FF2B5EF4-FFF2-40B4-BE49-F238E27FC236}">
                  <a16:creationId xmlns:a16="http://schemas.microsoft.com/office/drawing/2014/main" id="{B7CF819B-4730-4352-B359-DBBAE185C55E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7710;p75">
              <a:extLst>
                <a:ext uri="{FF2B5EF4-FFF2-40B4-BE49-F238E27FC236}">
                  <a16:creationId xmlns:a16="http://schemas.microsoft.com/office/drawing/2014/main" id="{651DF0FF-5761-4A58-A042-8B7EA72308A5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7711;p75">
              <a:extLst>
                <a:ext uri="{FF2B5EF4-FFF2-40B4-BE49-F238E27FC236}">
                  <a16:creationId xmlns:a16="http://schemas.microsoft.com/office/drawing/2014/main" id="{3EA17C5A-5827-4169-81BD-F38AF2BF06F3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7712;p75">
              <a:extLst>
                <a:ext uri="{FF2B5EF4-FFF2-40B4-BE49-F238E27FC236}">
                  <a16:creationId xmlns:a16="http://schemas.microsoft.com/office/drawing/2014/main" id="{AE94AB12-FCB8-40BA-9C4D-393802958CC4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7713;p75">
              <a:extLst>
                <a:ext uri="{FF2B5EF4-FFF2-40B4-BE49-F238E27FC236}">
                  <a16:creationId xmlns:a16="http://schemas.microsoft.com/office/drawing/2014/main" id="{191E3501-3EFA-469E-926C-0D66067BAB5A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7714;p75">
              <a:extLst>
                <a:ext uri="{FF2B5EF4-FFF2-40B4-BE49-F238E27FC236}">
                  <a16:creationId xmlns:a16="http://schemas.microsoft.com/office/drawing/2014/main" id="{A883C3BB-C8F3-462D-A38E-3DA49361662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7715;p75">
              <a:extLst>
                <a:ext uri="{FF2B5EF4-FFF2-40B4-BE49-F238E27FC236}">
                  <a16:creationId xmlns:a16="http://schemas.microsoft.com/office/drawing/2014/main" id="{64B475FB-740D-466C-ACF4-3BE89E98CC9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7716;p75">
              <a:extLst>
                <a:ext uri="{FF2B5EF4-FFF2-40B4-BE49-F238E27FC236}">
                  <a16:creationId xmlns:a16="http://schemas.microsoft.com/office/drawing/2014/main" id="{FD52AE02-F46F-4B92-826E-4A54289CDD2A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7717;p75">
              <a:extLst>
                <a:ext uri="{FF2B5EF4-FFF2-40B4-BE49-F238E27FC236}">
                  <a16:creationId xmlns:a16="http://schemas.microsoft.com/office/drawing/2014/main" id="{8D81993B-3B15-4E83-8676-DF1DE419E4B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7718;p75">
              <a:extLst>
                <a:ext uri="{FF2B5EF4-FFF2-40B4-BE49-F238E27FC236}">
                  <a16:creationId xmlns:a16="http://schemas.microsoft.com/office/drawing/2014/main" id="{3F9E081A-3476-4982-8225-CF8A2A9CEA06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7719;p75">
              <a:extLst>
                <a:ext uri="{FF2B5EF4-FFF2-40B4-BE49-F238E27FC236}">
                  <a16:creationId xmlns:a16="http://schemas.microsoft.com/office/drawing/2014/main" id="{7173827D-2567-4BCA-9AD6-66E4C2CF2A1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7720;p75">
              <a:extLst>
                <a:ext uri="{FF2B5EF4-FFF2-40B4-BE49-F238E27FC236}">
                  <a16:creationId xmlns:a16="http://schemas.microsoft.com/office/drawing/2014/main" id="{67DD1C1F-F091-41CE-951B-B69DE461BB26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7721;p75">
              <a:extLst>
                <a:ext uri="{FF2B5EF4-FFF2-40B4-BE49-F238E27FC236}">
                  <a16:creationId xmlns:a16="http://schemas.microsoft.com/office/drawing/2014/main" id="{7343124F-0C01-4397-9F77-11D9E012BA5A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7722;p75">
              <a:extLst>
                <a:ext uri="{FF2B5EF4-FFF2-40B4-BE49-F238E27FC236}">
                  <a16:creationId xmlns:a16="http://schemas.microsoft.com/office/drawing/2014/main" id="{ED29F33B-09C9-4D70-9B11-A805972EF55A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7723;p75">
              <a:extLst>
                <a:ext uri="{FF2B5EF4-FFF2-40B4-BE49-F238E27FC236}">
                  <a16:creationId xmlns:a16="http://schemas.microsoft.com/office/drawing/2014/main" id="{9F23AFDC-A1AB-44C4-AE32-15F7C47CB7A0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7724;p75">
              <a:extLst>
                <a:ext uri="{FF2B5EF4-FFF2-40B4-BE49-F238E27FC236}">
                  <a16:creationId xmlns:a16="http://schemas.microsoft.com/office/drawing/2014/main" id="{E70EBDD4-B0D9-43B4-AF97-F553058F69F2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7725;p75">
              <a:extLst>
                <a:ext uri="{FF2B5EF4-FFF2-40B4-BE49-F238E27FC236}">
                  <a16:creationId xmlns:a16="http://schemas.microsoft.com/office/drawing/2014/main" id="{594953BC-7A85-4779-859D-D00699B25F4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7726;p75">
              <a:extLst>
                <a:ext uri="{FF2B5EF4-FFF2-40B4-BE49-F238E27FC236}">
                  <a16:creationId xmlns:a16="http://schemas.microsoft.com/office/drawing/2014/main" id="{6B77ABC6-D6E1-4EC4-80BE-4670C0F373EA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7727;p75">
              <a:extLst>
                <a:ext uri="{FF2B5EF4-FFF2-40B4-BE49-F238E27FC236}">
                  <a16:creationId xmlns:a16="http://schemas.microsoft.com/office/drawing/2014/main" id="{DA590511-5C74-48B2-BC18-402CA2D0C2E3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7728;p75">
              <a:extLst>
                <a:ext uri="{FF2B5EF4-FFF2-40B4-BE49-F238E27FC236}">
                  <a16:creationId xmlns:a16="http://schemas.microsoft.com/office/drawing/2014/main" id="{0D1D4D21-4FEE-4AA1-846A-1449CFD4D7BA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7729;p75">
              <a:extLst>
                <a:ext uri="{FF2B5EF4-FFF2-40B4-BE49-F238E27FC236}">
                  <a16:creationId xmlns:a16="http://schemas.microsoft.com/office/drawing/2014/main" id="{3B34FC6E-15F0-4496-BA18-2951D8DB46BB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7730;p75">
              <a:extLst>
                <a:ext uri="{FF2B5EF4-FFF2-40B4-BE49-F238E27FC236}">
                  <a16:creationId xmlns:a16="http://schemas.microsoft.com/office/drawing/2014/main" id="{89DE9F84-2F64-4748-AF87-19DFC3AEA83B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7731;p75">
              <a:extLst>
                <a:ext uri="{FF2B5EF4-FFF2-40B4-BE49-F238E27FC236}">
                  <a16:creationId xmlns:a16="http://schemas.microsoft.com/office/drawing/2014/main" id="{7F7D25EA-CDF1-4240-89BD-F23463C25DAF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7732;p75">
              <a:extLst>
                <a:ext uri="{FF2B5EF4-FFF2-40B4-BE49-F238E27FC236}">
                  <a16:creationId xmlns:a16="http://schemas.microsoft.com/office/drawing/2014/main" id="{4FBD2E12-3783-4DD3-AA7E-F4AB1ECB1F3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7733;p75">
              <a:extLst>
                <a:ext uri="{FF2B5EF4-FFF2-40B4-BE49-F238E27FC236}">
                  <a16:creationId xmlns:a16="http://schemas.microsoft.com/office/drawing/2014/main" id="{457EFDC8-4A10-467E-BD8D-6E4BD464C876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7734;p75">
              <a:extLst>
                <a:ext uri="{FF2B5EF4-FFF2-40B4-BE49-F238E27FC236}">
                  <a16:creationId xmlns:a16="http://schemas.microsoft.com/office/drawing/2014/main" id="{A67019B7-D701-46F8-B161-B1F62A8FDC9E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7735;p75">
              <a:extLst>
                <a:ext uri="{FF2B5EF4-FFF2-40B4-BE49-F238E27FC236}">
                  <a16:creationId xmlns:a16="http://schemas.microsoft.com/office/drawing/2014/main" id="{A00BE75B-C8E1-4614-AABD-1B634DF905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7736;p75">
              <a:extLst>
                <a:ext uri="{FF2B5EF4-FFF2-40B4-BE49-F238E27FC236}">
                  <a16:creationId xmlns:a16="http://schemas.microsoft.com/office/drawing/2014/main" id="{1AF8E3E1-27A3-4F53-9FB0-19863298B52B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7737;p75">
              <a:extLst>
                <a:ext uri="{FF2B5EF4-FFF2-40B4-BE49-F238E27FC236}">
                  <a16:creationId xmlns:a16="http://schemas.microsoft.com/office/drawing/2014/main" id="{37B016F4-DAB8-43C4-9BB5-097F0A18BD0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7738;p75">
              <a:extLst>
                <a:ext uri="{FF2B5EF4-FFF2-40B4-BE49-F238E27FC236}">
                  <a16:creationId xmlns:a16="http://schemas.microsoft.com/office/drawing/2014/main" id="{F285B099-4AF3-4432-8A24-2CBBA6B0CC72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7739;p75">
              <a:extLst>
                <a:ext uri="{FF2B5EF4-FFF2-40B4-BE49-F238E27FC236}">
                  <a16:creationId xmlns:a16="http://schemas.microsoft.com/office/drawing/2014/main" id="{0732BD00-C2F5-4EF9-B9D3-CE341C17EECB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7740;p75">
              <a:extLst>
                <a:ext uri="{FF2B5EF4-FFF2-40B4-BE49-F238E27FC236}">
                  <a16:creationId xmlns:a16="http://schemas.microsoft.com/office/drawing/2014/main" id="{F5A05DAF-3A45-4532-B7B1-F60C61E9384B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7741;p75">
              <a:extLst>
                <a:ext uri="{FF2B5EF4-FFF2-40B4-BE49-F238E27FC236}">
                  <a16:creationId xmlns:a16="http://schemas.microsoft.com/office/drawing/2014/main" id="{14345C17-18EF-47A7-9AD5-3E9B637B3C65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7742;p75">
              <a:extLst>
                <a:ext uri="{FF2B5EF4-FFF2-40B4-BE49-F238E27FC236}">
                  <a16:creationId xmlns:a16="http://schemas.microsoft.com/office/drawing/2014/main" id="{BFF33463-219B-4CE3-A60B-37EB0F822B61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7743;p75">
              <a:extLst>
                <a:ext uri="{FF2B5EF4-FFF2-40B4-BE49-F238E27FC236}">
                  <a16:creationId xmlns:a16="http://schemas.microsoft.com/office/drawing/2014/main" id="{5CD45AB2-A798-4E1D-8042-9BCD13A06DE1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7744;p75">
              <a:extLst>
                <a:ext uri="{FF2B5EF4-FFF2-40B4-BE49-F238E27FC236}">
                  <a16:creationId xmlns:a16="http://schemas.microsoft.com/office/drawing/2014/main" id="{6D7FF421-9AB2-4D26-8A85-41BCF8ACB9C0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7745;p75">
              <a:extLst>
                <a:ext uri="{FF2B5EF4-FFF2-40B4-BE49-F238E27FC236}">
                  <a16:creationId xmlns:a16="http://schemas.microsoft.com/office/drawing/2014/main" id="{8E33AEF0-6EFF-4DA7-9643-1648E1A33140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7746;p75">
              <a:extLst>
                <a:ext uri="{FF2B5EF4-FFF2-40B4-BE49-F238E27FC236}">
                  <a16:creationId xmlns:a16="http://schemas.microsoft.com/office/drawing/2014/main" id="{E3FC247D-5740-44C6-92AB-5402119A06D8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7747;p75">
              <a:extLst>
                <a:ext uri="{FF2B5EF4-FFF2-40B4-BE49-F238E27FC236}">
                  <a16:creationId xmlns:a16="http://schemas.microsoft.com/office/drawing/2014/main" id="{310A780E-8059-4A5D-93F0-18F204F24DC3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7748;p75">
              <a:extLst>
                <a:ext uri="{FF2B5EF4-FFF2-40B4-BE49-F238E27FC236}">
                  <a16:creationId xmlns:a16="http://schemas.microsoft.com/office/drawing/2014/main" id="{A1EC2DEB-7C1A-4E99-B9F2-ACF9B09CF6DF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7749;p75">
              <a:extLst>
                <a:ext uri="{FF2B5EF4-FFF2-40B4-BE49-F238E27FC236}">
                  <a16:creationId xmlns:a16="http://schemas.microsoft.com/office/drawing/2014/main" id="{257EF0E6-7943-4DD0-85B3-F5A1A66466DF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7750;p75">
              <a:extLst>
                <a:ext uri="{FF2B5EF4-FFF2-40B4-BE49-F238E27FC236}">
                  <a16:creationId xmlns:a16="http://schemas.microsoft.com/office/drawing/2014/main" id="{BB704425-429A-49C2-901A-A1BD1FEF36BC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7751;p75">
              <a:extLst>
                <a:ext uri="{FF2B5EF4-FFF2-40B4-BE49-F238E27FC236}">
                  <a16:creationId xmlns:a16="http://schemas.microsoft.com/office/drawing/2014/main" id="{008DBF3A-8AF3-4DB9-AFFD-B80F912FB2FB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7752;p75">
              <a:extLst>
                <a:ext uri="{FF2B5EF4-FFF2-40B4-BE49-F238E27FC236}">
                  <a16:creationId xmlns:a16="http://schemas.microsoft.com/office/drawing/2014/main" id="{139361EB-6D50-4CD4-86FA-3D2026D0AB2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7753;p75">
              <a:extLst>
                <a:ext uri="{FF2B5EF4-FFF2-40B4-BE49-F238E27FC236}">
                  <a16:creationId xmlns:a16="http://schemas.microsoft.com/office/drawing/2014/main" id="{348BE498-81A2-4F50-8B11-725497D5FA93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7754;p75">
              <a:extLst>
                <a:ext uri="{FF2B5EF4-FFF2-40B4-BE49-F238E27FC236}">
                  <a16:creationId xmlns:a16="http://schemas.microsoft.com/office/drawing/2014/main" id="{1C00803E-9A08-478B-B151-5312CC931730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7755;p75">
              <a:extLst>
                <a:ext uri="{FF2B5EF4-FFF2-40B4-BE49-F238E27FC236}">
                  <a16:creationId xmlns:a16="http://schemas.microsoft.com/office/drawing/2014/main" id="{43AC7A87-E216-4798-9E63-B0FC11BE7097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7756;p75">
              <a:extLst>
                <a:ext uri="{FF2B5EF4-FFF2-40B4-BE49-F238E27FC236}">
                  <a16:creationId xmlns:a16="http://schemas.microsoft.com/office/drawing/2014/main" id="{F29BDAFF-9333-4574-982D-73A56F7449A3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7757;p75">
              <a:extLst>
                <a:ext uri="{FF2B5EF4-FFF2-40B4-BE49-F238E27FC236}">
                  <a16:creationId xmlns:a16="http://schemas.microsoft.com/office/drawing/2014/main" id="{664FF6F3-EA83-4576-8546-A62CFF5AF494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7758;p75">
              <a:extLst>
                <a:ext uri="{FF2B5EF4-FFF2-40B4-BE49-F238E27FC236}">
                  <a16:creationId xmlns:a16="http://schemas.microsoft.com/office/drawing/2014/main" id="{2636BA93-40FD-4AFC-A209-AF247AFBB6E2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7759;p75">
              <a:extLst>
                <a:ext uri="{FF2B5EF4-FFF2-40B4-BE49-F238E27FC236}">
                  <a16:creationId xmlns:a16="http://schemas.microsoft.com/office/drawing/2014/main" id="{778CB12F-29B5-4FAF-A46E-6B183CAAB9E0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7760;p75">
              <a:extLst>
                <a:ext uri="{FF2B5EF4-FFF2-40B4-BE49-F238E27FC236}">
                  <a16:creationId xmlns:a16="http://schemas.microsoft.com/office/drawing/2014/main" id="{00A60683-7C71-4FA4-A8DC-D45CFEB7973F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7761;p75">
              <a:extLst>
                <a:ext uri="{FF2B5EF4-FFF2-40B4-BE49-F238E27FC236}">
                  <a16:creationId xmlns:a16="http://schemas.microsoft.com/office/drawing/2014/main" id="{9C1F3787-0D75-44FB-A976-E614449655FF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7762;p75">
              <a:extLst>
                <a:ext uri="{FF2B5EF4-FFF2-40B4-BE49-F238E27FC236}">
                  <a16:creationId xmlns:a16="http://schemas.microsoft.com/office/drawing/2014/main" id="{2C2D5A60-A1F4-4C3F-AB56-1EAB9B14010D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7763;p75">
              <a:extLst>
                <a:ext uri="{FF2B5EF4-FFF2-40B4-BE49-F238E27FC236}">
                  <a16:creationId xmlns:a16="http://schemas.microsoft.com/office/drawing/2014/main" id="{117AFE5F-8769-4320-8E26-5AF032B7EC79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7764;p75">
              <a:extLst>
                <a:ext uri="{FF2B5EF4-FFF2-40B4-BE49-F238E27FC236}">
                  <a16:creationId xmlns:a16="http://schemas.microsoft.com/office/drawing/2014/main" id="{BAD34768-F5CE-4AFB-B534-B5A3C9A771A1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7765;p75">
              <a:extLst>
                <a:ext uri="{FF2B5EF4-FFF2-40B4-BE49-F238E27FC236}">
                  <a16:creationId xmlns:a16="http://schemas.microsoft.com/office/drawing/2014/main" id="{8A54B7C4-F7B2-405F-A7F6-5D0466FE08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7766;p75">
              <a:extLst>
                <a:ext uri="{FF2B5EF4-FFF2-40B4-BE49-F238E27FC236}">
                  <a16:creationId xmlns:a16="http://schemas.microsoft.com/office/drawing/2014/main" id="{91DE3D66-671E-4B18-90B9-3B3AE147401D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7767;p75">
              <a:extLst>
                <a:ext uri="{FF2B5EF4-FFF2-40B4-BE49-F238E27FC236}">
                  <a16:creationId xmlns:a16="http://schemas.microsoft.com/office/drawing/2014/main" id="{AFA8047F-775C-4A46-A14F-2EE34AD6FBFC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7768;p75">
              <a:extLst>
                <a:ext uri="{FF2B5EF4-FFF2-40B4-BE49-F238E27FC236}">
                  <a16:creationId xmlns:a16="http://schemas.microsoft.com/office/drawing/2014/main" id="{A79D7722-03AF-4E97-A68A-9419909CA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7769;p75">
              <a:extLst>
                <a:ext uri="{FF2B5EF4-FFF2-40B4-BE49-F238E27FC236}">
                  <a16:creationId xmlns:a16="http://schemas.microsoft.com/office/drawing/2014/main" id="{780058CD-E04B-4263-9A89-2958BECA31F2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7770;p75">
              <a:extLst>
                <a:ext uri="{FF2B5EF4-FFF2-40B4-BE49-F238E27FC236}">
                  <a16:creationId xmlns:a16="http://schemas.microsoft.com/office/drawing/2014/main" id="{923F09F7-BD6F-4D68-8766-22305BE41913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7771;p75">
              <a:extLst>
                <a:ext uri="{FF2B5EF4-FFF2-40B4-BE49-F238E27FC236}">
                  <a16:creationId xmlns:a16="http://schemas.microsoft.com/office/drawing/2014/main" id="{5D3A0481-9F2D-47C6-83FB-DD36BCF21FA8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7772;p75">
              <a:extLst>
                <a:ext uri="{FF2B5EF4-FFF2-40B4-BE49-F238E27FC236}">
                  <a16:creationId xmlns:a16="http://schemas.microsoft.com/office/drawing/2014/main" id="{2A62B99A-D753-4866-A4E5-9A91F595010A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7773;p75">
              <a:extLst>
                <a:ext uri="{FF2B5EF4-FFF2-40B4-BE49-F238E27FC236}">
                  <a16:creationId xmlns:a16="http://schemas.microsoft.com/office/drawing/2014/main" id="{9BD2CBFC-9822-4743-AC7B-5BA16503FF5A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7774;p75">
              <a:extLst>
                <a:ext uri="{FF2B5EF4-FFF2-40B4-BE49-F238E27FC236}">
                  <a16:creationId xmlns:a16="http://schemas.microsoft.com/office/drawing/2014/main" id="{6C3A529A-CB8A-428F-B9FF-830D7EC61FCA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7775;p75">
              <a:extLst>
                <a:ext uri="{FF2B5EF4-FFF2-40B4-BE49-F238E27FC236}">
                  <a16:creationId xmlns:a16="http://schemas.microsoft.com/office/drawing/2014/main" id="{24C7082D-A3EB-41B7-A253-98BA25C6B409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7776;p75">
              <a:extLst>
                <a:ext uri="{FF2B5EF4-FFF2-40B4-BE49-F238E27FC236}">
                  <a16:creationId xmlns:a16="http://schemas.microsoft.com/office/drawing/2014/main" id="{3D0832DE-2F1F-4B77-A1FD-7779B5090B7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7777;p75">
              <a:extLst>
                <a:ext uri="{FF2B5EF4-FFF2-40B4-BE49-F238E27FC236}">
                  <a16:creationId xmlns:a16="http://schemas.microsoft.com/office/drawing/2014/main" id="{B9E585AD-3DDB-4B65-AAC6-83700C04942F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7778;p75">
              <a:extLst>
                <a:ext uri="{FF2B5EF4-FFF2-40B4-BE49-F238E27FC236}">
                  <a16:creationId xmlns:a16="http://schemas.microsoft.com/office/drawing/2014/main" id="{BA7E7A71-9613-42DF-8DD1-CD522C6D86AE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7779;p75">
              <a:extLst>
                <a:ext uri="{FF2B5EF4-FFF2-40B4-BE49-F238E27FC236}">
                  <a16:creationId xmlns:a16="http://schemas.microsoft.com/office/drawing/2014/main" id="{A632E611-C0F5-482E-8504-1D028661175F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7780;p75">
              <a:extLst>
                <a:ext uri="{FF2B5EF4-FFF2-40B4-BE49-F238E27FC236}">
                  <a16:creationId xmlns:a16="http://schemas.microsoft.com/office/drawing/2014/main" id="{0588C56A-5DAC-4CF4-AF84-9E55137B662C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7781;p75">
              <a:extLst>
                <a:ext uri="{FF2B5EF4-FFF2-40B4-BE49-F238E27FC236}">
                  <a16:creationId xmlns:a16="http://schemas.microsoft.com/office/drawing/2014/main" id="{5619630B-8E3E-40D4-8F13-2BE1BDC77896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7782;p75">
              <a:extLst>
                <a:ext uri="{FF2B5EF4-FFF2-40B4-BE49-F238E27FC236}">
                  <a16:creationId xmlns:a16="http://schemas.microsoft.com/office/drawing/2014/main" id="{AF829DD7-8B61-4995-9027-2D8D43CB33F8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7783;p75">
              <a:extLst>
                <a:ext uri="{FF2B5EF4-FFF2-40B4-BE49-F238E27FC236}">
                  <a16:creationId xmlns:a16="http://schemas.microsoft.com/office/drawing/2014/main" id="{7C49AF37-CE78-4126-9FA6-076F33722591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7784;p75">
              <a:extLst>
                <a:ext uri="{FF2B5EF4-FFF2-40B4-BE49-F238E27FC236}">
                  <a16:creationId xmlns:a16="http://schemas.microsoft.com/office/drawing/2014/main" id="{02FCA0FC-C5FA-4427-97C9-DE7165A5FF2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7785;p75">
              <a:extLst>
                <a:ext uri="{FF2B5EF4-FFF2-40B4-BE49-F238E27FC236}">
                  <a16:creationId xmlns:a16="http://schemas.microsoft.com/office/drawing/2014/main" id="{149B8494-511C-4045-8F85-9353AF43424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7786;p75">
              <a:extLst>
                <a:ext uri="{FF2B5EF4-FFF2-40B4-BE49-F238E27FC236}">
                  <a16:creationId xmlns:a16="http://schemas.microsoft.com/office/drawing/2014/main" id="{5045AFFB-2B9D-48C6-B050-33D982255C24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7787;p75">
              <a:extLst>
                <a:ext uri="{FF2B5EF4-FFF2-40B4-BE49-F238E27FC236}">
                  <a16:creationId xmlns:a16="http://schemas.microsoft.com/office/drawing/2014/main" id="{09A09B0B-38D5-409E-9FCF-A92750B58B2B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7788;p75">
              <a:extLst>
                <a:ext uri="{FF2B5EF4-FFF2-40B4-BE49-F238E27FC236}">
                  <a16:creationId xmlns:a16="http://schemas.microsoft.com/office/drawing/2014/main" id="{DC8DC99A-D97D-409B-80D8-0FA95EF2F70E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7789;p75">
              <a:extLst>
                <a:ext uri="{FF2B5EF4-FFF2-40B4-BE49-F238E27FC236}">
                  <a16:creationId xmlns:a16="http://schemas.microsoft.com/office/drawing/2014/main" id="{B457D9AD-A322-4B0D-89F4-054C9F64700F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7790;p75">
              <a:extLst>
                <a:ext uri="{FF2B5EF4-FFF2-40B4-BE49-F238E27FC236}">
                  <a16:creationId xmlns:a16="http://schemas.microsoft.com/office/drawing/2014/main" id="{D50DEE44-4C96-4138-91AE-0F3E9C073E54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7791;p75">
              <a:extLst>
                <a:ext uri="{FF2B5EF4-FFF2-40B4-BE49-F238E27FC236}">
                  <a16:creationId xmlns:a16="http://schemas.microsoft.com/office/drawing/2014/main" id="{8B7D0C07-DDB0-4CE8-891C-B8B85E40BA4C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7792;p75">
              <a:extLst>
                <a:ext uri="{FF2B5EF4-FFF2-40B4-BE49-F238E27FC236}">
                  <a16:creationId xmlns:a16="http://schemas.microsoft.com/office/drawing/2014/main" id="{963234F9-4124-4FBF-9385-1EA741A499D0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7793;p75">
              <a:extLst>
                <a:ext uri="{FF2B5EF4-FFF2-40B4-BE49-F238E27FC236}">
                  <a16:creationId xmlns:a16="http://schemas.microsoft.com/office/drawing/2014/main" id="{124D61D6-4396-4FBC-B5B0-EABB486441CA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7794;p75">
              <a:extLst>
                <a:ext uri="{FF2B5EF4-FFF2-40B4-BE49-F238E27FC236}">
                  <a16:creationId xmlns:a16="http://schemas.microsoft.com/office/drawing/2014/main" id="{F82E86FB-B6D9-4BFF-9810-8FECB02C30F1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7795;p75">
              <a:extLst>
                <a:ext uri="{FF2B5EF4-FFF2-40B4-BE49-F238E27FC236}">
                  <a16:creationId xmlns:a16="http://schemas.microsoft.com/office/drawing/2014/main" id="{4EEE4030-996D-435B-A7C3-7CD0E1892062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7796;p75">
              <a:extLst>
                <a:ext uri="{FF2B5EF4-FFF2-40B4-BE49-F238E27FC236}">
                  <a16:creationId xmlns:a16="http://schemas.microsoft.com/office/drawing/2014/main" id="{F513DC98-7C9C-4FBA-A0FA-B92368E430D6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7797;p75">
              <a:extLst>
                <a:ext uri="{FF2B5EF4-FFF2-40B4-BE49-F238E27FC236}">
                  <a16:creationId xmlns:a16="http://schemas.microsoft.com/office/drawing/2014/main" id="{FCB7748B-29F1-4369-9425-37D632EBB16A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7798;p75">
              <a:extLst>
                <a:ext uri="{FF2B5EF4-FFF2-40B4-BE49-F238E27FC236}">
                  <a16:creationId xmlns:a16="http://schemas.microsoft.com/office/drawing/2014/main" id="{B48B01A6-E912-4261-8FB0-3E0E0CC8A4C3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7799;p75">
              <a:extLst>
                <a:ext uri="{FF2B5EF4-FFF2-40B4-BE49-F238E27FC236}">
                  <a16:creationId xmlns:a16="http://schemas.microsoft.com/office/drawing/2014/main" id="{CC233E00-9547-4A61-AD75-CC239C0B051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7800;p75">
              <a:extLst>
                <a:ext uri="{FF2B5EF4-FFF2-40B4-BE49-F238E27FC236}">
                  <a16:creationId xmlns:a16="http://schemas.microsoft.com/office/drawing/2014/main" id="{11B26D80-27B9-4F42-80F1-CCE0FE026700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7801;p75">
              <a:extLst>
                <a:ext uri="{FF2B5EF4-FFF2-40B4-BE49-F238E27FC236}">
                  <a16:creationId xmlns:a16="http://schemas.microsoft.com/office/drawing/2014/main" id="{768DEAA3-A682-4D7F-8F9F-C8EC721E592A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7802;p75">
              <a:extLst>
                <a:ext uri="{FF2B5EF4-FFF2-40B4-BE49-F238E27FC236}">
                  <a16:creationId xmlns:a16="http://schemas.microsoft.com/office/drawing/2014/main" id="{9154A9C5-5C65-4036-B7D6-6828C46C3A9C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7803;p75">
              <a:extLst>
                <a:ext uri="{FF2B5EF4-FFF2-40B4-BE49-F238E27FC236}">
                  <a16:creationId xmlns:a16="http://schemas.microsoft.com/office/drawing/2014/main" id="{B651A28D-276A-4153-81C3-AD556FEEDE91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7804;p75">
              <a:extLst>
                <a:ext uri="{FF2B5EF4-FFF2-40B4-BE49-F238E27FC236}">
                  <a16:creationId xmlns:a16="http://schemas.microsoft.com/office/drawing/2014/main" id="{4A2DD475-49C8-4439-B7CF-70E1C460CA65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7805;p75">
              <a:extLst>
                <a:ext uri="{FF2B5EF4-FFF2-40B4-BE49-F238E27FC236}">
                  <a16:creationId xmlns:a16="http://schemas.microsoft.com/office/drawing/2014/main" id="{2032C178-7470-44AA-9763-AADC177DE1F7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7806;p75">
              <a:extLst>
                <a:ext uri="{FF2B5EF4-FFF2-40B4-BE49-F238E27FC236}">
                  <a16:creationId xmlns:a16="http://schemas.microsoft.com/office/drawing/2014/main" id="{E43CFD79-C955-4F79-9C54-5AED84B49C9D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7807;p75">
              <a:extLst>
                <a:ext uri="{FF2B5EF4-FFF2-40B4-BE49-F238E27FC236}">
                  <a16:creationId xmlns:a16="http://schemas.microsoft.com/office/drawing/2014/main" id="{3D9372EC-8F61-4504-A7CB-ADCBBC190936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7808;p75">
              <a:extLst>
                <a:ext uri="{FF2B5EF4-FFF2-40B4-BE49-F238E27FC236}">
                  <a16:creationId xmlns:a16="http://schemas.microsoft.com/office/drawing/2014/main" id="{89E463A1-6A9E-4209-B44A-903DC88EC9CD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7809;p75">
              <a:extLst>
                <a:ext uri="{FF2B5EF4-FFF2-40B4-BE49-F238E27FC236}">
                  <a16:creationId xmlns:a16="http://schemas.microsoft.com/office/drawing/2014/main" id="{738D0DE3-3E82-44BC-8880-E2A46EE0A1A6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7810;p75">
              <a:extLst>
                <a:ext uri="{FF2B5EF4-FFF2-40B4-BE49-F238E27FC236}">
                  <a16:creationId xmlns:a16="http://schemas.microsoft.com/office/drawing/2014/main" id="{AC214488-73B2-4019-9A7C-6CB9FBA6F713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7811;p75">
              <a:extLst>
                <a:ext uri="{FF2B5EF4-FFF2-40B4-BE49-F238E27FC236}">
                  <a16:creationId xmlns:a16="http://schemas.microsoft.com/office/drawing/2014/main" id="{7156B082-54D8-4AD5-844A-539F41E221F8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7812;p75">
              <a:extLst>
                <a:ext uri="{FF2B5EF4-FFF2-40B4-BE49-F238E27FC236}">
                  <a16:creationId xmlns:a16="http://schemas.microsoft.com/office/drawing/2014/main" id="{8A435D56-50F4-4E04-99C2-76EB33C3FA5B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7813;p75">
              <a:extLst>
                <a:ext uri="{FF2B5EF4-FFF2-40B4-BE49-F238E27FC236}">
                  <a16:creationId xmlns:a16="http://schemas.microsoft.com/office/drawing/2014/main" id="{EF42ECF4-8AC2-41BC-AC5E-EF06597634AF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7814;p75">
              <a:extLst>
                <a:ext uri="{FF2B5EF4-FFF2-40B4-BE49-F238E27FC236}">
                  <a16:creationId xmlns:a16="http://schemas.microsoft.com/office/drawing/2014/main" id="{2D5D94B5-0C35-43E4-9795-C25163CEA1F7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7815;p75">
              <a:extLst>
                <a:ext uri="{FF2B5EF4-FFF2-40B4-BE49-F238E27FC236}">
                  <a16:creationId xmlns:a16="http://schemas.microsoft.com/office/drawing/2014/main" id="{58BCD8A1-5EC4-41D7-81B0-C9544EC68808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7816;p75">
              <a:extLst>
                <a:ext uri="{FF2B5EF4-FFF2-40B4-BE49-F238E27FC236}">
                  <a16:creationId xmlns:a16="http://schemas.microsoft.com/office/drawing/2014/main" id="{9BE9B86F-25DF-459C-B5EB-BD9387A594DB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7817;p75">
              <a:extLst>
                <a:ext uri="{FF2B5EF4-FFF2-40B4-BE49-F238E27FC236}">
                  <a16:creationId xmlns:a16="http://schemas.microsoft.com/office/drawing/2014/main" id="{69E05419-6266-4E3D-AACE-1EC3D82A54F2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7818;p75">
              <a:extLst>
                <a:ext uri="{FF2B5EF4-FFF2-40B4-BE49-F238E27FC236}">
                  <a16:creationId xmlns:a16="http://schemas.microsoft.com/office/drawing/2014/main" id="{39DBE9D4-A807-4E26-B2AA-F0BD9B4AC7FF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7819;p75">
              <a:extLst>
                <a:ext uri="{FF2B5EF4-FFF2-40B4-BE49-F238E27FC236}">
                  <a16:creationId xmlns:a16="http://schemas.microsoft.com/office/drawing/2014/main" id="{6007C945-087B-4B11-879E-338ED3505E17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7820;p75">
              <a:extLst>
                <a:ext uri="{FF2B5EF4-FFF2-40B4-BE49-F238E27FC236}">
                  <a16:creationId xmlns:a16="http://schemas.microsoft.com/office/drawing/2014/main" id="{879A91D7-7C4B-4EEB-8405-CC36096366C0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7821;p75">
              <a:extLst>
                <a:ext uri="{FF2B5EF4-FFF2-40B4-BE49-F238E27FC236}">
                  <a16:creationId xmlns:a16="http://schemas.microsoft.com/office/drawing/2014/main" id="{FEE0C951-D6F3-499B-9B8D-64A118598D16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7822;p75">
              <a:extLst>
                <a:ext uri="{FF2B5EF4-FFF2-40B4-BE49-F238E27FC236}">
                  <a16:creationId xmlns:a16="http://schemas.microsoft.com/office/drawing/2014/main" id="{429B081E-892F-43F1-BA97-60DD25EA25C1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7823;p75">
              <a:extLst>
                <a:ext uri="{FF2B5EF4-FFF2-40B4-BE49-F238E27FC236}">
                  <a16:creationId xmlns:a16="http://schemas.microsoft.com/office/drawing/2014/main" id="{9F530DA0-F638-43B3-9C8D-707F4CD89952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7824;p75">
              <a:extLst>
                <a:ext uri="{FF2B5EF4-FFF2-40B4-BE49-F238E27FC236}">
                  <a16:creationId xmlns:a16="http://schemas.microsoft.com/office/drawing/2014/main" id="{45687F2B-C44A-4D75-945F-9F00A075F5EB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7825;p75">
              <a:extLst>
                <a:ext uri="{FF2B5EF4-FFF2-40B4-BE49-F238E27FC236}">
                  <a16:creationId xmlns:a16="http://schemas.microsoft.com/office/drawing/2014/main" id="{AE1C5C4F-CD1E-455F-907D-A72534CB6F61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7826;p75">
              <a:extLst>
                <a:ext uri="{FF2B5EF4-FFF2-40B4-BE49-F238E27FC236}">
                  <a16:creationId xmlns:a16="http://schemas.microsoft.com/office/drawing/2014/main" id="{F32AFECA-3C71-4155-BFAC-5A741447EDAA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7827;p75">
              <a:extLst>
                <a:ext uri="{FF2B5EF4-FFF2-40B4-BE49-F238E27FC236}">
                  <a16:creationId xmlns:a16="http://schemas.microsoft.com/office/drawing/2014/main" id="{D64D6AB2-FE9C-4304-9C05-B7B14D41BD6F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7828;p75">
              <a:extLst>
                <a:ext uri="{FF2B5EF4-FFF2-40B4-BE49-F238E27FC236}">
                  <a16:creationId xmlns:a16="http://schemas.microsoft.com/office/drawing/2014/main" id="{4AF7B0A3-02E1-49DD-B420-E28B6FD1EB39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7829;p75">
              <a:extLst>
                <a:ext uri="{FF2B5EF4-FFF2-40B4-BE49-F238E27FC236}">
                  <a16:creationId xmlns:a16="http://schemas.microsoft.com/office/drawing/2014/main" id="{B42CBAD5-64E6-4318-96EA-8F1510F8916B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7830;p75">
              <a:extLst>
                <a:ext uri="{FF2B5EF4-FFF2-40B4-BE49-F238E27FC236}">
                  <a16:creationId xmlns:a16="http://schemas.microsoft.com/office/drawing/2014/main" id="{688239F7-D696-4349-AF89-D1115A3E41A4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7831;p75">
              <a:extLst>
                <a:ext uri="{FF2B5EF4-FFF2-40B4-BE49-F238E27FC236}">
                  <a16:creationId xmlns:a16="http://schemas.microsoft.com/office/drawing/2014/main" id="{29D14DED-2B1A-4BF6-83E6-ACAC7E023F8C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7832;p75">
              <a:extLst>
                <a:ext uri="{FF2B5EF4-FFF2-40B4-BE49-F238E27FC236}">
                  <a16:creationId xmlns:a16="http://schemas.microsoft.com/office/drawing/2014/main" id="{EF7D622D-D82D-40FE-87B0-FC07131FE066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7833;p75">
              <a:extLst>
                <a:ext uri="{FF2B5EF4-FFF2-40B4-BE49-F238E27FC236}">
                  <a16:creationId xmlns:a16="http://schemas.microsoft.com/office/drawing/2014/main" id="{216A29CA-9651-4C41-A2C4-EE879F9B6FC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7834;p75">
              <a:extLst>
                <a:ext uri="{FF2B5EF4-FFF2-40B4-BE49-F238E27FC236}">
                  <a16:creationId xmlns:a16="http://schemas.microsoft.com/office/drawing/2014/main" id="{FBE531E7-9489-4BB5-A9D0-31AC11602AB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7835;p75">
              <a:extLst>
                <a:ext uri="{FF2B5EF4-FFF2-40B4-BE49-F238E27FC236}">
                  <a16:creationId xmlns:a16="http://schemas.microsoft.com/office/drawing/2014/main" id="{B1CEC446-DE8F-41FA-96E6-565888C89655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7836;p75">
              <a:extLst>
                <a:ext uri="{FF2B5EF4-FFF2-40B4-BE49-F238E27FC236}">
                  <a16:creationId xmlns:a16="http://schemas.microsoft.com/office/drawing/2014/main" id="{4282ADC9-CF4B-4785-8324-08AFDDABFC9A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7837;p75">
              <a:extLst>
                <a:ext uri="{FF2B5EF4-FFF2-40B4-BE49-F238E27FC236}">
                  <a16:creationId xmlns:a16="http://schemas.microsoft.com/office/drawing/2014/main" id="{1694B332-0FB5-4531-9672-35A7F45CFA47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7838;p75">
              <a:extLst>
                <a:ext uri="{FF2B5EF4-FFF2-40B4-BE49-F238E27FC236}">
                  <a16:creationId xmlns:a16="http://schemas.microsoft.com/office/drawing/2014/main" id="{11294D5D-8FCF-4E38-B514-CFFF326138D3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7839;p75">
              <a:extLst>
                <a:ext uri="{FF2B5EF4-FFF2-40B4-BE49-F238E27FC236}">
                  <a16:creationId xmlns:a16="http://schemas.microsoft.com/office/drawing/2014/main" id="{9806ED6F-19A2-405F-8252-5EA27F67D6A9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7840;p75">
              <a:extLst>
                <a:ext uri="{FF2B5EF4-FFF2-40B4-BE49-F238E27FC236}">
                  <a16:creationId xmlns:a16="http://schemas.microsoft.com/office/drawing/2014/main" id="{42C84444-991C-4FFF-A2A0-E8714E7EAE76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7841;p75">
              <a:extLst>
                <a:ext uri="{FF2B5EF4-FFF2-40B4-BE49-F238E27FC236}">
                  <a16:creationId xmlns:a16="http://schemas.microsoft.com/office/drawing/2014/main" id="{F44EC7A2-E1C0-428C-8889-D99AF66BD4AC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7842;p75">
              <a:extLst>
                <a:ext uri="{FF2B5EF4-FFF2-40B4-BE49-F238E27FC236}">
                  <a16:creationId xmlns:a16="http://schemas.microsoft.com/office/drawing/2014/main" id="{CBA3C392-E82A-4A07-AFC7-8D08E8DF127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7843;p75">
              <a:extLst>
                <a:ext uri="{FF2B5EF4-FFF2-40B4-BE49-F238E27FC236}">
                  <a16:creationId xmlns:a16="http://schemas.microsoft.com/office/drawing/2014/main" id="{E09EA97C-EEF2-4637-823C-E991FB84DAE2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7844;p75">
              <a:extLst>
                <a:ext uri="{FF2B5EF4-FFF2-40B4-BE49-F238E27FC236}">
                  <a16:creationId xmlns:a16="http://schemas.microsoft.com/office/drawing/2014/main" id="{44BEF651-79A1-421E-8520-5412C93B8DF7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7845;p75">
              <a:extLst>
                <a:ext uri="{FF2B5EF4-FFF2-40B4-BE49-F238E27FC236}">
                  <a16:creationId xmlns:a16="http://schemas.microsoft.com/office/drawing/2014/main" id="{02916BC0-4C28-46F9-AE25-64E8304EFE78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7846;p75">
              <a:extLst>
                <a:ext uri="{FF2B5EF4-FFF2-40B4-BE49-F238E27FC236}">
                  <a16:creationId xmlns:a16="http://schemas.microsoft.com/office/drawing/2014/main" id="{0D2B7FE5-4910-4889-8278-6292C2CFC1A4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7847;p75">
              <a:extLst>
                <a:ext uri="{FF2B5EF4-FFF2-40B4-BE49-F238E27FC236}">
                  <a16:creationId xmlns:a16="http://schemas.microsoft.com/office/drawing/2014/main" id="{B83DE66F-083E-4936-AF9F-FE2A0244389D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7848;p75">
              <a:extLst>
                <a:ext uri="{FF2B5EF4-FFF2-40B4-BE49-F238E27FC236}">
                  <a16:creationId xmlns:a16="http://schemas.microsoft.com/office/drawing/2014/main" id="{45F4AD89-A1C2-4C68-AC6C-F71EAB1C9996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7849;p75">
              <a:extLst>
                <a:ext uri="{FF2B5EF4-FFF2-40B4-BE49-F238E27FC236}">
                  <a16:creationId xmlns:a16="http://schemas.microsoft.com/office/drawing/2014/main" id="{582D37BC-A761-4245-AC14-CFDF01F88183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7850;p75">
              <a:extLst>
                <a:ext uri="{FF2B5EF4-FFF2-40B4-BE49-F238E27FC236}">
                  <a16:creationId xmlns:a16="http://schemas.microsoft.com/office/drawing/2014/main" id="{58CEA0C2-03E1-44F7-A457-D77C689AA317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7851;p75">
              <a:extLst>
                <a:ext uri="{FF2B5EF4-FFF2-40B4-BE49-F238E27FC236}">
                  <a16:creationId xmlns:a16="http://schemas.microsoft.com/office/drawing/2014/main" id="{1353E0E3-49D2-45A5-BEAD-F2CF476F3EB3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7852;p75">
              <a:extLst>
                <a:ext uri="{FF2B5EF4-FFF2-40B4-BE49-F238E27FC236}">
                  <a16:creationId xmlns:a16="http://schemas.microsoft.com/office/drawing/2014/main" id="{CA7975A2-8A65-4E6C-B2BE-0D14A26F2786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7853;p75">
              <a:extLst>
                <a:ext uri="{FF2B5EF4-FFF2-40B4-BE49-F238E27FC236}">
                  <a16:creationId xmlns:a16="http://schemas.microsoft.com/office/drawing/2014/main" id="{7D136B17-CE39-40AB-92A8-2D4ECEAD2696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7854;p75">
              <a:extLst>
                <a:ext uri="{FF2B5EF4-FFF2-40B4-BE49-F238E27FC236}">
                  <a16:creationId xmlns:a16="http://schemas.microsoft.com/office/drawing/2014/main" id="{B5EC8EF4-CB4D-4F8D-BB2B-957BB4D5BCC1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7855;p75">
              <a:extLst>
                <a:ext uri="{FF2B5EF4-FFF2-40B4-BE49-F238E27FC236}">
                  <a16:creationId xmlns:a16="http://schemas.microsoft.com/office/drawing/2014/main" id="{1A1DAF6C-76ED-457E-9CD3-1671C1186548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7856;p75">
              <a:extLst>
                <a:ext uri="{FF2B5EF4-FFF2-40B4-BE49-F238E27FC236}">
                  <a16:creationId xmlns:a16="http://schemas.microsoft.com/office/drawing/2014/main" id="{64702308-019D-41EB-BF1D-49CA02A05B10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7857;p75">
              <a:extLst>
                <a:ext uri="{FF2B5EF4-FFF2-40B4-BE49-F238E27FC236}">
                  <a16:creationId xmlns:a16="http://schemas.microsoft.com/office/drawing/2014/main" id="{512FAE47-04B7-46B2-AB44-A1FEE4427209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7858;p75">
              <a:extLst>
                <a:ext uri="{FF2B5EF4-FFF2-40B4-BE49-F238E27FC236}">
                  <a16:creationId xmlns:a16="http://schemas.microsoft.com/office/drawing/2014/main" id="{9B93EADE-CB48-41BC-90BE-09FFEE08A8CD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7859;p75">
              <a:extLst>
                <a:ext uri="{FF2B5EF4-FFF2-40B4-BE49-F238E27FC236}">
                  <a16:creationId xmlns:a16="http://schemas.microsoft.com/office/drawing/2014/main" id="{E53E94B2-B035-4F70-9C70-34B88D8119AB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7860;p75">
              <a:extLst>
                <a:ext uri="{FF2B5EF4-FFF2-40B4-BE49-F238E27FC236}">
                  <a16:creationId xmlns:a16="http://schemas.microsoft.com/office/drawing/2014/main" id="{4AA19111-B8A8-451E-A62E-B9C399BE4D8F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7861;p75">
              <a:extLst>
                <a:ext uri="{FF2B5EF4-FFF2-40B4-BE49-F238E27FC236}">
                  <a16:creationId xmlns:a16="http://schemas.microsoft.com/office/drawing/2014/main" id="{61DB5B96-10EE-4FDF-B93A-9799DF85BFCE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7862;p75">
              <a:extLst>
                <a:ext uri="{FF2B5EF4-FFF2-40B4-BE49-F238E27FC236}">
                  <a16:creationId xmlns:a16="http://schemas.microsoft.com/office/drawing/2014/main" id="{CE55C40D-A7B2-4D9C-BD2A-BFEEFF0BFC2B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7863;p75">
              <a:extLst>
                <a:ext uri="{FF2B5EF4-FFF2-40B4-BE49-F238E27FC236}">
                  <a16:creationId xmlns:a16="http://schemas.microsoft.com/office/drawing/2014/main" id="{27AA6FDF-6C3C-44FE-8A34-747C8B5F49C5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7864;p75">
              <a:extLst>
                <a:ext uri="{FF2B5EF4-FFF2-40B4-BE49-F238E27FC236}">
                  <a16:creationId xmlns:a16="http://schemas.microsoft.com/office/drawing/2014/main" id="{7A5B9635-09C5-4E51-8AEC-644A61290706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7865;p75">
              <a:extLst>
                <a:ext uri="{FF2B5EF4-FFF2-40B4-BE49-F238E27FC236}">
                  <a16:creationId xmlns:a16="http://schemas.microsoft.com/office/drawing/2014/main" id="{EDACDAB6-7C1D-4A77-8A01-E5477AAD076F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7866;p75">
              <a:extLst>
                <a:ext uri="{FF2B5EF4-FFF2-40B4-BE49-F238E27FC236}">
                  <a16:creationId xmlns:a16="http://schemas.microsoft.com/office/drawing/2014/main" id="{4956D24A-F075-45FB-B65F-7EB673ACDEFC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7867;p75">
              <a:extLst>
                <a:ext uri="{FF2B5EF4-FFF2-40B4-BE49-F238E27FC236}">
                  <a16:creationId xmlns:a16="http://schemas.microsoft.com/office/drawing/2014/main" id="{F5F437E6-5EBB-4727-B846-1F0A8BA47BD6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7868;p75">
              <a:extLst>
                <a:ext uri="{FF2B5EF4-FFF2-40B4-BE49-F238E27FC236}">
                  <a16:creationId xmlns:a16="http://schemas.microsoft.com/office/drawing/2014/main" id="{FC934874-3300-4DEC-A12D-39D1E973B6B7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7869;p75">
              <a:extLst>
                <a:ext uri="{FF2B5EF4-FFF2-40B4-BE49-F238E27FC236}">
                  <a16:creationId xmlns:a16="http://schemas.microsoft.com/office/drawing/2014/main" id="{EFF7FB37-3036-4E34-93BB-D5D9FE608C1F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7870;p75">
              <a:extLst>
                <a:ext uri="{FF2B5EF4-FFF2-40B4-BE49-F238E27FC236}">
                  <a16:creationId xmlns:a16="http://schemas.microsoft.com/office/drawing/2014/main" id="{1628AF24-AA0F-4EBA-B72E-47DBB7FDDA60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7871;p75">
              <a:extLst>
                <a:ext uri="{FF2B5EF4-FFF2-40B4-BE49-F238E27FC236}">
                  <a16:creationId xmlns:a16="http://schemas.microsoft.com/office/drawing/2014/main" id="{39A233BE-EEFF-49B4-9D20-CD6399E5F1A2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7872;p75">
              <a:extLst>
                <a:ext uri="{FF2B5EF4-FFF2-40B4-BE49-F238E27FC236}">
                  <a16:creationId xmlns:a16="http://schemas.microsoft.com/office/drawing/2014/main" id="{209101EB-98DB-4C80-8886-12B85BA65038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7873;p75">
              <a:extLst>
                <a:ext uri="{FF2B5EF4-FFF2-40B4-BE49-F238E27FC236}">
                  <a16:creationId xmlns:a16="http://schemas.microsoft.com/office/drawing/2014/main" id="{B765774D-5CC3-457C-8EDE-503799CEE30E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7874;p75">
              <a:extLst>
                <a:ext uri="{FF2B5EF4-FFF2-40B4-BE49-F238E27FC236}">
                  <a16:creationId xmlns:a16="http://schemas.microsoft.com/office/drawing/2014/main" id="{8B536871-5F43-4E42-BA9B-6ECA0DDEFAF2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7875;p75">
              <a:extLst>
                <a:ext uri="{FF2B5EF4-FFF2-40B4-BE49-F238E27FC236}">
                  <a16:creationId xmlns:a16="http://schemas.microsoft.com/office/drawing/2014/main" id="{BA4D6848-B4D0-4B7D-A62C-A0548D41714C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7876;p75">
              <a:extLst>
                <a:ext uri="{FF2B5EF4-FFF2-40B4-BE49-F238E27FC236}">
                  <a16:creationId xmlns:a16="http://schemas.microsoft.com/office/drawing/2014/main" id="{B07C744E-6E68-4515-85C6-AA67562AFDE0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7877;p75">
              <a:extLst>
                <a:ext uri="{FF2B5EF4-FFF2-40B4-BE49-F238E27FC236}">
                  <a16:creationId xmlns:a16="http://schemas.microsoft.com/office/drawing/2014/main" id="{C6841507-CF44-49F4-8863-2799FB1FB836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7878;p75">
              <a:extLst>
                <a:ext uri="{FF2B5EF4-FFF2-40B4-BE49-F238E27FC236}">
                  <a16:creationId xmlns:a16="http://schemas.microsoft.com/office/drawing/2014/main" id="{B4C5CC0B-E5B7-4A4C-91C6-5967ECA79B83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7879;p75">
              <a:extLst>
                <a:ext uri="{FF2B5EF4-FFF2-40B4-BE49-F238E27FC236}">
                  <a16:creationId xmlns:a16="http://schemas.microsoft.com/office/drawing/2014/main" id="{022B3D3B-A314-43E1-B7FC-339A7F6991BC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7880;p75">
              <a:extLst>
                <a:ext uri="{FF2B5EF4-FFF2-40B4-BE49-F238E27FC236}">
                  <a16:creationId xmlns:a16="http://schemas.microsoft.com/office/drawing/2014/main" id="{F8A27AA3-3401-4BC9-A4C7-E6FEDB1C8D23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7881;p75">
              <a:extLst>
                <a:ext uri="{FF2B5EF4-FFF2-40B4-BE49-F238E27FC236}">
                  <a16:creationId xmlns:a16="http://schemas.microsoft.com/office/drawing/2014/main" id="{A89F6EFA-BF19-418B-8551-FFCCDB487F83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7882;p75">
              <a:extLst>
                <a:ext uri="{FF2B5EF4-FFF2-40B4-BE49-F238E27FC236}">
                  <a16:creationId xmlns:a16="http://schemas.microsoft.com/office/drawing/2014/main" id="{04F3E4FE-DCBE-4375-BE6B-DDF2F4786FB4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7883;p75">
              <a:extLst>
                <a:ext uri="{FF2B5EF4-FFF2-40B4-BE49-F238E27FC236}">
                  <a16:creationId xmlns:a16="http://schemas.microsoft.com/office/drawing/2014/main" id="{873BD52C-1418-4645-A28E-FC7F24FCE398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7884;p75">
              <a:extLst>
                <a:ext uri="{FF2B5EF4-FFF2-40B4-BE49-F238E27FC236}">
                  <a16:creationId xmlns:a16="http://schemas.microsoft.com/office/drawing/2014/main" id="{0F36E84C-4EEA-43BC-BF66-7E37DF6DCF20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7885;p75">
              <a:extLst>
                <a:ext uri="{FF2B5EF4-FFF2-40B4-BE49-F238E27FC236}">
                  <a16:creationId xmlns:a16="http://schemas.microsoft.com/office/drawing/2014/main" id="{7548E3D6-0975-4B50-8EE1-2D69A7ED44B2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7886;p75">
              <a:extLst>
                <a:ext uri="{FF2B5EF4-FFF2-40B4-BE49-F238E27FC236}">
                  <a16:creationId xmlns:a16="http://schemas.microsoft.com/office/drawing/2014/main" id="{C3DDCFFF-1CFC-4889-9CF2-5563834280D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7887;p75">
              <a:extLst>
                <a:ext uri="{FF2B5EF4-FFF2-40B4-BE49-F238E27FC236}">
                  <a16:creationId xmlns:a16="http://schemas.microsoft.com/office/drawing/2014/main" id="{B030612E-093A-4B72-9448-366A6BF93AD2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7888;p75">
              <a:extLst>
                <a:ext uri="{FF2B5EF4-FFF2-40B4-BE49-F238E27FC236}">
                  <a16:creationId xmlns:a16="http://schemas.microsoft.com/office/drawing/2014/main" id="{0FAA1926-6DB9-452D-9962-DDAD466B1102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7889;p75">
              <a:extLst>
                <a:ext uri="{FF2B5EF4-FFF2-40B4-BE49-F238E27FC236}">
                  <a16:creationId xmlns:a16="http://schemas.microsoft.com/office/drawing/2014/main" id="{30E75095-8976-4A67-931E-434EB558AFCA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7890;p75">
              <a:extLst>
                <a:ext uri="{FF2B5EF4-FFF2-40B4-BE49-F238E27FC236}">
                  <a16:creationId xmlns:a16="http://schemas.microsoft.com/office/drawing/2014/main" id="{0F9B540F-709A-4CB5-B1BF-3B601D9BE8B4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7891;p75">
              <a:extLst>
                <a:ext uri="{FF2B5EF4-FFF2-40B4-BE49-F238E27FC236}">
                  <a16:creationId xmlns:a16="http://schemas.microsoft.com/office/drawing/2014/main" id="{D1D6CD16-80BF-4E85-BAEC-91CAABB41A8B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7892;p75">
              <a:extLst>
                <a:ext uri="{FF2B5EF4-FFF2-40B4-BE49-F238E27FC236}">
                  <a16:creationId xmlns:a16="http://schemas.microsoft.com/office/drawing/2014/main" id="{855A57EE-6D89-43DF-BD00-9D35C5BF47AD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7893;p75">
              <a:extLst>
                <a:ext uri="{FF2B5EF4-FFF2-40B4-BE49-F238E27FC236}">
                  <a16:creationId xmlns:a16="http://schemas.microsoft.com/office/drawing/2014/main" id="{55A55919-03DB-43A5-9E8F-797CB7360AE6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7894;p75">
              <a:extLst>
                <a:ext uri="{FF2B5EF4-FFF2-40B4-BE49-F238E27FC236}">
                  <a16:creationId xmlns:a16="http://schemas.microsoft.com/office/drawing/2014/main" id="{8DF6A135-5CD3-4C10-AE58-7BCF24048D3C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7895;p75">
              <a:extLst>
                <a:ext uri="{FF2B5EF4-FFF2-40B4-BE49-F238E27FC236}">
                  <a16:creationId xmlns:a16="http://schemas.microsoft.com/office/drawing/2014/main" id="{0A00BA27-DB25-49E7-8FE8-227FD0FDAA24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7896;p75">
              <a:extLst>
                <a:ext uri="{FF2B5EF4-FFF2-40B4-BE49-F238E27FC236}">
                  <a16:creationId xmlns:a16="http://schemas.microsoft.com/office/drawing/2014/main" id="{7B155747-3478-47E7-B2C1-82A11ED436E6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7897;p75">
              <a:extLst>
                <a:ext uri="{FF2B5EF4-FFF2-40B4-BE49-F238E27FC236}">
                  <a16:creationId xmlns:a16="http://schemas.microsoft.com/office/drawing/2014/main" id="{73F72C98-CB3A-4635-9D1E-DD06D138C93B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7898;p75">
              <a:extLst>
                <a:ext uri="{FF2B5EF4-FFF2-40B4-BE49-F238E27FC236}">
                  <a16:creationId xmlns:a16="http://schemas.microsoft.com/office/drawing/2014/main" id="{225983FC-293E-4E04-A2FA-E15855FAA915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7899;p75">
              <a:extLst>
                <a:ext uri="{FF2B5EF4-FFF2-40B4-BE49-F238E27FC236}">
                  <a16:creationId xmlns:a16="http://schemas.microsoft.com/office/drawing/2014/main" id="{AB01EA82-D5FE-4470-AC95-8ED4B12E3F9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7900;p75">
              <a:extLst>
                <a:ext uri="{FF2B5EF4-FFF2-40B4-BE49-F238E27FC236}">
                  <a16:creationId xmlns:a16="http://schemas.microsoft.com/office/drawing/2014/main" id="{F5157198-E457-4D54-BE44-6790CCE9E27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7901;p75">
              <a:extLst>
                <a:ext uri="{FF2B5EF4-FFF2-40B4-BE49-F238E27FC236}">
                  <a16:creationId xmlns:a16="http://schemas.microsoft.com/office/drawing/2014/main" id="{D90D399C-78A2-4A12-8E8F-E8CA44687E02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7902;p75">
              <a:extLst>
                <a:ext uri="{FF2B5EF4-FFF2-40B4-BE49-F238E27FC236}">
                  <a16:creationId xmlns:a16="http://schemas.microsoft.com/office/drawing/2014/main" id="{3129F3EC-F145-4C1C-A606-5462334CD3F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7903;p75">
              <a:extLst>
                <a:ext uri="{FF2B5EF4-FFF2-40B4-BE49-F238E27FC236}">
                  <a16:creationId xmlns:a16="http://schemas.microsoft.com/office/drawing/2014/main" id="{E09D2A5B-1522-4E32-9362-36B35043B2A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7904;p75">
              <a:extLst>
                <a:ext uri="{FF2B5EF4-FFF2-40B4-BE49-F238E27FC236}">
                  <a16:creationId xmlns:a16="http://schemas.microsoft.com/office/drawing/2014/main" id="{94BB58C4-CB58-4E98-A6BB-E5B70234B62F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7905;p75">
              <a:extLst>
                <a:ext uri="{FF2B5EF4-FFF2-40B4-BE49-F238E27FC236}">
                  <a16:creationId xmlns:a16="http://schemas.microsoft.com/office/drawing/2014/main" id="{D951C106-C6F7-4B47-9A81-577DB7E5AFAE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7906;p75">
              <a:extLst>
                <a:ext uri="{FF2B5EF4-FFF2-40B4-BE49-F238E27FC236}">
                  <a16:creationId xmlns:a16="http://schemas.microsoft.com/office/drawing/2014/main" id="{4147D714-6894-401C-8586-00FAA81A39B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7907;p75">
              <a:extLst>
                <a:ext uri="{FF2B5EF4-FFF2-40B4-BE49-F238E27FC236}">
                  <a16:creationId xmlns:a16="http://schemas.microsoft.com/office/drawing/2014/main" id="{9D9BD772-1CAD-420A-82D4-0FF054B58063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7908;p75">
              <a:extLst>
                <a:ext uri="{FF2B5EF4-FFF2-40B4-BE49-F238E27FC236}">
                  <a16:creationId xmlns:a16="http://schemas.microsoft.com/office/drawing/2014/main" id="{06CF0159-1D40-45B3-AE47-1F7FE69564B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7909;p75">
              <a:extLst>
                <a:ext uri="{FF2B5EF4-FFF2-40B4-BE49-F238E27FC236}">
                  <a16:creationId xmlns:a16="http://schemas.microsoft.com/office/drawing/2014/main" id="{B1FFA8F2-2D62-486B-A550-5BAEBCDE9F53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7910;p75">
              <a:extLst>
                <a:ext uri="{FF2B5EF4-FFF2-40B4-BE49-F238E27FC236}">
                  <a16:creationId xmlns:a16="http://schemas.microsoft.com/office/drawing/2014/main" id="{2B9B2F40-AD56-4680-B062-01A68247C0DE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7911;p75">
              <a:extLst>
                <a:ext uri="{FF2B5EF4-FFF2-40B4-BE49-F238E27FC236}">
                  <a16:creationId xmlns:a16="http://schemas.microsoft.com/office/drawing/2014/main" id="{944404D5-8573-417D-952E-6AA83EAED03D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7912;p75">
              <a:extLst>
                <a:ext uri="{FF2B5EF4-FFF2-40B4-BE49-F238E27FC236}">
                  <a16:creationId xmlns:a16="http://schemas.microsoft.com/office/drawing/2014/main" id="{AEC06631-0ED8-45D8-AF0F-AF267219C847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7913;p75">
              <a:extLst>
                <a:ext uri="{FF2B5EF4-FFF2-40B4-BE49-F238E27FC236}">
                  <a16:creationId xmlns:a16="http://schemas.microsoft.com/office/drawing/2014/main" id="{12BDCE41-6AC5-4AC3-A690-140C83E173EC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7914;p75">
              <a:extLst>
                <a:ext uri="{FF2B5EF4-FFF2-40B4-BE49-F238E27FC236}">
                  <a16:creationId xmlns:a16="http://schemas.microsoft.com/office/drawing/2014/main" id="{2369AE35-2D96-4DBF-87D8-AB5738AF9E31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7915;p75">
              <a:extLst>
                <a:ext uri="{FF2B5EF4-FFF2-40B4-BE49-F238E27FC236}">
                  <a16:creationId xmlns:a16="http://schemas.microsoft.com/office/drawing/2014/main" id="{DAAAEA43-7467-4887-867A-D1616155D20B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7916;p75">
              <a:extLst>
                <a:ext uri="{FF2B5EF4-FFF2-40B4-BE49-F238E27FC236}">
                  <a16:creationId xmlns:a16="http://schemas.microsoft.com/office/drawing/2014/main" id="{98C97C3B-BA2E-49F1-8F39-5F2C6BB4C6C0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7917;p75">
              <a:extLst>
                <a:ext uri="{FF2B5EF4-FFF2-40B4-BE49-F238E27FC236}">
                  <a16:creationId xmlns:a16="http://schemas.microsoft.com/office/drawing/2014/main" id="{B0AC82E5-96D8-4DF8-AF8F-33DA3F1367D7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7918;p75">
              <a:extLst>
                <a:ext uri="{FF2B5EF4-FFF2-40B4-BE49-F238E27FC236}">
                  <a16:creationId xmlns:a16="http://schemas.microsoft.com/office/drawing/2014/main" id="{CA870212-2544-4FED-A4AE-22532BE4E3A1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7919;p75">
              <a:extLst>
                <a:ext uri="{FF2B5EF4-FFF2-40B4-BE49-F238E27FC236}">
                  <a16:creationId xmlns:a16="http://schemas.microsoft.com/office/drawing/2014/main" id="{EF1F2CB2-2263-4DE1-8298-FDB308E7820A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7920;p75">
              <a:extLst>
                <a:ext uri="{FF2B5EF4-FFF2-40B4-BE49-F238E27FC236}">
                  <a16:creationId xmlns:a16="http://schemas.microsoft.com/office/drawing/2014/main" id="{C1B00333-D7D1-4D32-BDB7-C05579B87BDA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7921;p75">
              <a:extLst>
                <a:ext uri="{FF2B5EF4-FFF2-40B4-BE49-F238E27FC236}">
                  <a16:creationId xmlns:a16="http://schemas.microsoft.com/office/drawing/2014/main" id="{3B386784-613E-4348-883F-A18E58DE1E7C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7922;p75">
              <a:extLst>
                <a:ext uri="{FF2B5EF4-FFF2-40B4-BE49-F238E27FC236}">
                  <a16:creationId xmlns:a16="http://schemas.microsoft.com/office/drawing/2014/main" id="{BA15E5EF-A530-4A9A-A879-0F3D2F36B59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7923;p75">
              <a:extLst>
                <a:ext uri="{FF2B5EF4-FFF2-40B4-BE49-F238E27FC236}">
                  <a16:creationId xmlns:a16="http://schemas.microsoft.com/office/drawing/2014/main" id="{37E11B3E-8B73-4FC6-B7F4-C3ED324D672B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7924;p75">
              <a:extLst>
                <a:ext uri="{FF2B5EF4-FFF2-40B4-BE49-F238E27FC236}">
                  <a16:creationId xmlns:a16="http://schemas.microsoft.com/office/drawing/2014/main" id="{099597B0-3A4C-41B1-BD86-1A74429C9257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7925;p75">
              <a:extLst>
                <a:ext uri="{FF2B5EF4-FFF2-40B4-BE49-F238E27FC236}">
                  <a16:creationId xmlns:a16="http://schemas.microsoft.com/office/drawing/2014/main" id="{F06C9E1E-3740-49E8-9704-ECB7243ED01B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7926;p75">
              <a:extLst>
                <a:ext uri="{FF2B5EF4-FFF2-40B4-BE49-F238E27FC236}">
                  <a16:creationId xmlns:a16="http://schemas.microsoft.com/office/drawing/2014/main" id="{8C846A47-D64A-4F0F-8D3B-4CEDB6EDD708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7927;p75">
              <a:extLst>
                <a:ext uri="{FF2B5EF4-FFF2-40B4-BE49-F238E27FC236}">
                  <a16:creationId xmlns:a16="http://schemas.microsoft.com/office/drawing/2014/main" id="{2E8F4717-79B8-4772-9443-85D32FBB26A6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7928;p75">
              <a:extLst>
                <a:ext uri="{FF2B5EF4-FFF2-40B4-BE49-F238E27FC236}">
                  <a16:creationId xmlns:a16="http://schemas.microsoft.com/office/drawing/2014/main" id="{A79417B0-9BB7-42D4-B598-F737BA4CD380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7929;p75">
              <a:extLst>
                <a:ext uri="{FF2B5EF4-FFF2-40B4-BE49-F238E27FC236}">
                  <a16:creationId xmlns:a16="http://schemas.microsoft.com/office/drawing/2014/main" id="{103D3112-EF1A-4C13-9DC3-38E34753DE35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7930;p75">
              <a:extLst>
                <a:ext uri="{FF2B5EF4-FFF2-40B4-BE49-F238E27FC236}">
                  <a16:creationId xmlns:a16="http://schemas.microsoft.com/office/drawing/2014/main" id="{7C46EA79-B71C-4FE5-89FB-2B346E2DED59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7931;p75">
              <a:extLst>
                <a:ext uri="{FF2B5EF4-FFF2-40B4-BE49-F238E27FC236}">
                  <a16:creationId xmlns:a16="http://schemas.microsoft.com/office/drawing/2014/main" id="{5D89D118-462E-4877-9E5E-FFB84F249A2A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7932;p75">
              <a:extLst>
                <a:ext uri="{FF2B5EF4-FFF2-40B4-BE49-F238E27FC236}">
                  <a16:creationId xmlns:a16="http://schemas.microsoft.com/office/drawing/2014/main" id="{791D17C0-7223-4A58-92A3-AD610F7E695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7933;p75">
              <a:extLst>
                <a:ext uri="{FF2B5EF4-FFF2-40B4-BE49-F238E27FC236}">
                  <a16:creationId xmlns:a16="http://schemas.microsoft.com/office/drawing/2014/main" id="{0841B156-7D01-4BBD-8890-C50ACECA123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7934;p75">
              <a:extLst>
                <a:ext uri="{FF2B5EF4-FFF2-40B4-BE49-F238E27FC236}">
                  <a16:creationId xmlns:a16="http://schemas.microsoft.com/office/drawing/2014/main" id="{C262B4B2-1D6E-4C51-8889-3D7BA57B6DFD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7935;p75">
              <a:extLst>
                <a:ext uri="{FF2B5EF4-FFF2-40B4-BE49-F238E27FC236}">
                  <a16:creationId xmlns:a16="http://schemas.microsoft.com/office/drawing/2014/main" id="{498332CB-98DC-46DB-BA13-C7B632D1D5B0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7936;p75">
              <a:extLst>
                <a:ext uri="{FF2B5EF4-FFF2-40B4-BE49-F238E27FC236}">
                  <a16:creationId xmlns:a16="http://schemas.microsoft.com/office/drawing/2014/main" id="{528366DB-1976-4371-8AB0-B2AE14E0A13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7937;p75">
              <a:extLst>
                <a:ext uri="{FF2B5EF4-FFF2-40B4-BE49-F238E27FC236}">
                  <a16:creationId xmlns:a16="http://schemas.microsoft.com/office/drawing/2014/main" id="{07958DCA-F6DD-4BD2-B6B5-E2FBE06CCB32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7938;p75">
              <a:extLst>
                <a:ext uri="{FF2B5EF4-FFF2-40B4-BE49-F238E27FC236}">
                  <a16:creationId xmlns:a16="http://schemas.microsoft.com/office/drawing/2014/main" id="{BB6450C8-EF96-4054-B9EA-474533772D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7939;p75">
              <a:extLst>
                <a:ext uri="{FF2B5EF4-FFF2-40B4-BE49-F238E27FC236}">
                  <a16:creationId xmlns:a16="http://schemas.microsoft.com/office/drawing/2014/main" id="{FEC83F12-1A07-4951-BBBF-CD81950BAC7C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7940;p75">
              <a:extLst>
                <a:ext uri="{FF2B5EF4-FFF2-40B4-BE49-F238E27FC236}">
                  <a16:creationId xmlns:a16="http://schemas.microsoft.com/office/drawing/2014/main" id="{B8A73885-72BF-42D4-AC22-0868ABD396A8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7941;p75">
              <a:extLst>
                <a:ext uri="{FF2B5EF4-FFF2-40B4-BE49-F238E27FC236}">
                  <a16:creationId xmlns:a16="http://schemas.microsoft.com/office/drawing/2014/main" id="{50134A7B-3B90-4042-B9AE-E05321EC678C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7942;p75">
              <a:extLst>
                <a:ext uri="{FF2B5EF4-FFF2-40B4-BE49-F238E27FC236}">
                  <a16:creationId xmlns:a16="http://schemas.microsoft.com/office/drawing/2014/main" id="{662F4E7A-3BB0-4683-A72D-F0ACDD48A771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7943;p75">
              <a:extLst>
                <a:ext uri="{FF2B5EF4-FFF2-40B4-BE49-F238E27FC236}">
                  <a16:creationId xmlns:a16="http://schemas.microsoft.com/office/drawing/2014/main" id="{30B3CB50-F62D-4CFA-8116-D5B524A5723A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7944;p75">
              <a:extLst>
                <a:ext uri="{FF2B5EF4-FFF2-40B4-BE49-F238E27FC236}">
                  <a16:creationId xmlns:a16="http://schemas.microsoft.com/office/drawing/2014/main" id="{C5BFD49F-A2F7-40F0-97C6-2A3CA4ED66D4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7945;p75">
              <a:extLst>
                <a:ext uri="{FF2B5EF4-FFF2-40B4-BE49-F238E27FC236}">
                  <a16:creationId xmlns:a16="http://schemas.microsoft.com/office/drawing/2014/main" id="{CBD5C328-D354-4B05-8859-91F37470CB0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7946;p75">
              <a:extLst>
                <a:ext uri="{FF2B5EF4-FFF2-40B4-BE49-F238E27FC236}">
                  <a16:creationId xmlns:a16="http://schemas.microsoft.com/office/drawing/2014/main" id="{786E762B-001A-41C6-B4DB-198E4F83EBF4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7947;p75">
              <a:extLst>
                <a:ext uri="{FF2B5EF4-FFF2-40B4-BE49-F238E27FC236}">
                  <a16:creationId xmlns:a16="http://schemas.microsoft.com/office/drawing/2014/main" id="{66534492-A563-4000-BAB4-8BF722CAD95E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7948;p75">
              <a:extLst>
                <a:ext uri="{FF2B5EF4-FFF2-40B4-BE49-F238E27FC236}">
                  <a16:creationId xmlns:a16="http://schemas.microsoft.com/office/drawing/2014/main" id="{66F00EAF-443E-4FDD-86F7-BC63EF64E050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7949;p75">
              <a:extLst>
                <a:ext uri="{FF2B5EF4-FFF2-40B4-BE49-F238E27FC236}">
                  <a16:creationId xmlns:a16="http://schemas.microsoft.com/office/drawing/2014/main" id="{E719B6FA-A154-41DC-8079-C47AF3077CBF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7950;p75">
              <a:extLst>
                <a:ext uri="{FF2B5EF4-FFF2-40B4-BE49-F238E27FC236}">
                  <a16:creationId xmlns:a16="http://schemas.microsoft.com/office/drawing/2014/main" id="{4C4A526C-BDF1-4AD4-8B17-E2BF027828B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7951;p75">
              <a:extLst>
                <a:ext uri="{FF2B5EF4-FFF2-40B4-BE49-F238E27FC236}">
                  <a16:creationId xmlns:a16="http://schemas.microsoft.com/office/drawing/2014/main" id="{2DDBF0EC-F875-4969-AD0A-BF403FD812BA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7952;p75">
              <a:extLst>
                <a:ext uri="{FF2B5EF4-FFF2-40B4-BE49-F238E27FC236}">
                  <a16:creationId xmlns:a16="http://schemas.microsoft.com/office/drawing/2014/main" id="{2C1E9A8D-29C9-4458-B995-F6A26419E2B5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7953;p75">
              <a:extLst>
                <a:ext uri="{FF2B5EF4-FFF2-40B4-BE49-F238E27FC236}">
                  <a16:creationId xmlns:a16="http://schemas.microsoft.com/office/drawing/2014/main" id="{13D15458-A9C8-49F5-A89B-A062BA04AA0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7954;p75">
              <a:extLst>
                <a:ext uri="{FF2B5EF4-FFF2-40B4-BE49-F238E27FC236}">
                  <a16:creationId xmlns:a16="http://schemas.microsoft.com/office/drawing/2014/main" id="{E3229AB1-2307-4113-8E88-3A6B7FCAB355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7955;p75">
              <a:extLst>
                <a:ext uri="{FF2B5EF4-FFF2-40B4-BE49-F238E27FC236}">
                  <a16:creationId xmlns:a16="http://schemas.microsoft.com/office/drawing/2014/main" id="{C3FC6832-1C02-4DAA-9303-8540A5494046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7956;p75">
              <a:extLst>
                <a:ext uri="{FF2B5EF4-FFF2-40B4-BE49-F238E27FC236}">
                  <a16:creationId xmlns:a16="http://schemas.microsoft.com/office/drawing/2014/main" id="{39EED923-2C11-4BEC-99E4-1D4881A9E321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7957;p75">
              <a:extLst>
                <a:ext uri="{FF2B5EF4-FFF2-40B4-BE49-F238E27FC236}">
                  <a16:creationId xmlns:a16="http://schemas.microsoft.com/office/drawing/2014/main" id="{29DE9EC3-0C83-4ADA-B96F-5F5B5455F598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7958;p75">
              <a:extLst>
                <a:ext uri="{FF2B5EF4-FFF2-40B4-BE49-F238E27FC236}">
                  <a16:creationId xmlns:a16="http://schemas.microsoft.com/office/drawing/2014/main" id="{3B909487-5298-4F4C-943C-2C9B7CB6F1D3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7959;p75">
              <a:extLst>
                <a:ext uri="{FF2B5EF4-FFF2-40B4-BE49-F238E27FC236}">
                  <a16:creationId xmlns:a16="http://schemas.microsoft.com/office/drawing/2014/main" id="{76209BD7-E3A2-41AB-A08C-1B7A9E457AC8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7960;p75">
              <a:extLst>
                <a:ext uri="{FF2B5EF4-FFF2-40B4-BE49-F238E27FC236}">
                  <a16:creationId xmlns:a16="http://schemas.microsoft.com/office/drawing/2014/main" id="{7786D4B7-BA85-42F3-80F5-38EE5A8594E3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7961;p75">
              <a:extLst>
                <a:ext uri="{FF2B5EF4-FFF2-40B4-BE49-F238E27FC236}">
                  <a16:creationId xmlns:a16="http://schemas.microsoft.com/office/drawing/2014/main" id="{1E789A75-DB34-48FC-B080-21DA90B0F576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7962;p75">
              <a:extLst>
                <a:ext uri="{FF2B5EF4-FFF2-40B4-BE49-F238E27FC236}">
                  <a16:creationId xmlns:a16="http://schemas.microsoft.com/office/drawing/2014/main" id="{77E9830A-F473-4FEC-B001-E0007A09F477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7963;p75">
              <a:extLst>
                <a:ext uri="{FF2B5EF4-FFF2-40B4-BE49-F238E27FC236}">
                  <a16:creationId xmlns:a16="http://schemas.microsoft.com/office/drawing/2014/main" id="{0BE5ACA9-0081-4988-8D60-B4D3636FFD53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7964;p75">
              <a:extLst>
                <a:ext uri="{FF2B5EF4-FFF2-40B4-BE49-F238E27FC236}">
                  <a16:creationId xmlns:a16="http://schemas.microsoft.com/office/drawing/2014/main" id="{D487EB02-1FFE-4BDB-9D30-0BF38E273A42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7965;p75">
              <a:extLst>
                <a:ext uri="{FF2B5EF4-FFF2-40B4-BE49-F238E27FC236}">
                  <a16:creationId xmlns:a16="http://schemas.microsoft.com/office/drawing/2014/main" id="{A64782B1-6210-46CD-9194-3DAF9472A3B2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7966;p75">
              <a:extLst>
                <a:ext uri="{FF2B5EF4-FFF2-40B4-BE49-F238E27FC236}">
                  <a16:creationId xmlns:a16="http://schemas.microsoft.com/office/drawing/2014/main" id="{8E1B5526-40A1-4D57-9309-3B317F47C139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7967;p75">
              <a:extLst>
                <a:ext uri="{FF2B5EF4-FFF2-40B4-BE49-F238E27FC236}">
                  <a16:creationId xmlns:a16="http://schemas.microsoft.com/office/drawing/2014/main" id="{8DE05436-1C41-436F-AD72-97B41DF5AC31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7968;p75">
              <a:extLst>
                <a:ext uri="{FF2B5EF4-FFF2-40B4-BE49-F238E27FC236}">
                  <a16:creationId xmlns:a16="http://schemas.microsoft.com/office/drawing/2014/main" id="{2F567D5E-12FA-4776-A39E-C559E124E383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7969;p75">
              <a:extLst>
                <a:ext uri="{FF2B5EF4-FFF2-40B4-BE49-F238E27FC236}">
                  <a16:creationId xmlns:a16="http://schemas.microsoft.com/office/drawing/2014/main" id="{9D83479B-E99C-4E6F-8F8C-B43F48D2DF06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7970;p75">
              <a:extLst>
                <a:ext uri="{FF2B5EF4-FFF2-40B4-BE49-F238E27FC236}">
                  <a16:creationId xmlns:a16="http://schemas.microsoft.com/office/drawing/2014/main" id="{B9AAD944-580F-4C8A-9E86-0A8D59CA4E9D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7971;p75">
              <a:extLst>
                <a:ext uri="{FF2B5EF4-FFF2-40B4-BE49-F238E27FC236}">
                  <a16:creationId xmlns:a16="http://schemas.microsoft.com/office/drawing/2014/main" id="{F2F40DE6-B416-4D9B-972B-EA13D96A19A9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7972;p75">
              <a:extLst>
                <a:ext uri="{FF2B5EF4-FFF2-40B4-BE49-F238E27FC236}">
                  <a16:creationId xmlns:a16="http://schemas.microsoft.com/office/drawing/2014/main" id="{430E281B-15AA-4252-AE76-2397FCB2B0AA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7973;p75">
              <a:extLst>
                <a:ext uri="{FF2B5EF4-FFF2-40B4-BE49-F238E27FC236}">
                  <a16:creationId xmlns:a16="http://schemas.microsoft.com/office/drawing/2014/main" id="{95C2F372-8B69-46DE-A150-497AC142221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7974;p75">
              <a:extLst>
                <a:ext uri="{FF2B5EF4-FFF2-40B4-BE49-F238E27FC236}">
                  <a16:creationId xmlns:a16="http://schemas.microsoft.com/office/drawing/2014/main" id="{173B892F-251D-49E3-AB2F-69EA35014BA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7975;p75">
              <a:extLst>
                <a:ext uri="{FF2B5EF4-FFF2-40B4-BE49-F238E27FC236}">
                  <a16:creationId xmlns:a16="http://schemas.microsoft.com/office/drawing/2014/main" id="{3AA6ADBE-B122-4EF2-9C9E-B0ABDA914353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7976;p75">
              <a:extLst>
                <a:ext uri="{FF2B5EF4-FFF2-40B4-BE49-F238E27FC236}">
                  <a16:creationId xmlns:a16="http://schemas.microsoft.com/office/drawing/2014/main" id="{E075ACF0-715D-4084-A819-9122CD2A835C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7977;p75">
              <a:extLst>
                <a:ext uri="{FF2B5EF4-FFF2-40B4-BE49-F238E27FC236}">
                  <a16:creationId xmlns:a16="http://schemas.microsoft.com/office/drawing/2014/main" id="{F144B199-E08C-458A-94E0-F682FB09463A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7978;p75">
              <a:extLst>
                <a:ext uri="{FF2B5EF4-FFF2-40B4-BE49-F238E27FC236}">
                  <a16:creationId xmlns:a16="http://schemas.microsoft.com/office/drawing/2014/main" id="{BC2433A3-F09A-482F-A8A4-D66CE66B5131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7979;p75">
              <a:extLst>
                <a:ext uri="{FF2B5EF4-FFF2-40B4-BE49-F238E27FC236}">
                  <a16:creationId xmlns:a16="http://schemas.microsoft.com/office/drawing/2014/main" id="{9090843B-506A-41C1-9A29-9E410636FFF5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7980;p75">
              <a:extLst>
                <a:ext uri="{FF2B5EF4-FFF2-40B4-BE49-F238E27FC236}">
                  <a16:creationId xmlns:a16="http://schemas.microsoft.com/office/drawing/2014/main" id="{22463CCF-B82B-4B59-9C2A-8DA4ECD4CB57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7981;p75">
              <a:extLst>
                <a:ext uri="{FF2B5EF4-FFF2-40B4-BE49-F238E27FC236}">
                  <a16:creationId xmlns:a16="http://schemas.microsoft.com/office/drawing/2014/main" id="{9D53752D-CF96-462A-B0E8-E19192F55623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7982;p75">
              <a:extLst>
                <a:ext uri="{FF2B5EF4-FFF2-40B4-BE49-F238E27FC236}">
                  <a16:creationId xmlns:a16="http://schemas.microsoft.com/office/drawing/2014/main" id="{001EFDEA-AEEC-4CC5-9C5D-0FB6A8C478B8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7983;p75">
              <a:extLst>
                <a:ext uri="{FF2B5EF4-FFF2-40B4-BE49-F238E27FC236}">
                  <a16:creationId xmlns:a16="http://schemas.microsoft.com/office/drawing/2014/main" id="{EC17D701-2C9C-425F-A007-5BB20EF9BD44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7984;p75">
              <a:extLst>
                <a:ext uri="{FF2B5EF4-FFF2-40B4-BE49-F238E27FC236}">
                  <a16:creationId xmlns:a16="http://schemas.microsoft.com/office/drawing/2014/main" id="{7395D60B-8386-40A9-AAF7-22A0136684D6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7985;p75">
              <a:extLst>
                <a:ext uri="{FF2B5EF4-FFF2-40B4-BE49-F238E27FC236}">
                  <a16:creationId xmlns:a16="http://schemas.microsoft.com/office/drawing/2014/main" id="{47945B89-DCAF-431A-9004-14779618DE37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7986;p75">
              <a:extLst>
                <a:ext uri="{FF2B5EF4-FFF2-40B4-BE49-F238E27FC236}">
                  <a16:creationId xmlns:a16="http://schemas.microsoft.com/office/drawing/2014/main" id="{559484AE-AAB1-44FA-A696-2EA1FE8C858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7987;p75">
              <a:extLst>
                <a:ext uri="{FF2B5EF4-FFF2-40B4-BE49-F238E27FC236}">
                  <a16:creationId xmlns:a16="http://schemas.microsoft.com/office/drawing/2014/main" id="{1A06FF2D-5D8A-4E33-9E2B-6F9CB815570F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7988;p75">
              <a:extLst>
                <a:ext uri="{FF2B5EF4-FFF2-40B4-BE49-F238E27FC236}">
                  <a16:creationId xmlns:a16="http://schemas.microsoft.com/office/drawing/2014/main" id="{E42205B6-3B7F-4C9E-98DD-6781246A003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7989;p75">
              <a:extLst>
                <a:ext uri="{FF2B5EF4-FFF2-40B4-BE49-F238E27FC236}">
                  <a16:creationId xmlns:a16="http://schemas.microsoft.com/office/drawing/2014/main" id="{084184D5-AFEE-42FA-AA4A-E6F30250EBC9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7990;p75">
              <a:extLst>
                <a:ext uri="{FF2B5EF4-FFF2-40B4-BE49-F238E27FC236}">
                  <a16:creationId xmlns:a16="http://schemas.microsoft.com/office/drawing/2014/main" id="{85B78591-BEEB-4B2C-85E5-0455D62F2B2E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7991;p75">
              <a:extLst>
                <a:ext uri="{FF2B5EF4-FFF2-40B4-BE49-F238E27FC236}">
                  <a16:creationId xmlns:a16="http://schemas.microsoft.com/office/drawing/2014/main" id="{6224FD87-E3BF-4141-BEE0-037F2832354A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7992;p75">
              <a:extLst>
                <a:ext uri="{FF2B5EF4-FFF2-40B4-BE49-F238E27FC236}">
                  <a16:creationId xmlns:a16="http://schemas.microsoft.com/office/drawing/2014/main" id="{61156948-5167-4693-ADAB-F43F8631B28B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7993;p75">
              <a:extLst>
                <a:ext uri="{FF2B5EF4-FFF2-40B4-BE49-F238E27FC236}">
                  <a16:creationId xmlns:a16="http://schemas.microsoft.com/office/drawing/2014/main" id="{50758EA0-33A0-4D92-8D1F-CA32058865B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7994;p75">
              <a:extLst>
                <a:ext uri="{FF2B5EF4-FFF2-40B4-BE49-F238E27FC236}">
                  <a16:creationId xmlns:a16="http://schemas.microsoft.com/office/drawing/2014/main" id="{F18E1BAB-3F10-478C-BBF5-86E47A411843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7995;p75">
              <a:extLst>
                <a:ext uri="{FF2B5EF4-FFF2-40B4-BE49-F238E27FC236}">
                  <a16:creationId xmlns:a16="http://schemas.microsoft.com/office/drawing/2014/main" id="{BA53D88F-7687-41D3-9B80-E73BD29813A1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7996;p75">
              <a:extLst>
                <a:ext uri="{FF2B5EF4-FFF2-40B4-BE49-F238E27FC236}">
                  <a16:creationId xmlns:a16="http://schemas.microsoft.com/office/drawing/2014/main" id="{A882F13E-64C0-46BB-97E4-3F87FB15C3A0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7997;p75">
              <a:extLst>
                <a:ext uri="{FF2B5EF4-FFF2-40B4-BE49-F238E27FC236}">
                  <a16:creationId xmlns:a16="http://schemas.microsoft.com/office/drawing/2014/main" id="{64B2ECA5-B9EC-4D55-9F81-17C05E48BEB5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7998;p75">
              <a:extLst>
                <a:ext uri="{FF2B5EF4-FFF2-40B4-BE49-F238E27FC236}">
                  <a16:creationId xmlns:a16="http://schemas.microsoft.com/office/drawing/2014/main" id="{1E097300-923E-4640-835B-76837742E261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7999;p75">
              <a:extLst>
                <a:ext uri="{FF2B5EF4-FFF2-40B4-BE49-F238E27FC236}">
                  <a16:creationId xmlns:a16="http://schemas.microsoft.com/office/drawing/2014/main" id="{13A9BE5D-A6A8-4F50-9492-3723AB99C0D6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8000;p75">
              <a:extLst>
                <a:ext uri="{FF2B5EF4-FFF2-40B4-BE49-F238E27FC236}">
                  <a16:creationId xmlns:a16="http://schemas.microsoft.com/office/drawing/2014/main" id="{63D83D1F-CBC1-4AAD-989B-101B1F23566D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8001;p75">
              <a:extLst>
                <a:ext uri="{FF2B5EF4-FFF2-40B4-BE49-F238E27FC236}">
                  <a16:creationId xmlns:a16="http://schemas.microsoft.com/office/drawing/2014/main" id="{13BF76D3-2802-48E3-B0A9-0BBF0763E9AC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8002;p75">
              <a:extLst>
                <a:ext uri="{FF2B5EF4-FFF2-40B4-BE49-F238E27FC236}">
                  <a16:creationId xmlns:a16="http://schemas.microsoft.com/office/drawing/2014/main" id="{0F618BFA-6F61-4AD9-B76B-D0641646D917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8003;p75">
              <a:extLst>
                <a:ext uri="{FF2B5EF4-FFF2-40B4-BE49-F238E27FC236}">
                  <a16:creationId xmlns:a16="http://schemas.microsoft.com/office/drawing/2014/main" id="{BC6EDC86-D912-4510-BC57-1B8F9124BC7D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8004;p75">
              <a:extLst>
                <a:ext uri="{FF2B5EF4-FFF2-40B4-BE49-F238E27FC236}">
                  <a16:creationId xmlns:a16="http://schemas.microsoft.com/office/drawing/2014/main" id="{4187BFAA-85E9-40F3-AE97-B75DF3F252D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8005;p75">
              <a:extLst>
                <a:ext uri="{FF2B5EF4-FFF2-40B4-BE49-F238E27FC236}">
                  <a16:creationId xmlns:a16="http://schemas.microsoft.com/office/drawing/2014/main" id="{3EF9EE51-AEE6-4959-A777-E9357C56718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8006;p75">
              <a:extLst>
                <a:ext uri="{FF2B5EF4-FFF2-40B4-BE49-F238E27FC236}">
                  <a16:creationId xmlns:a16="http://schemas.microsoft.com/office/drawing/2014/main" id="{01F9B02B-E375-4D16-BF79-BF8FDB90A365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8007;p75">
              <a:extLst>
                <a:ext uri="{FF2B5EF4-FFF2-40B4-BE49-F238E27FC236}">
                  <a16:creationId xmlns:a16="http://schemas.microsoft.com/office/drawing/2014/main" id="{443C04B1-A7CA-43E9-A7EB-4D7A0BF43CD1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8008;p75">
              <a:extLst>
                <a:ext uri="{FF2B5EF4-FFF2-40B4-BE49-F238E27FC236}">
                  <a16:creationId xmlns:a16="http://schemas.microsoft.com/office/drawing/2014/main" id="{2C23539F-409D-4083-8AEF-0F0F97C805DB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8009;p75">
              <a:extLst>
                <a:ext uri="{FF2B5EF4-FFF2-40B4-BE49-F238E27FC236}">
                  <a16:creationId xmlns:a16="http://schemas.microsoft.com/office/drawing/2014/main" id="{E1FA3691-DB33-47B8-86D7-1A897788B126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8010;p75">
              <a:extLst>
                <a:ext uri="{FF2B5EF4-FFF2-40B4-BE49-F238E27FC236}">
                  <a16:creationId xmlns:a16="http://schemas.microsoft.com/office/drawing/2014/main" id="{589A402B-A858-43FE-9DE2-3C796BC8FB53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8011;p75">
              <a:extLst>
                <a:ext uri="{FF2B5EF4-FFF2-40B4-BE49-F238E27FC236}">
                  <a16:creationId xmlns:a16="http://schemas.microsoft.com/office/drawing/2014/main" id="{C9EC4E4E-6B30-4D64-9A7F-52609453A0E0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8012;p75">
              <a:extLst>
                <a:ext uri="{FF2B5EF4-FFF2-40B4-BE49-F238E27FC236}">
                  <a16:creationId xmlns:a16="http://schemas.microsoft.com/office/drawing/2014/main" id="{32097FD0-8983-4D9D-88B8-5381302A773E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8013;p75">
              <a:extLst>
                <a:ext uri="{FF2B5EF4-FFF2-40B4-BE49-F238E27FC236}">
                  <a16:creationId xmlns:a16="http://schemas.microsoft.com/office/drawing/2014/main" id="{D3D66A89-87D0-4B6B-9A76-16E614559499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8014;p75">
              <a:extLst>
                <a:ext uri="{FF2B5EF4-FFF2-40B4-BE49-F238E27FC236}">
                  <a16:creationId xmlns:a16="http://schemas.microsoft.com/office/drawing/2014/main" id="{83368B10-4B83-4B40-AEA4-47FE4F5B4A0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8015;p75">
              <a:extLst>
                <a:ext uri="{FF2B5EF4-FFF2-40B4-BE49-F238E27FC236}">
                  <a16:creationId xmlns:a16="http://schemas.microsoft.com/office/drawing/2014/main" id="{FAAF2C93-6ECE-4E56-8843-C70131D92AD2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8016;p75">
              <a:extLst>
                <a:ext uri="{FF2B5EF4-FFF2-40B4-BE49-F238E27FC236}">
                  <a16:creationId xmlns:a16="http://schemas.microsoft.com/office/drawing/2014/main" id="{C62D6A16-0EC9-45FC-8EAF-FFFCF84962BB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8017;p75">
              <a:extLst>
                <a:ext uri="{FF2B5EF4-FFF2-40B4-BE49-F238E27FC236}">
                  <a16:creationId xmlns:a16="http://schemas.microsoft.com/office/drawing/2014/main" id="{01E43D97-7BC0-4507-B28A-1009755CBFBB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8018;p75">
              <a:extLst>
                <a:ext uri="{FF2B5EF4-FFF2-40B4-BE49-F238E27FC236}">
                  <a16:creationId xmlns:a16="http://schemas.microsoft.com/office/drawing/2014/main" id="{486BE578-A520-4BB6-B969-915A99DC7047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8019;p75">
              <a:extLst>
                <a:ext uri="{FF2B5EF4-FFF2-40B4-BE49-F238E27FC236}">
                  <a16:creationId xmlns:a16="http://schemas.microsoft.com/office/drawing/2014/main" id="{6BF90179-198F-41CD-A532-B05D943F1189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8020;p75">
              <a:extLst>
                <a:ext uri="{FF2B5EF4-FFF2-40B4-BE49-F238E27FC236}">
                  <a16:creationId xmlns:a16="http://schemas.microsoft.com/office/drawing/2014/main" id="{A1F6AA98-BEE7-484A-9794-53F4DF9DFB10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8021;p75">
              <a:extLst>
                <a:ext uri="{FF2B5EF4-FFF2-40B4-BE49-F238E27FC236}">
                  <a16:creationId xmlns:a16="http://schemas.microsoft.com/office/drawing/2014/main" id="{564FC4BA-BA76-4AB3-85C8-2DD384B3749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8022;p75">
              <a:extLst>
                <a:ext uri="{FF2B5EF4-FFF2-40B4-BE49-F238E27FC236}">
                  <a16:creationId xmlns:a16="http://schemas.microsoft.com/office/drawing/2014/main" id="{6ADE6361-D295-4314-9259-F6DFBEF16885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8023;p75">
              <a:extLst>
                <a:ext uri="{FF2B5EF4-FFF2-40B4-BE49-F238E27FC236}">
                  <a16:creationId xmlns:a16="http://schemas.microsoft.com/office/drawing/2014/main" id="{C1E6CCDA-5EA8-4267-93BD-9CF28431C06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8024;p75">
              <a:extLst>
                <a:ext uri="{FF2B5EF4-FFF2-40B4-BE49-F238E27FC236}">
                  <a16:creationId xmlns:a16="http://schemas.microsoft.com/office/drawing/2014/main" id="{AF612347-96C7-4442-8EBC-D46337EB8AA0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8025;p75">
              <a:extLst>
                <a:ext uri="{FF2B5EF4-FFF2-40B4-BE49-F238E27FC236}">
                  <a16:creationId xmlns:a16="http://schemas.microsoft.com/office/drawing/2014/main" id="{F9D068B4-7DF2-43B2-AB8B-759F96AEF83B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8026;p75">
              <a:extLst>
                <a:ext uri="{FF2B5EF4-FFF2-40B4-BE49-F238E27FC236}">
                  <a16:creationId xmlns:a16="http://schemas.microsoft.com/office/drawing/2014/main" id="{887E40DC-37EA-42D1-8F81-D2A25C03E2B9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8027;p75">
              <a:extLst>
                <a:ext uri="{FF2B5EF4-FFF2-40B4-BE49-F238E27FC236}">
                  <a16:creationId xmlns:a16="http://schemas.microsoft.com/office/drawing/2014/main" id="{D161B735-16E3-4F96-BE9D-E5838FE70DA7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8028;p75">
              <a:extLst>
                <a:ext uri="{FF2B5EF4-FFF2-40B4-BE49-F238E27FC236}">
                  <a16:creationId xmlns:a16="http://schemas.microsoft.com/office/drawing/2014/main" id="{31737925-3852-4707-9DA9-3364A86C318C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8029;p75">
              <a:extLst>
                <a:ext uri="{FF2B5EF4-FFF2-40B4-BE49-F238E27FC236}">
                  <a16:creationId xmlns:a16="http://schemas.microsoft.com/office/drawing/2014/main" id="{444B47A4-1850-481E-AAB6-7E337C35C4B4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8030;p75">
              <a:extLst>
                <a:ext uri="{FF2B5EF4-FFF2-40B4-BE49-F238E27FC236}">
                  <a16:creationId xmlns:a16="http://schemas.microsoft.com/office/drawing/2014/main" id="{A8869ABD-0C4C-41C0-87AC-C1618EB70566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8031;p75">
              <a:extLst>
                <a:ext uri="{FF2B5EF4-FFF2-40B4-BE49-F238E27FC236}">
                  <a16:creationId xmlns:a16="http://schemas.microsoft.com/office/drawing/2014/main" id="{A0C75057-A33C-4C78-8E3D-944EEB4726C0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8032;p75">
              <a:extLst>
                <a:ext uri="{FF2B5EF4-FFF2-40B4-BE49-F238E27FC236}">
                  <a16:creationId xmlns:a16="http://schemas.microsoft.com/office/drawing/2014/main" id="{947D99FF-BE87-4B98-9804-EBBAE4999B7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8033;p75">
              <a:extLst>
                <a:ext uri="{FF2B5EF4-FFF2-40B4-BE49-F238E27FC236}">
                  <a16:creationId xmlns:a16="http://schemas.microsoft.com/office/drawing/2014/main" id="{AE136E2F-E033-405A-9733-A56C92207D9C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8034;p75">
              <a:extLst>
                <a:ext uri="{FF2B5EF4-FFF2-40B4-BE49-F238E27FC236}">
                  <a16:creationId xmlns:a16="http://schemas.microsoft.com/office/drawing/2014/main" id="{0EBA7062-DA94-4136-B355-05E87764AC3B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8035;p75">
              <a:extLst>
                <a:ext uri="{FF2B5EF4-FFF2-40B4-BE49-F238E27FC236}">
                  <a16:creationId xmlns:a16="http://schemas.microsoft.com/office/drawing/2014/main" id="{AE653B74-AD7A-41DE-BAEB-0EC67A93533F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8036;p75">
              <a:extLst>
                <a:ext uri="{FF2B5EF4-FFF2-40B4-BE49-F238E27FC236}">
                  <a16:creationId xmlns:a16="http://schemas.microsoft.com/office/drawing/2014/main" id="{5DD877C7-DB59-471C-8C66-C6ADD3B9854D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8037;p75">
              <a:extLst>
                <a:ext uri="{FF2B5EF4-FFF2-40B4-BE49-F238E27FC236}">
                  <a16:creationId xmlns:a16="http://schemas.microsoft.com/office/drawing/2014/main" id="{D80A94ED-AEBC-4FA2-81AA-45E748AD7675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8038;p75">
              <a:extLst>
                <a:ext uri="{FF2B5EF4-FFF2-40B4-BE49-F238E27FC236}">
                  <a16:creationId xmlns:a16="http://schemas.microsoft.com/office/drawing/2014/main" id="{F2A36E33-9E74-495A-AECD-31A0A873491B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8039;p75">
              <a:extLst>
                <a:ext uri="{FF2B5EF4-FFF2-40B4-BE49-F238E27FC236}">
                  <a16:creationId xmlns:a16="http://schemas.microsoft.com/office/drawing/2014/main" id="{FA0A443A-BAFA-4C32-A494-66688C9A163E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8040;p75">
              <a:extLst>
                <a:ext uri="{FF2B5EF4-FFF2-40B4-BE49-F238E27FC236}">
                  <a16:creationId xmlns:a16="http://schemas.microsoft.com/office/drawing/2014/main" id="{426E0007-F14E-44FA-91EA-F67B2EE5F28E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8041;p75">
              <a:extLst>
                <a:ext uri="{FF2B5EF4-FFF2-40B4-BE49-F238E27FC236}">
                  <a16:creationId xmlns:a16="http://schemas.microsoft.com/office/drawing/2014/main" id="{B8764A30-D919-489B-A229-0F89C86A984D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8042;p75">
              <a:extLst>
                <a:ext uri="{FF2B5EF4-FFF2-40B4-BE49-F238E27FC236}">
                  <a16:creationId xmlns:a16="http://schemas.microsoft.com/office/drawing/2014/main" id="{172029A3-0BFB-4CEB-988E-4A4AF39FCD89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8043;p75">
              <a:extLst>
                <a:ext uri="{FF2B5EF4-FFF2-40B4-BE49-F238E27FC236}">
                  <a16:creationId xmlns:a16="http://schemas.microsoft.com/office/drawing/2014/main" id="{75BC7BC6-D7FD-4F13-A1D0-88745F1A3C22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8044;p75">
              <a:extLst>
                <a:ext uri="{FF2B5EF4-FFF2-40B4-BE49-F238E27FC236}">
                  <a16:creationId xmlns:a16="http://schemas.microsoft.com/office/drawing/2014/main" id="{499063CD-C600-4E78-9358-1C53BBDA8F24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8045;p75">
              <a:extLst>
                <a:ext uri="{FF2B5EF4-FFF2-40B4-BE49-F238E27FC236}">
                  <a16:creationId xmlns:a16="http://schemas.microsoft.com/office/drawing/2014/main" id="{0A72AF42-B40F-4E84-930B-AAFDD1BD22DF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8046;p75">
              <a:extLst>
                <a:ext uri="{FF2B5EF4-FFF2-40B4-BE49-F238E27FC236}">
                  <a16:creationId xmlns:a16="http://schemas.microsoft.com/office/drawing/2014/main" id="{A8562DF7-7B62-4DA0-A873-6CF63CB533AD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8047;p75">
              <a:extLst>
                <a:ext uri="{FF2B5EF4-FFF2-40B4-BE49-F238E27FC236}">
                  <a16:creationId xmlns:a16="http://schemas.microsoft.com/office/drawing/2014/main" id="{914A2646-93FE-4B91-91DC-29A7503F21A1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8048;p75">
              <a:extLst>
                <a:ext uri="{FF2B5EF4-FFF2-40B4-BE49-F238E27FC236}">
                  <a16:creationId xmlns:a16="http://schemas.microsoft.com/office/drawing/2014/main" id="{FC8C6645-4F84-44BC-9E28-701BFDC5562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8049;p75">
              <a:extLst>
                <a:ext uri="{FF2B5EF4-FFF2-40B4-BE49-F238E27FC236}">
                  <a16:creationId xmlns:a16="http://schemas.microsoft.com/office/drawing/2014/main" id="{0BAB86D2-5892-4013-8430-431A85AFF732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8050;p75">
              <a:extLst>
                <a:ext uri="{FF2B5EF4-FFF2-40B4-BE49-F238E27FC236}">
                  <a16:creationId xmlns:a16="http://schemas.microsoft.com/office/drawing/2014/main" id="{170D3F62-6918-4279-B6C5-AF8B2DD984EA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8051;p75">
              <a:extLst>
                <a:ext uri="{FF2B5EF4-FFF2-40B4-BE49-F238E27FC236}">
                  <a16:creationId xmlns:a16="http://schemas.microsoft.com/office/drawing/2014/main" id="{512B0CF1-FC51-4B27-A77F-10E4548C1F26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8052;p75">
              <a:extLst>
                <a:ext uri="{FF2B5EF4-FFF2-40B4-BE49-F238E27FC236}">
                  <a16:creationId xmlns:a16="http://schemas.microsoft.com/office/drawing/2014/main" id="{AF2ED27E-C567-4E1D-BFCA-88BC4DC88F8E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8053;p75">
              <a:extLst>
                <a:ext uri="{FF2B5EF4-FFF2-40B4-BE49-F238E27FC236}">
                  <a16:creationId xmlns:a16="http://schemas.microsoft.com/office/drawing/2014/main" id="{4ABD4E61-0C68-45DB-BC49-E329E8976FBC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8054;p75">
              <a:extLst>
                <a:ext uri="{FF2B5EF4-FFF2-40B4-BE49-F238E27FC236}">
                  <a16:creationId xmlns:a16="http://schemas.microsoft.com/office/drawing/2014/main" id="{805C120B-8644-4C9C-9E72-C71DEAD49639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8055;p75">
              <a:extLst>
                <a:ext uri="{FF2B5EF4-FFF2-40B4-BE49-F238E27FC236}">
                  <a16:creationId xmlns:a16="http://schemas.microsoft.com/office/drawing/2014/main" id="{38D180E8-9124-4523-B71E-D78DB481E9C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8056;p75">
              <a:extLst>
                <a:ext uri="{FF2B5EF4-FFF2-40B4-BE49-F238E27FC236}">
                  <a16:creationId xmlns:a16="http://schemas.microsoft.com/office/drawing/2014/main" id="{C3FE4828-FA44-4BE3-86C6-9757D4E68474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8057;p75">
              <a:extLst>
                <a:ext uri="{FF2B5EF4-FFF2-40B4-BE49-F238E27FC236}">
                  <a16:creationId xmlns:a16="http://schemas.microsoft.com/office/drawing/2014/main" id="{BCBD6072-A783-46B1-B042-D9874F700E6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8058;p75">
              <a:extLst>
                <a:ext uri="{FF2B5EF4-FFF2-40B4-BE49-F238E27FC236}">
                  <a16:creationId xmlns:a16="http://schemas.microsoft.com/office/drawing/2014/main" id="{D0B7DB07-ED79-4F72-9C91-282B6208AB39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8059;p75">
              <a:extLst>
                <a:ext uri="{FF2B5EF4-FFF2-40B4-BE49-F238E27FC236}">
                  <a16:creationId xmlns:a16="http://schemas.microsoft.com/office/drawing/2014/main" id="{AAFB8662-EC22-4F88-907D-49862E401EC0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8060;p75">
              <a:extLst>
                <a:ext uri="{FF2B5EF4-FFF2-40B4-BE49-F238E27FC236}">
                  <a16:creationId xmlns:a16="http://schemas.microsoft.com/office/drawing/2014/main" id="{2F9E5FFF-AEBC-48B2-A51A-4730CB7DA484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8061;p75">
              <a:extLst>
                <a:ext uri="{FF2B5EF4-FFF2-40B4-BE49-F238E27FC236}">
                  <a16:creationId xmlns:a16="http://schemas.microsoft.com/office/drawing/2014/main" id="{E7F0C050-7557-4533-AE41-DD2E987D8989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8062;p75">
              <a:extLst>
                <a:ext uri="{FF2B5EF4-FFF2-40B4-BE49-F238E27FC236}">
                  <a16:creationId xmlns:a16="http://schemas.microsoft.com/office/drawing/2014/main" id="{F0645AF2-F957-405D-B839-B2D0050427B0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8063;p75">
              <a:extLst>
                <a:ext uri="{FF2B5EF4-FFF2-40B4-BE49-F238E27FC236}">
                  <a16:creationId xmlns:a16="http://schemas.microsoft.com/office/drawing/2014/main" id="{3D86D9DF-2947-44DF-BF6F-7C4B6C93162E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8064;p75">
              <a:extLst>
                <a:ext uri="{FF2B5EF4-FFF2-40B4-BE49-F238E27FC236}">
                  <a16:creationId xmlns:a16="http://schemas.microsoft.com/office/drawing/2014/main" id="{63418E8E-C7C6-4AB1-B139-CBFBD4A9D411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8065;p75">
              <a:extLst>
                <a:ext uri="{FF2B5EF4-FFF2-40B4-BE49-F238E27FC236}">
                  <a16:creationId xmlns:a16="http://schemas.microsoft.com/office/drawing/2014/main" id="{2C04F697-28E5-488B-B639-CB878BEFEF37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8066;p75">
              <a:extLst>
                <a:ext uri="{FF2B5EF4-FFF2-40B4-BE49-F238E27FC236}">
                  <a16:creationId xmlns:a16="http://schemas.microsoft.com/office/drawing/2014/main" id="{CC070583-D730-48E8-BEE3-C52C2A62BA08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8067;p75">
              <a:extLst>
                <a:ext uri="{FF2B5EF4-FFF2-40B4-BE49-F238E27FC236}">
                  <a16:creationId xmlns:a16="http://schemas.microsoft.com/office/drawing/2014/main" id="{F05159C9-3A6A-48E6-BDDA-23371A89D0BA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8068;p75">
              <a:extLst>
                <a:ext uri="{FF2B5EF4-FFF2-40B4-BE49-F238E27FC236}">
                  <a16:creationId xmlns:a16="http://schemas.microsoft.com/office/drawing/2014/main" id="{1C656399-ABBC-4B5B-A076-09E5FAF941F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8069;p75">
              <a:extLst>
                <a:ext uri="{FF2B5EF4-FFF2-40B4-BE49-F238E27FC236}">
                  <a16:creationId xmlns:a16="http://schemas.microsoft.com/office/drawing/2014/main" id="{B039AF46-CD74-444E-B852-207E289F7E1E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8070;p75">
              <a:extLst>
                <a:ext uri="{FF2B5EF4-FFF2-40B4-BE49-F238E27FC236}">
                  <a16:creationId xmlns:a16="http://schemas.microsoft.com/office/drawing/2014/main" id="{0D973F40-CE99-4D2A-B269-A1D8BC72B96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8071;p75">
              <a:extLst>
                <a:ext uri="{FF2B5EF4-FFF2-40B4-BE49-F238E27FC236}">
                  <a16:creationId xmlns:a16="http://schemas.microsoft.com/office/drawing/2014/main" id="{0E30632C-5E75-45A9-AE65-678054E264A4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8072;p75">
              <a:extLst>
                <a:ext uri="{FF2B5EF4-FFF2-40B4-BE49-F238E27FC236}">
                  <a16:creationId xmlns:a16="http://schemas.microsoft.com/office/drawing/2014/main" id="{76CEA227-D68C-41C7-9EC7-2FC19DE87B7A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8073;p75">
              <a:extLst>
                <a:ext uri="{FF2B5EF4-FFF2-40B4-BE49-F238E27FC236}">
                  <a16:creationId xmlns:a16="http://schemas.microsoft.com/office/drawing/2014/main" id="{8A0C4860-3E3E-4D56-A62D-691FD8D3F8A8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8074;p75">
              <a:extLst>
                <a:ext uri="{FF2B5EF4-FFF2-40B4-BE49-F238E27FC236}">
                  <a16:creationId xmlns:a16="http://schemas.microsoft.com/office/drawing/2014/main" id="{EBCFC7EF-5959-4548-A4FC-75D6B7724C07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8075;p75">
              <a:extLst>
                <a:ext uri="{FF2B5EF4-FFF2-40B4-BE49-F238E27FC236}">
                  <a16:creationId xmlns:a16="http://schemas.microsoft.com/office/drawing/2014/main" id="{0BA70D09-8F9B-41DC-A3D1-E51470351A86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8076;p75">
              <a:extLst>
                <a:ext uri="{FF2B5EF4-FFF2-40B4-BE49-F238E27FC236}">
                  <a16:creationId xmlns:a16="http://schemas.microsoft.com/office/drawing/2014/main" id="{1BA04389-EFFF-40FC-A49C-46FBBFBE062D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8077;p75">
              <a:extLst>
                <a:ext uri="{FF2B5EF4-FFF2-40B4-BE49-F238E27FC236}">
                  <a16:creationId xmlns:a16="http://schemas.microsoft.com/office/drawing/2014/main" id="{F2C1B0D3-F1CC-4AA3-B0E2-B96E1DC79667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8078;p75">
              <a:extLst>
                <a:ext uri="{FF2B5EF4-FFF2-40B4-BE49-F238E27FC236}">
                  <a16:creationId xmlns:a16="http://schemas.microsoft.com/office/drawing/2014/main" id="{93B0400F-0715-42D3-92FB-2394310D9120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8079;p75">
              <a:extLst>
                <a:ext uri="{FF2B5EF4-FFF2-40B4-BE49-F238E27FC236}">
                  <a16:creationId xmlns:a16="http://schemas.microsoft.com/office/drawing/2014/main" id="{2092D029-8293-4592-B328-5B14747A511C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8080;p75">
              <a:extLst>
                <a:ext uri="{FF2B5EF4-FFF2-40B4-BE49-F238E27FC236}">
                  <a16:creationId xmlns:a16="http://schemas.microsoft.com/office/drawing/2014/main" id="{6F4294D7-B957-43BC-8BC9-7D1F9968B0EF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8081;p75">
              <a:extLst>
                <a:ext uri="{FF2B5EF4-FFF2-40B4-BE49-F238E27FC236}">
                  <a16:creationId xmlns:a16="http://schemas.microsoft.com/office/drawing/2014/main" id="{C550E808-D3F8-408E-AB1B-4BAB56206179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8082;p75">
              <a:extLst>
                <a:ext uri="{FF2B5EF4-FFF2-40B4-BE49-F238E27FC236}">
                  <a16:creationId xmlns:a16="http://schemas.microsoft.com/office/drawing/2014/main" id="{FBE441BC-2D94-4842-9C97-7C25FD5E3113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8083;p75">
              <a:extLst>
                <a:ext uri="{FF2B5EF4-FFF2-40B4-BE49-F238E27FC236}">
                  <a16:creationId xmlns:a16="http://schemas.microsoft.com/office/drawing/2014/main" id="{9B293CED-4866-4267-8B30-7D1C0ACF5CDE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8084;p75">
              <a:extLst>
                <a:ext uri="{FF2B5EF4-FFF2-40B4-BE49-F238E27FC236}">
                  <a16:creationId xmlns:a16="http://schemas.microsoft.com/office/drawing/2014/main" id="{47BEE81B-1701-4EE5-B19B-95BFF0AA3FB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8085;p75">
              <a:extLst>
                <a:ext uri="{FF2B5EF4-FFF2-40B4-BE49-F238E27FC236}">
                  <a16:creationId xmlns:a16="http://schemas.microsoft.com/office/drawing/2014/main" id="{730647E4-EA82-45E1-A18C-45742BBDC901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8086;p75">
              <a:extLst>
                <a:ext uri="{FF2B5EF4-FFF2-40B4-BE49-F238E27FC236}">
                  <a16:creationId xmlns:a16="http://schemas.microsoft.com/office/drawing/2014/main" id="{2FDFEB7C-A6D7-4C60-8564-CFF69F13C73F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8087;p75">
              <a:extLst>
                <a:ext uri="{FF2B5EF4-FFF2-40B4-BE49-F238E27FC236}">
                  <a16:creationId xmlns:a16="http://schemas.microsoft.com/office/drawing/2014/main" id="{795EFB3F-4D83-4ACE-A567-A5398855A11A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8088;p75">
              <a:extLst>
                <a:ext uri="{FF2B5EF4-FFF2-40B4-BE49-F238E27FC236}">
                  <a16:creationId xmlns:a16="http://schemas.microsoft.com/office/drawing/2014/main" id="{737CC49B-FA91-4D5F-A9D2-82633F72978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8089;p75">
              <a:extLst>
                <a:ext uri="{FF2B5EF4-FFF2-40B4-BE49-F238E27FC236}">
                  <a16:creationId xmlns:a16="http://schemas.microsoft.com/office/drawing/2014/main" id="{2E7B3D7C-89DE-4219-8E2A-2350D9AB935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8090;p75">
              <a:extLst>
                <a:ext uri="{FF2B5EF4-FFF2-40B4-BE49-F238E27FC236}">
                  <a16:creationId xmlns:a16="http://schemas.microsoft.com/office/drawing/2014/main" id="{D8B703DD-D487-457E-8817-D2DE7BDF7614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8091;p75">
              <a:extLst>
                <a:ext uri="{FF2B5EF4-FFF2-40B4-BE49-F238E27FC236}">
                  <a16:creationId xmlns:a16="http://schemas.microsoft.com/office/drawing/2014/main" id="{A93C974E-7F70-4967-8488-88DAB076CC0F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8092;p75">
              <a:extLst>
                <a:ext uri="{FF2B5EF4-FFF2-40B4-BE49-F238E27FC236}">
                  <a16:creationId xmlns:a16="http://schemas.microsoft.com/office/drawing/2014/main" id="{1D30925D-D507-452C-8FDC-071A7B1351A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8093;p75">
              <a:extLst>
                <a:ext uri="{FF2B5EF4-FFF2-40B4-BE49-F238E27FC236}">
                  <a16:creationId xmlns:a16="http://schemas.microsoft.com/office/drawing/2014/main" id="{1D8342C0-2AC3-4F41-B181-1E243C0DD30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8094;p75">
              <a:extLst>
                <a:ext uri="{FF2B5EF4-FFF2-40B4-BE49-F238E27FC236}">
                  <a16:creationId xmlns:a16="http://schemas.microsoft.com/office/drawing/2014/main" id="{9195AC15-E64C-4E95-98BF-F0C5A3D8B23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8095;p75">
              <a:extLst>
                <a:ext uri="{FF2B5EF4-FFF2-40B4-BE49-F238E27FC236}">
                  <a16:creationId xmlns:a16="http://schemas.microsoft.com/office/drawing/2014/main" id="{AF242EAE-08F0-479A-BB1F-3C20407EED1B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8096;p75">
              <a:extLst>
                <a:ext uri="{FF2B5EF4-FFF2-40B4-BE49-F238E27FC236}">
                  <a16:creationId xmlns:a16="http://schemas.microsoft.com/office/drawing/2014/main" id="{9D614094-764C-4031-8BB5-0C200AC54D01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8097;p75">
              <a:extLst>
                <a:ext uri="{FF2B5EF4-FFF2-40B4-BE49-F238E27FC236}">
                  <a16:creationId xmlns:a16="http://schemas.microsoft.com/office/drawing/2014/main" id="{544D721F-07B1-41C0-8C92-14EA982A8A83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8098;p75">
              <a:extLst>
                <a:ext uri="{FF2B5EF4-FFF2-40B4-BE49-F238E27FC236}">
                  <a16:creationId xmlns:a16="http://schemas.microsoft.com/office/drawing/2014/main" id="{54E546D3-71B1-4426-B964-148BDFA2F89B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8099;p75">
              <a:extLst>
                <a:ext uri="{FF2B5EF4-FFF2-40B4-BE49-F238E27FC236}">
                  <a16:creationId xmlns:a16="http://schemas.microsoft.com/office/drawing/2014/main" id="{50171D04-651A-4956-A28D-7D91CAFF878A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8100;p75">
              <a:extLst>
                <a:ext uri="{FF2B5EF4-FFF2-40B4-BE49-F238E27FC236}">
                  <a16:creationId xmlns:a16="http://schemas.microsoft.com/office/drawing/2014/main" id="{8D74569C-49CF-4401-AF1D-F3628F495072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8101;p75">
              <a:extLst>
                <a:ext uri="{FF2B5EF4-FFF2-40B4-BE49-F238E27FC236}">
                  <a16:creationId xmlns:a16="http://schemas.microsoft.com/office/drawing/2014/main" id="{F18C9EF9-7670-4630-AF73-E11F10CE649D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8102;p75">
              <a:extLst>
                <a:ext uri="{FF2B5EF4-FFF2-40B4-BE49-F238E27FC236}">
                  <a16:creationId xmlns:a16="http://schemas.microsoft.com/office/drawing/2014/main" id="{2B7BF674-222F-4C9E-8EA6-4EE63484AB2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8103;p75">
              <a:extLst>
                <a:ext uri="{FF2B5EF4-FFF2-40B4-BE49-F238E27FC236}">
                  <a16:creationId xmlns:a16="http://schemas.microsoft.com/office/drawing/2014/main" id="{158FECD3-06A5-46F5-9C49-1B35048FF057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8104;p75">
              <a:extLst>
                <a:ext uri="{FF2B5EF4-FFF2-40B4-BE49-F238E27FC236}">
                  <a16:creationId xmlns:a16="http://schemas.microsoft.com/office/drawing/2014/main" id="{45C14695-CF2B-4B1F-A342-DDB517B49176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8105;p75">
              <a:extLst>
                <a:ext uri="{FF2B5EF4-FFF2-40B4-BE49-F238E27FC236}">
                  <a16:creationId xmlns:a16="http://schemas.microsoft.com/office/drawing/2014/main" id="{E4D5C7B3-F5DA-4A88-BBEB-3AA5FB28EC63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8106;p75">
              <a:extLst>
                <a:ext uri="{FF2B5EF4-FFF2-40B4-BE49-F238E27FC236}">
                  <a16:creationId xmlns:a16="http://schemas.microsoft.com/office/drawing/2014/main" id="{BF5077F9-8A52-4E4C-B866-E1A9D1614513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8107;p75">
              <a:extLst>
                <a:ext uri="{FF2B5EF4-FFF2-40B4-BE49-F238E27FC236}">
                  <a16:creationId xmlns:a16="http://schemas.microsoft.com/office/drawing/2014/main" id="{18CB767D-0623-46EE-9C44-7A9DE7CC8085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8108;p75">
              <a:extLst>
                <a:ext uri="{FF2B5EF4-FFF2-40B4-BE49-F238E27FC236}">
                  <a16:creationId xmlns:a16="http://schemas.microsoft.com/office/drawing/2014/main" id="{BEA71C63-DC7F-4E8A-B8F2-0D2FADADF198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8109;p75">
              <a:extLst>
                <a:ext uri="{FF2B5EF4-FFF2-40B4-BE49-F238E27FC236}">
                  <a16:creationId xmlns:a16="http://schemas.microsoft.com/office/drawing/2014/main" id="{77BAC2F2-DB8C-4CF0-B5A2-F374735BC63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8110;p75">
              <a:extLst>
                <a:ext uri="{FF2B5EF4-FFF2-40B4-BE49-F238E27FC236}">
                  <a16:creationId xmlns:a16="http://schemas.microsoft.com/office/drawing/2014/main" id="{83B5C7D0-3AF8-4158-8BB8-686C9A50FFAD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8111;p75">
              <a:extLst>
                <a:ext uri="{FF2B5EF4-FFF2-40B4-BE49-F238E27FC236}">
                  <a16:creationId xmlns:a16="http://schemas.microsoft.com/office/drawing/2014/main" id="{237D2EF0-338D-4866-90FB-F1C3C9A7CB43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8112;p75">
              <a:extLst>
                <a:ext uri="{FF2B5EF4-FFF2-40B4-BE49-F238E27FC236}">
                  <a16:creationId xmlns:a16="http://schemas.microsoft.com/office/drawing/2014/main" id="{3DF3F190-4FF5-413F-A840-D1FD474E150B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8113;p75">
              <a:extLst>
                <a:ext uri="{FF2B5EF4-FFF2-40B4-BE49-F238E27FC236}">
                  <a16:creationId xmlns:a16="http://schemas.microsoft.com/office/drawing/2014/main" id="{6B12E03E-1D76-4E58-A7B0-85921826D3B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8114;p75">
              <a:extLst>
                <a:ext uri="{FF2B5EF4-FFF2-40B4-BE49-F238E27FC236}">
                  <a16:creationId xmlns:a16="http://schemas.microsoft.com/office/drawing/2014/main" id="{511B4573-3AA7-4EDC-BF2D-63D3F2D909F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8115;p75">
              <a:extLst>
                <a:ext uri="{FF2B5EF4-FFF2-40B4-BE49-F238E27FC236}">
                  <a16:creationId xmlns:a16="http://schemas.microsoft.com/office/drawing/2014/main" id="{36DA4CAD-C849-4B6B-A6D2-ADD06690F6B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8116;p75">
              <a:extLst>
                <a:ext uri="{FF2B5EF4-FFF2-40B4-BE49-F238E27FC236}">
                  <a16:creationId xmlns:a16="http://schemas.microsoft.com/office/drawing/2014/main" id="{72BA94D3-7EA1-439D-9A7A-ECE0B46A514E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8117;p75">
              <a:extLst>
                <a:ext uri="{FF2B5EF4-FFF2-40B4-BE49-F238E27FC236}">
                  <a16:creationId xmlns:a16="http://schemas.microsoft.com/office/drawing/2014/main" id="{BBD9072A-BB51-42B7-AF94-4195E37EBC3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8118;p75">
              <a:extLst>
                <a:ext uri="{FF2B5EF4-FFF2-40B4-BE49-F238E27FC236}">
                  <a16:creationId xmlns:a16="http://schemas.microsoft.com/office/drawing/2014/main" id="{BA2154D0-B78E-464F-BD16-062FEF9DC806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8119;p75">
              <a:extLst>
                <a:ext uri="{FF2B5EF4-FFF2-40B4-BE49-F238E27FC236}">
                  <a16:creationId xmlns:a16="http://schemas.microsoft.com/office/drawing/2014/main" id="{0FA18AA5-D1BF-4E02-AC2F-43E4F150A741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8120;p75">
              <a:extLst>
                <a:ext uri="{FF2B5EF4-FFF2-40B4-BE49-F238E27FC236}">
                  <a16:creationId xmlns:a16="http://schemas.microsoft.com/office/drawing/2014/main" id="{30055867-8ACF-4FCF-94AE-A26F71D9D558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8121;p75">
              <a:extLst>
                <a:ext uri="{FF2B5EF4-FFF2-40B4-BE49-F238E27FC236}">
                  <a16:creationId xmlns:a16="http://schemas.microsoft.com/office/drawing/2014/main" id="{230F9793-B806-42C5-9368-245C5A75A4A7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8122;p75">
              <a:extLst>
                <a:ext uri="{FF2B5EF4-FFF2-40B4-BE49-F238E27FC236}">
                  <a16:creationId xmlns:a16="http://schemas.microsoft.com/office/drawing/2014/main" id="{FDCB6EB5-EDB5-42A7-9B0D-332E146F4AAC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8123;p75">
              <a:extLst>
                <a:ext uri="{FF2B5EF4-FFF2-40B4-BE49-F238E27FC236}">
                  <a16:creationId xmlns:a16="http://schemas.microsoft.com/office/drawing/2014/main" id="{615503B8-8D2E-48AA-B7A5-9427E0150E6A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8124;p75">
              <a:extLst>
                <a:ext uri="{FF2B5EF4-FFF2-40B4-BE49-F238E27FC236}">
                  <a16:creationId xmlns:a16="http://schemas.microsoft.com/office/drawing/2014/main" id="{4D5180C7-50BF-44C7-9F8A-9FE2D8D4A693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8125;p75">
              <a:extLst>
                <a:ext uri="{FF2B5EF4-FFF2-40B4-BE49-F238E27FC236}">
                  <a16:creationId xmlns:a16="http://schemas.microsoft.com/office/drawing/2014/main" id="{74F64250-B757-429C-9958-72E6DE23980F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8126;p75">
              <a:extLst>
                <a:ext uri="{FF2B5EF4-FFF2-40B4-BE49-F238E27FC236}">
                  <a16:creationId xmlns:a16="http://schemas.microsoft.com/office/drawing/2014/main" id="{92296963-3F36-4CD3-A2C9-AFBD1A28BD6B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8127;p75">
              <a:extLst>
                <a:ext uri="{FF2B5EF4-FFF2-40B4-BE49-F238E27FC236}">
                  <a16:creationId xmlns:a16="http://schemas.microsoft.com/office/drawing/2014/main" id="{C7132402-5D76-4FEB-B9B6-444DB566CE47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8128;p75">
              <a:extLst>
                <a:ext uri="{FF2B5EF4-FFF2-40B4-BE49-F238E27FC236}">
                  <a16:creationId xmlns:a16="http://schemas.microsoft.com/office/drawing/2014/main" id="{6054525F-38BA-4148-B188-C38B35BB9316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8129;p75">
              <a:extLst>
                <a:ext uri="{FF2B5EF4-FFF2-40B4-BE49-F238E27FC236}">
                  <a16:creationId xmlns:a16="http://schemas.microsoft.com/office/drawing/2014/main" id="{23CFDB45-3CE5-4C55-A3B6-A6B5B9BD2F74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8130;p75">
              <a:extLst>
                <a:ext uri="{FF2B5EF4-FFF2-40B4-BE49-F238E27FC236}">
                  <a16:creationId xmlns:a16="http://schemas.microsoft.com/office/drawing/2014/main" id="{7DCD3807-4732-4220-ADC3-2059C1184E48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8131;p75">
              <a:extLst>
                <a:ext uri="{FF2B5EF4-FFF2-40B4-BE49-F238E27FC236}">
                  <a16:creationId xmlns:a16="http://schemas.microsoft.com/office/drawing/2014/main" id="{3864B8D5-C0AE-4A73-8B76-5ED934F0772E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8132;p75">
              <a:extLst>
                <a:ext uri="{FF2B5EF4-FFF2-40B4-BE49-F238E27FC236}">
                  <a16:creationId xmlns:a16="http://schemas.microsoft.com/office/drawing/2014/main" id="{B12FCF57-684A-4BC9-BF2A-488EDFDE9A3F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8133;p75">
              <a:extLst>
                <a:ext uri="{FF2B5EF4-FFF2-40B4-BE49-F238E27FC236}">
                  <a16:creationId xmlns:a16="http://schemas.microsoft.com/office/drawing/2014/main" id="{0525E07C-017E-4875-AA30-0B15B3A09350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8134;p75">
              <a:extLst>
                <a:ext uri="{FF2B5EF4-FFF2-40B4-BE49-F238E27FC236}">
                  <a16:creationId xmlns:a16="http://schemas.microsoft.com/office/drawing/2014/main" id="{D7CD4FA3-F4A5-4C42-8A92-38CCDAE9CA82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8135;p75">
              <a:extLst>
                <a:ext uri="{FF2B5EF4-FFF2-40B4-BE49-F238E27FC236}">
                  <a16:creationId xmlns:a16="http://schemas.microsoft.com/office/drawing/2014/main" id="{855549B7-B1B1-427D-B1B4-D6128BA4F464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8136;p75">
              <a:extLst>
                <a:ext uri="{FF2B5EF4-FFF2-40B4-BE49-F238E27FC236}">
                  <a16:creationId xmlns:a16="http://schemas.microsoft.com/office/drawing/2014/main" id="{2CDAA8ED-83AC-4ABE-AAA0-644AEBAA7E30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8137;p75">
              <a:extLst>
                <a:ext uri="{FF2B5EF4-FFF2-40B4-BE49-F238E27FC236}">
                  <a16:creationId xmlns:a16="http://schemas.microsoft.com/office/drawing/2014/main" id="{933BB4A9-20DB-4772-B102-F54888796BFA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8138;p75">
              <a:extLst>
                <a:ext uri="{FF2B5EF4-FFF2-40B4-BE49-F238E27FC236}">
                  <a16:creationId xmlns:a16="http://schemas.microsoft.com/office/drawing/2014/main" id="{AB9ADBE2-4004-4010-90F0-15AF55EBBD0A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8139;p75">
              <a:extLst>
                <a:ext uri="{FF2B5EF4-FFF2-40B4-BE49-F238E27FC236}">
                  <a16:creationId xmlns:a16="http://schemas.microsoft.com/office/drawing/2014/main" id="{DC6F509E-407E-4852-B300-54EC7BAE8590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8140;p75">
              <a:extLst>
                <a:ext uri="{FF2B5EF4-FFF2-40B4-BE49-F238E27FC236}">
                  <a16:creationId xmlns:a16="http://schemas.microsoft.com/office/drawing/2014/main" id="{59808C98-CD41-4A39-82C6-AFE8A0F908EB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8141;p75">
              <a:extLst>
                <a:ext uri="{FF2B5EF4-FFF2-40B4-BE49-F238E27FC236}">
                  <a16:creationId xmlns:a16="http://schemas.microsoft.com/office/drawing/2014/main" id="{F23332B1-0A58-46A1-87E1-2A2A329E66CD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8142;p75">
              <a:extLst>
                <a:ext uri="{FF2B5EF4-FFF2-40B4-BE49-F238E27FC236}">
                  <a16:creationId xmlns:a16="http://schemas.microsoft.com/office/drawing/2014/main" id="{43D5AED0-2AC5-4027-A41F-FAC71935D3BD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8143;p75">
              <a:extLst>
                <a:ext uri="{FF2B5EF4-FFF2-40B4-BE49-F238E27FC236}">
                  <a16:creationId xmlns:a16="http://schemas.microsoft.com/office/drawing/2014/main" id="{BE6AB252-E8D9-4AD5-B37A-2D7D42AD862C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8144;p75">
              <a:extLst>
                <a:ext uri="{FF2B5EF4-FFF2-40B4-BE49-F238E27FC236}">
                  <a16:creationId xmlns:a16="http://schemas.microsoft.com/office/drawing/2014/main" id="{A7E17C58-CB4A-4EC0-A2D3-F2C2AAA13A27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8145;p75">
              <a:extLst>
                <a:ext uri="{FF2B5EF4-FFF2-40B4-BE49-F238E27FC236}">
                  <a16:creationId xmlns:a16="http://schemas.microsoft.com/office/drawing/2014/main" id="{BEA30E32-C6CB-428D-A84A-9260DEA1687F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8146;p75">
              <a:extLst>
                <a:ext uri="{FF2B5EF4-FFF2-40B4-BE49-F238E27FC236}">
                  <a16:creationId xmlns:a16="http://schemas.microsoft.com/office/drawing/2014/main" id="{66FC4049-9377-4171-8EB0-C2117DFB26CD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8147;p75">
              <a:extLst>
                <a:ext uri="{FF2B5EF4-FFF2-40B4-BE49-F238E27FC236}">
                  <a16:creationId xmlns:a16="http://schemas.microsoft.com/office/drawing/2014/main" id="{A338038F-9BA7-4215-B40F-65C90B21BC39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8148;p75">
              <a:extLst>
                <a:ext uri="{FF2B5EF4-FFF2-40B4-BE49-F238E27FC236}">
                  <a16:creationId xmlns:a16="http://schemas.microsoft.com/office/drawing/2014/main" id="{1195E9FB-B709-42C1-85A5-643EFACDC89E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8149;p75">
              <a:extLst>
                <a:ext uri="{FF2B5EF4-FFF2-40B4-BE49-F238E27FC236}">
                  <a16:creationId xmlns:a16="http://schemas.microsoft.com/office/drawing/2014/main" id="{68C82714-954A-4916-B529-2E83F0263F75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8150;p75">
              <a:extLst>
                <a:ext uri="{FF2B5EF4-FFF2-40B4-BE49-F238E27FC236}">
                  <a16:creationId xmlns:a16="http://schemas.microsoft.com/office/drawing/2014/main" id="{87042B54-3C99-4CDC-8CF3-86641DFA51AF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8151;p75">
              <a:extLst>
                <a:ext uri="{FF2B5EF4-FFF2-40B4-BE49-F238E27FC236}">
                  <a16:creationId xmlns:a16="http://schemas.microsoft.com/office/drawing/2014/main" id="{C3DEEEC2-B37B-4F26-98E2-F8851DA3D3FA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8152;p75">
              <a:extLst>
                <a:ext uri="{FF2B5EF4-FFF2-40B4-BE49-F238E27FC236}">
                  <a16:creationId xmlns:a16="http://schemas.microsoft.com/office/drawing/2014/main" id="{B875861A-E367-4166-9A5A-D9234D06FA51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8153;p75">
              <a:extLst>
                <a:ext uri="{FF2B5EF4-FFF2-40B4-BE49-F238E27FC236}">
                  <a16:creationId xmlns:a16="http://schemas.microsoft.com/office/drawing/2014/main" id="{8FFD9412-244F-45E7-B75A-67B21C22AF99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8154;p75">
              <a:extLst>
                <a:ext uri="{FF2B5EF4-FFF2-40B4-BE49-F238E27FC236}">
                  <a16:creationId xmlns:a16="http://schemas.microsoft.com/office/drawing/2014/main" id="{8AD70794-FDF9-4194-915D-C8EFA4B59B9B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8155;p75">
              <a:extLst>
                <a:ext uri="{FF2B5EF4-FFF2-40B4-BE49-F238E27FC236}">
                  <a16:creationId xmlns:a16="http://schemas.microsoft.com/office/drawing/2014/main" id="{422BE29C-5CE4-4C57-891D-363A7E4CDCE9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8156;p75">
              <a:extLst>
                <a:ext uri="{FF2B5EF4-FFF2-40B4-BE49-F238E27FC236}">
                  <a16:creationId xmlns:a16="http://schemas.microsoft.com/office/drawing/2014/main" id="{7E9CC0BD-7066-4E46-8F5A-D1CB7D7BA99D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8157;p75">
              <a:extLst>
                <a:ext uri="{FF2B5EF4-FFF2-40B4-BE49-F238E27FC236}">
                  <a16:creationId xmlns:a16="http://schemas.microsoft.com/office/drawing/2014/main" id="{3C78FBB6-722E-4121-879C-12FDC0E6071C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8158;p75">
              <a:extLst>
                <a:ext uri="{FF2B5EF4-FFF2-40B4-BE49-F238E27FC236}">
                  <a16:creationId xmlns:a16="http://schemas.microsoft.com/office/drawing/2014/main" id="{D994DFBA-079E-423A-86EE-EEDA35B8912B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8159;p75">
              <a:extLst>
                <a:ext uri="{FF2B5EF4-FFF2-40B4-BE49-F238E27FC236}">
                  <a16:creationId xmlns:a16="http://schemas.microsoft.com/office/drawing/2014/main" id="{6646974E-A36C-4FF6-8EA6-F8C3DEC62A15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8160;p75">
              <a:extLst>
                <a:ext uri="{FF2B5EF4-FFF2-40B4-BE49-F238E27FC236}">
                  <a16:creationId xmlns:a16="http://schemas.microsoft.com/office/drawing/2014/main" id="{7652B58A-E37A-423D-AFC8-7D60C3B02FBC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8161;p75">
              <a:extLst>
                <a:ext uri="{FF2B5EF4-FFF2-40B4-BE49-F238E27FC236}">
                  <a16:creationId xmlns:a16="http://schemas.microsoft.com/office/drawing/2014/main" id="{C67197A4-0493-4E43-ACF4-822C185EF7A7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8162;p75">
              <a:extLst>
                <a:ext uri="{FF2B5EF4-FFF2-40B4-BE49-F238E27FC236}">
                  <a16:creationId xmlns:a16="http://schemas.microsoft.com/office/drawing/2014/main" id="{E0ED62D2-B847-4547-A7F7-237E62303266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8163;p75">
              <a:extLst>
                <a:ext uri="{FF2B5EF4-FFF2-40B4-BE49-F238E27FC236}">
                  <a16:creationId xmlns:a16="http://schemas.microsoft.com/office/drawing/2014/main" id="{21763287-504D-4DA7-9C33-7869414EFBDD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8164;p75">
              <a:extLst>
                <a:ext uri="{FF2B5EF4-FFF2-40B4-BE49-F238E27FC236}">
                  <a16:creationId xmlns:a16="http://schemas.microsoft.com/office/drawing/2014/main" id="{CABFD09D-61BE-4930-9181-A7D725732748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8165;p75">
              <a:extLst>
                <a:ext uri="{FF2B5EF4-FFF2-40B4-BE49-F238E27FC236}">
                  <a16:creationId xmlns:a16="http://schemas.microsoft.com/office/drawing/2014/main" id="{29D12C23-2E30-427B-9E95-F70E4FB4477D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8166;p75">
              <a:extLst>
                <a:ext uri="{FF2B5EF4-FFF2-40B4-BE49-F238E27FC236}">
                  <a16:creationId xmlns:a16="http://schemas.microsoft.com/office/drawing/2014/main" id="{2902A986-6D6E-43F8-9A26-4044EFB5EE66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8167;p75">
              <a:extLst>
                <a:ext uri="{FF2B5EF4-FFF2-40B4-BE49-F238E27FC236}">
                  <a16:creationId xmlns:a16="http://schemas.microsoft.com/office/drawing/2014/main" id="{DE856A17-3703-424A-8B3A-CC297A5145C1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8168;p75">
              <a:extLst>
                <a:ext uri="{FF2B5EF4-FFF2-40B4-BE49-F238E27FC236}">
                  <a16:creationId xmlns:a16="http://schemas.microsoft.com/office/drawing/2014/main" id="{B98E8795-8775-4EFA-A201-631D5ED31DB0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8169;p75">
              <a:extLst>
                <a:ext uri="{FF2B5EF4-FFF2-40B4-BE49-F238E27FC236}">
                  <a16:creationId xmlns:a16="http://schemas.microsoft.com/office/drawing/2014/main" id="{7ED5E976-A313-40F1-92F5-57FBF1A49A2E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8170;p75">
              <a:extLst>
                <a:ext uri="{FF2B5EF4-FFF2-40B4-BE49-F238E27FC236}">
                  <a16:creationId xmlns:a16="http://schemas.microsoft.com/office/drawing/2014/main" id="{E4899B3E-7E21-48CE-865B-DD1DB1848300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8171;p75">
              <a:extLst>
                <a:ext uri="{FF2B5EF4-FFF2-40B4-BE49-F238E27FC236}">
                  <a16:creationId xmlns:a16="http://schemas.microsoft.com/office/drawing/2014/main" id="{53583ECF-AFE7-441A-A2E6-8BE61B38BA1D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8172;p75">
              <a:extLst>
                <a:ext uri="{FF2B5EF4-FFF2-40B4-BE49-F238E27FC236}">
                  <a16:creationId xmlns:a16="http://schemas.microsoft.com/office/drawing/2014/main" id="{EAD49255-2C2D-479A-82E6-620322BC2651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8173;p75">
              <a:extLst>
                <a:ext uri="{FF2B5EF4-FFF2-40B4-BE49-F238E27FC236}">
                  <a16:creationId xmlns:a16="http://schemas.microsoft.com/office/drawing/2014/main" id="{BDFBCF70-F840-491A-A1C5-2C18B784889F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8174;p75">
              <a:extLst>
                <a:ext uri="{FF2B5EF4-FFF2-40B4-BE49-F238E27FC236}">
                  <a16:creationId xmlns:a16="http://schemas.microsoft.com/office/drawing/2014/main" id="{E777EF2A-9717-4DCB-B180-5F9BF27B4EDF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8175;p75">
              <a:extLst>
                <a:ext uri="{FF2B5EF4-FFF2-40B4-BE49-F238E27FC236}">
                  <a16:creationId xmlns:a16="http://schemas.microsoft.com/office/drawing/2014/main" id="{93EE65A8-1E69-4A95-8081-3C7BAAF0110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8176;p75">
              <a:extLst>
                <a:ext uri="{FF2B5EF4-FFF2-40B4-BE49-F238E27FC236}">
                  <a16:creationId xmlns:a16="http://schemas.microsoft.com/office/drawing/2014/main" id="{AE613D6E-B3B0-4CE2-82D5-FA61B2AEA7B5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8177;p75">
              <a:extLst>
                <a:ext uri="{FF2B5EF4-FFF2-40B4-BE49-F238E27FC236}">
                  <a16:creationId xmlns:a16="http://schemas.microsoft.com/office/drawing/2014/main" id="{1211162E-0432-4BC7-8E44-D26104DCE57D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8178;p75">
              <a:extLst>
                <a:ext uri="{FF2B5EF4-FFF2-40B4-BE49-F238E27FC236}">
                  <a16:creationId xmlns:a16="http://schemas.microsoft.com/office/drawing/2014/main" id="{A72E1C12-3A24-49AB-A574-CC293363C034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8179;p75">
              <a:extLst>
                <a:ext uri="{FF2B5EF4-FFF2-40B4-BE49-F238E27FC236}">
                  <a16:creationId xmlns:a16="http://schemas.microsoft.com/office/drawing/2014/main" id="{70A1C75C-7ADC-41F1-AED0-B94E04D52754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8180;p75">
              <a:extLst>
                <a:ext uri="{FF2B5EF4-FFF2-40B4-BE49-F238E27FC236}">
                  <a16:creationId xmlns:a16="http://schemas.microsoft.com/office/drawing/2014/main" id="{48E90889-6520-470D-BCB9-B13729E7A7E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8181;p75">
              <a:extLst>
                <a:ext uri="{FF2B5EF4-FFF2-40B4-BE49-F238E27FC236}">
                  <a16:creationId xmlns:a16="http://schemas.microsoft.com/office/drawing/2014/main" id="{DD518DC9-F8B1-4AD8-BEB8-F639033A1C47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8182;p75">
              <a:extLst>
                <a:ext uri="{FF2B5EF4-FFF2-40B4-BE49-F238E27FC236}">
                  <a16:creationId xmlns:a16="http://schemas.microsoft.com/office/drawing/2014/main" id="{37257E04-A8FC-4A14-A35D-27C6FEF95687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8183;p75">
              <a:extLst>
                <a:ext uri="{FF2B5EF4-FFF2-40B4-BE49-F238E27FC236}">
                  <a16:creationId xmlns:a16="http://schemas.microsoft.com/office/drawing/2014/main" id="{A520BE50-6C7F-403A-822E-60F557391709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8184;p75">
              <a:extLst>
                <a:ext uri="{FF2B5EF4-FFF2-40B4-BE49-F238E27FC236}">
                  <a16:creationId xmlns:a16="http://schemas.microsoft.com/office/drawing/2014/main" id="{2957D76A-46BF-430C-BF0E-960FFC3D6064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8185;p75">
              <a:extLst>
                <a:ext uri="{FF2B5EF4-FFF2-40B4-BE49-F238E27FC236}">
                  <a16:creationId xmlns:a16="http://schemas.microsoft.com/office/drawing/2014/main" id="{A4166695-9A43-4D18-8686-E37C5FDA21DE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8186;p75">
              <a:extLst>
                <a:ext uri="{FF2B5EF4-FFF2-40B4-BE49-F238E27FC236}">
                  <a16:creationId xmlns:a16="http://schemas.microsoft.com/office/drawing/2014/main" id="{56AA78C4-10C3-4DB2-A1DC-018A76E40F69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8187;p75">
              <a:extLst>
                <a:ext uri="{FF2B5EF4-FFF2-40B4-BE49-F238E27FC236}">
                  <a16:creationId xmlns:a16="http://schemas.microsoft.com/office/drawing/2014/main" id="{2C49DA61-FBF2-4993-9528-50F1DC4EC8FF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8188;p75">
              <a:extLst>
                <a:ext uri="{FF2B5EF4-FFF2-40B4-BE49-F238E27FC236}">
                  <a16:creationId xmlns:a16="http://schemas.microsoft.com/office/drawing/2014/main" id="{2CAD5B18-C313-4592-A24B-47957B714913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8189;p75">
              <a:extLst>
                <a:ext uri="{FF2B5EF4-FFF2-40B4-BE49-F238E27FC236}">
                  <a16:creationId xmlns:a16="http://schemas.microsoft.com/office/drawing/2014/main" id="{C9EA03CF-4565-456A-A890-07B8E6FDA9F3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8190;p75">
              <a:extLst>
                <a:ext uri="{FF2B5EF4-FFF2-40B4-BE49-F238E27FC236}">
                  <a16:creationId xmlns:a16="http://schemas.microsoft.com/office/drawing/2014/main" id="{F53FB941-0DAB-4673-81B2-566EA388FE60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8191;p75">
              <a:extLst>
                <a:ext uri="{FF2B5EF4-FFF2-40B4-BE49-F238E27FC236}">
                  <a16:creationId xmlns:a16="http://schemas.microsoft.com/office/drawing/2014/main" id="{C8957C84-A4C1-495C-B951-9B9070AB318B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8192;p75">
              <a:extLst>
                <a:ext uri="{FF2B5EF4-FFF2-40B4-BE49-F238E27FC236}">
                  <a16:creationId xmlns:a16="http://schemas.microsoft.com/office/drawing/2014/main" id="{6C5CC110-447B-4CDF-AD1B-3BD1F3BC10A7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8193;p75">
              <a:extLst>
                <a:ext uri="{FF2B5EF4-FFF2-40B4-BE49-F238E27FC236}">
                  <a16:creationId xmlns:a16="http://schemas.microsoft.com/office/drawing/2014/main" id="{02BF2E62-1B26-41F0-8F77-C0017DB49B6C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8194;p75">
              <a:extLst>
                <a:ext uri="{FF2B5EF4-FFF2-40B4-BE49-F238E27FC236}">
                  <a16:creationId xmlns:a16="http://schemas.microsoft.com/office/drawing/2014/main" id="{A31C31B2-5519-4876-B93A-2E74CD5B1F10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8195;p75">
              <a:extLst>
                <a:ext uri="{FF2B5EF4-FFF2-40B4-BE49-F238E27FC236}">
                  <a16:creationId xmlns:a16="http://schemas.microsoft.com/office/drawing/2014/main" id="{47A110B0-D16E-42BC-8992-E1D9178483AB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8196;p75">
              <a:extLst>
                <a:ext uri="{FF2B5EF4-FFF2-40B4-BE49-F238E27FC236}">
                  <a16:creationId xmlns:a16="http://schemas.microsoft.com/office/drawing/2014/main" id="{6B1EBF79-EA83-4205-8427-469FAEA3ED1C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8197;p75">
              <a:extLst>
                <a:ext uri="{FF2B5EF4-FFF2-40B4-BE49-F238E27FC236}">
                  <a16:creationId xmlns:a16="http://schemas.microsoft.com/office/drawing/2014/main" id="{1180E669-E8E3-4801-AFE0-1828C29EC5FF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8198;p75">
              <a:extLst>
                <a:ext uri="{FF2B5EF4-FFF2-40B4-BE49-F238E27FC236}">
                  <a16:creationId xmlns:a16="http://schemas.microsoft.com/office/drawing/2014/main" id="{B5F814DC-A9AC-4CAB-A424-D8ED83F53F54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8199;p75">
              <a:extLst>
                <a:ext uri="{FF2B5EF4-FFF2-40B4-BE49-F238E27FC236}">
                  <a16:creationId xmlns:a16="http://schemas.microsoft.com/office/drawing/2014/main" id="{DFE6C83A-34A7-4A1E-953F-980619375C24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8200;p75">
              <a:extLst>
                <a:ext uri="{FF2B5EF4-FFF2-40B4-BE49-F238E27FC236}">
                  <a16:creationId xmlns:a16="http://schemas.microsoft.com/office/drawing/2014/main" id="{8F6B3869-E73B-4C7A-8570-5A345F4C5453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8201;p75">
              <a:extLst>
                <a:ext uri="{FF2B5EF4-FFF2-40B4-BE49-F238E27FC236}">
                  <a16:creationId xmlns:a16="http://schemas.microsoft.com/office/drawing/2014/main" id="{3E98AD38-6703-4490-80D5-3C034E1E56F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8202;p75">
              <a:extLst>
                <a:ext uri="{FF2B5EF4-FFF2-40B4-BE49-F238E27FC236}">
                  <a16:creationId xmlns:a16="http://schemas.microsoft.com/office/drawing/2014/main" id="{C9D38365-1E22-45EC-9E80-0EF6AB6C1DC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8203;p75">
              <a:extLst>
                <a:ext uri="{FF2B5EF4-FFF2-40B4-BE49-F238E27FC236}">
                  <a16:creationId xmlns:a16="http://schemas.microsoft.com/office/drawing/2014/main" id="{E8489510-5FBC-4219-8105-83C5AAC7AE8C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8204;p75">
              <a:extLst>
                <a:ext uri="{FF2B5EF4-FFF2-40B4-BE49-F238E27FC236}">
                  <a16:creationId xmlns:a16="http://schemas.microsoft.com/office/drawing/2014/main" id="{2B02C72B-CED8-4A5F-B1DA-EE8592B67D8C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8205;p75">
              <a:extLst>
                <a:ext uri="{FF2B5EF4-FFF2-40B4-BE49-F238E27FC236}">
                  <a16:creationId xmlns:a16="http://schemas.microsoft.com/office/drawing/2014/main" id="{0A95AE2A-C786-44E7-906D-EEDE0C297FAC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8206;p75">
              <a:extLst>
                <a:ext uri="{FF2B5EF4-FFF2-40B4-BE49-F238E27FC236}">
                  <a16:creationId xmlns:a16="http://schemas.microsoft.com/office/drawing/2014/main" id="{6026B8C3-797A-4066-8D6D-DF946BEC50B7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8207;p75">
              <a:extLst>
                <a:ext uri="{FF2B5EF4-FFF2-40B4-BE49-F238E27FC236}">
                  <a16:creationId xmlns:a16="http://schemas.microsoft.com/office/drawing/2014/main" id="{645A617E-A12D-45B8-8E58-B04D661AE4CE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8208;p75">
              <a:extLst>
                <a:ext uri="{FF2B5EF4-FFF2-40B4-BE49-F238E27FC236}">
                  <a16:creationId xmlns:a16="http://schemas.microsoft.com/office/drawing/2014/main" id="{244D4AAB-B983-463A-9AEC-F82DB2051139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8209;p75">
              <a:extLst>
                <a:ext uri="{FF2B5EF4-FFF2-40B4-BE49-F238E27FC236}">
                  <a16:creationId xmlns:a16="http://schemas.microsoft.com/office/drawing/2014/main" id="{AF9D0E97-E2C0-44E8-85F7-A40A9A2851AE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8210;p75">
              <a:extLst>
                <a:ext uri="{FF2B5EF4-FFF2-40B4-BE49-F238E27FC236}">
                  <a16:creationId xmlns:a16="http://schemas.microsoft.com/office/drawing/2014/main" id="{C5A5588C-E8AA-41E1-8239-CF4EA0C87B18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8211;p75">
              <a:extLst>
                <a:ext uri="{FF2B5EF4-FFF2-40B4-BE49-F238E27FC236}">
                  <a16:creationId xmlns:a16="http://schemas.microsoft.com/office/drawing/2014/main" id="{13FC9829-A683-4CB4-90B2-97CBC916590B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8212;p75">
              <a:extLst>
                <a:ext uri="{FF2B5EF4-FFF2-40B4-BE49-F238E27FC236}">
                  <a16:creationId xmlns:a16="http://schemas.microsoft.com/office/drawing/2014/main" id="{319C5ED4-2B0D-40CE-BC53-C3A07DA2375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8213;p75">
              <a:extLst>
                <a:ext uri="{FF2B5EF4-FFF2-40B4-BE49-F238E27FC236}">
                  <a16:creationId xmlns:a16="http://schemas.microsoft.com/office/drawing/2014/main" id="{28F1AE00-E2D9-493D-93C4-6CE43F315B70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8214;p75">
              <a:extLst>
                <a:ext uri="{FF2B5EF4-FFF2-40B4-BE49-F238E27FC236}">
                  <a16:creationId xmlns:a16="http://schemas.microsoft.com/office/drawing/2014/main" id="{DC8AAB38-8F5C-42DC-936A-8EE754C30C8D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8215;p75">
              <a:extLst>
                <a:ext uri="{FF2B5EF4-FFF2-40B4-BE49-F238E27FC236}">
                  <a16:creationId xmlns:a16="http://schemas.microsoft.com/office/drawing/2014/main" id="{42B61AD4-9727-44C6-85A3-F619BE1A6042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8216;p75">
              <a:extLst>
                <a:ext uri="{FF2B5EF4-FFF2-40B4-BE49-F238E27FC236}">
                  <a16:creationId xmlns:a16="http://schemas.microsoft.com/office/drawing/2014/main" id="{FF828E27-EC7F-42BE-9315-A1601B80638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8217;p75">
              <a:extLst>
                <a:ext uri="{FF2B5EF4-FFF2-40B4-BE49-F238E27FC236}">
                  <a16:creationId xmlns:a16="http://schemas.microsoft.com/office/drawing/2014/main" id="{D9CBF209-9A29-4F08-A860-95A30F4E6521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8218;p75">
              <a:extLst>
                <a:ext uri="{FF2B5EF4-FFF2-40B4-BE49-F238E27FC236}">
                  <a16:creationId xmlns:a16="http://schemas.microsoft.com/office/drawing/2014/main" id="{07FA0E3D-82D9-4F37-B43D-F99D84F8B83A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8219;p75">
              <a:extLst>
                <a:ext uri="{FF2B5EF4-FFF2-40B4-BE49-F238E27FC236}">
                  <a16:creationId xmlns:a16="http://schemas.microsoft.com/office/drawing/2014/main" id="{9448AA4E-6AE8-4640-92A1-5A0CE6F880E7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8220;p75">
              <a:extLst>
                <a:ext uri="{FF2B5EF4-FFF2-40B4-BE49-F238E27FC236}">
                  <a16:creationId xmlns:a16="http://schemas.microsoft.com/office/drawing/2014/main" id="{14E8C56B-F873-40B5-9671-A230078CB056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8221;p75">
              <a:extLst>
                <a:ext uri="{FF2B5EF4-FFF2-40B4-BE49-F238E27FC236}">
                  <a16:creationId xmlns:a16="http://schemas.microsoft.com/office/drawing/2014/main" id="{105FE763-2D41-4BDA-8EF0-C5879BCCDA12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8222;p75">
              <a:extLst>
                <a:ext uri="{FF2B5EF4-FFF2-40B4-BE49-F238E27FC236}">
                  <a16:creationId xmlns:a16="http://schemas.microsoft.com/office/drawing/2014/main" id="{2030A005-3C24-45E7-B999-5DAE8E48A510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8223;p75">
              <a:extLst>
                <a:ext uri="{FF2B5EF4-FFF2-40B4-BE49-F238E27FC236}">
                  <a16:creationId xmlns:a16="http://schemas.microsoft.com/office/drawing/2014/main" id="{0DA6C631-35A2-40E4-A35F-56F9527C3D64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8224;p75">
              <a:extLst>
                <a:ext uri="{FF2B5EF4-FFF2-40B4-BE49-F238E27FC236}">
                  <a16:creationId xmlns:a16="http://schemas.microsoft.com/office/drawing/2014/main" id="{4E29CCA8-1909-4CFA-8D3D-39A23436E876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8225;p75">
              <a:extLst>
                <a:ext uri="{FF2B5EF4-FFF2-40B4-BE49-F238E27FC236}">
                  <a16:creationId xmlns:a16="http://schemas.microsoft.com/office/drawing/2014/main" id="{A5A5EEF8-7700-4354-983C-8D96AE1B6096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8226;p75">
              <a:extLst>
                <a:ext uri="{FF2B5EF4-FFF2-40B4-BE49-F238E27FC236}">
                  <a16:creationId xmlns:a16="http://schemas.microsoft.com/office/drawing/2014/main" id="{7CCB21E5-2C10-4716-AD40-C5929AC0B4B7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8227;p75">
              <a:extLst>
                <a:ext uri="{FF2B5EF4-FFF2-40B4-BE49-F238E27FC236}">
                  <a16:creationId xmlns:a16="http://schemas.microsoft.com/office/drawing/2014/main" id="{B3AB8183-5E76-494C-8118-57AC7585D014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8228;p75">
              <a:extLst>
                <a:ext uri="{FF2B5EF4-FFF2-40B4-BE49-F238E27FC236}">
                  <a16:creationId xmlns:a16="http://schemas.microsoft.com/office/drawing/2014/main" id="{A9E40A47-243D-4106-9095-723B42524B20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8229;p75">
              <a:extLst>
                <a:ext uri="{FF2B5EF4-FFF2-40B4-BE49-F238E27FC236}">
                  <a16:creationId xmlns:a16="http://schemas.microsoft.com/office/drawing/2014/main" id="{D1A3B0AA-CA91-4D89-9AFA-4C2A315B3440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8230;p75">
              <a:extLst>
                <a:ext uri="{FF2B5EF4-FFF2-40B4-BE49-F238E27FC236}">
                  <a16:creationId xmlns:a16="http://schemas.microsoft.com/office/drawing/2014/main" id="{22978700-54B0-47DC-9348-45A1D2717A25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8231;p75">
              <a:extLst>
                <a:ext uri="{FF2B5EF4-FFF2-40B4-BE49-F238E27FC236}">
                  <a16:creationId xmlns:a16="http://schemas.microsoft.com/office/drawing/2014/main" id="{36FC1E98-F29B-4979-A036-77BFDD4AA6B5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8232;p75">
              <a:extLst>
                <a:ext uri="{FF2B5EF4-FFF2-40B4-BE49-F238E27FC236}">
                  <a16:creationId xmlns:a16="http://schemas.microsoft.com/office/drawing/2014/main" id="{F630A45B-1FC4-487F-B1C5-16ED080371EF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8233;p75">
              <a:extLst>
                <a:ext uri="{FF2B5EF4-FFF2-40B4-BE49-F238E27FC236}">
                  <a16:creationId xmlns:a16="http://schemas.microsoft.com/office/drawing/2014/main" id="{65D188E9-8E41-4FC1-BC27-7CC7ED0606B9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8234;p75">
              <a:extLst>
                <a:ext uri="{FF2B5EF4-FFF2-40B4-BE49-F238E27FC236}">
                  <a16:creationId xmlns:a16="http://schemas.microsoft.com/office/drawing/2014/main" id="{CD7C70D2-BA64-4529-99E5-76C0228AB108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8235;p75">
              <a:extLst>
                <a:ext uri="{FF2B5EF4-FFF2-40B4-BE49-F238E27FC236}">
                  <a16:creationId xmlns:a16="http://schemas.microsoft.com/office/drawing/2014/main" id="{E1D30AFD-223B-42EB-ABCF-906D364AA247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8236;p75">
              <a:extLst>
                <a:ext uri="{FF2B5EF4-FFF2-40B4-BE49-F238E27FC236}">
                  <a16:creationId xmlns:a16="http://schemas.microsoft.com/office/drawing/2014/main" id="{FAAC8F94-2ABF-4FE2-91AD-645BDBA18A9E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8237;p75">
              <a:extLst>
                <a:ext uri="{FF2B5EF4-FFF2-40B4-BE49-F238E27FC236}">
                  <a16:creationId xmlns:a16="http://schemas.microsoft.com/office/drawing/2014/main" id="{A81900B7-392A-4077-8E4A-9B8C52E768D4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8238;p75">
              <a:extLst>
                <a:ext uri="{FF2B5EF4-FFF2-40B4-BE49-F238E27FC236}">
                  <a16:creationId xmlns:a16="http://schemas.microsoft.com/office/drawing/2014/main" id="{01955DE4-7CF7-408D-B290-D57823ECC0D4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8239;p75">
              <a:extLst>
                <a:ext uri="{FF2B5EF4-FFF2-40B4-BE49-F238E27FC236}">
                  <a16:creationId xmlns:a16="http://schemas.microsoft.com/office/drawing/2014/main" id="{8F06A25E-596B-4775-AB63-15377F73EA19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8240;p75">
              <a:extLst>
                <a:ext uri="{FF2B5EF4-FFF2-40B4-BE49-F238E27FC236}">
                  <a16:creationId xmlns:a16="http://schemas.microsoft.com/office/drawing/2014/main" id="{EA4E9793-CA1B-4B6A-AA09-453F97FD6C41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8241;p75">
              <a:extLst>
                <a:ext uri="{FF2B5EF4-FFF2-40B4-BE49-F238E27FC236}">
                  <a16:creationId xmlns:a16="http://schemas.microsoft.com/office/drawing/2014/main" id="{281C4477-2D79-4AAA-9251-C6645FCB2600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8242;p75">
              <a:extLst>
                <a:ext uri="{FF2B5EF4-FFF2-40B4-BE49-F238E27FC236}">
                  <a16:creationId xmlns:a16="http://schemas.microsoft.com/office/drawing/2014/main" id="{5802B074-8359-4144-A31F-9E9B9941DB35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8243;p75">
              <a:extLst>
                <a:ext uri="{FF2B5EF4-FFF2-40B4-BE49-F238E27FC236}">
                  <a16:creationId xmlns:a16="http://schemas.microsoft.com/office/drawing/2014/main" id="{863B11D6-E650-4EF7-AC2E-2714A5C7712A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8244;p75">
              <a:extLst>
                <a:ext uri="{FF2B5EF4-FFF2-40B4-BE49-F238E27FC236}">
                  <a16:creationId xmlns:a16="http://schemas.microsoft.com/office/drawing/2014/main" id="{E5A897D8-8AE8-4CD8-90B2-AE3BF46CE362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8245;p75">
              <a:extLst>
                <a:ext uri="{FF2B5EF4-FFF2-40B4-BE49-F238E27FC236}">
                  <a16:creationId xmlns:a16="http://schemas.microsoft.com/office/drawing/2014/main" id="{FB646A1E-E5F5-4A5B-BF26-2CF3833188C6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8246;p75">
              <a:extLst>
                <a:ext uri="{FF2B5EF4-FFF2-40B4-BE49-F238E27FC236}">
                  <a16:creationId xmlns:a16="http://schemas.microsoft.com/office/drawing/2014/main" id="{33E25A49-F7D3-474D-9AAA-9F481D9B7DA1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8247;p75">
              <a:extLst>
                <a:ext uri="{FF2B5EF4-FFF2-40B4-BE49-F238E27FC236}">
                  <a16:creationId xmlns:a16="http://schemas.microsoft.com/office/drawing/2014/main" id="{E8D3EBE2-3785-4191-BCC1-34FC55D58C56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8248;p75">
              <a:extLst>
                <a:ext uri="{FF2B5EF4-FFF2-40B4-BE49-F238E27FC236}">
                  <a16:creationId xmlns:a16="http://schemas.microsoft.com/office/drawing/2014/main" id="{B918A13B-98ED-42B2-B824-A898AD4B6D27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8249;p75">
              <a:extLst>
                <a:ext uri="{FF2B5EF4-FFF2-40B4-BE49-F238E27FC236}">
                  <a16:creationId xmlns:a16="http://schemas.microsoft.com/office/drawing/2014/main" id="{ADBDF7D9-A79C-42EF-BC7C-75FD3CC9FB7D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8250;p75">
              <a:extLst>
                <a:ext uri="{FF2B5EF4-FFF2-40B4-BE49-F238E27FC236}">
                  <a16:creationId xmlns:a16="http://schemas.microsoft.com/office/drawing/2014/main" id="{F4D3D42F-894F-46A6-90B3-C82C4F92EA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8251;p75">
              <a:extLst>
                <a:ext uri="{FF2B5EF4-FFF2-40B4-BE49-F238E27FC236}">
                  <a16:creationId xmlns:a16="http://schemas.microsoft.com/office/drawing/2014/main" id="{0C2CA74F-6A56-4E2B-91A4-B78A05C7DDF2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8252;p75">
              <a:extLst>
                <a:ext uri="{FF2B5EF4-FFF2-40B4-BE49-F238E27FC236}">
                  <a16:creationId xmlns:a16="http://schemas.microsoft.com/office/drawing/2014/main" id="{756301E2-3467-4BE3-A2D5-72F57D804A8E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8253;p75">
              <a:extLst>
                <a:ext uri="{FF2B5EF4-FFF2-40B4-BE49-F238E27FC236}">
                  <a16:creationId xmlns:a16="http://schemas.microsoft.com/office/drawing/2014/main" id="{E32CFB91-85FF-4133-BA21-0E21A4476EFD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8254;p75">
              <a:extLst>
                <a:ext uri="{FF2B5EF4-FFF2-40B4-BE49-F238E27FC236}">
                  <a16:creationId xmlns:a16="http://schemas.microsoft.com/office/drawing/2014/main" id="{82A38015-E426-4A84-A559-E6B9DD2F819C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8255;p75">
              <a:extLst>
                <a:ext uri="{FF2B5EF4-FFF2-40B4-BE49-F238E27FC236}">
                  <a16:creationId xmlns:a16="http://schemas.microsoft.com/office/drawing/2014/main" id="{CC57A47B-FE4C-4DE4-B4C6-EE5A718818D3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8256;p75">
              <a:extLst>
                <a:ext uri="{FF2B5EF4-FFF2-40B4-BE49-F238E27FC236}">
                  <a16:creationId xmlns:a16="http://schemas.microsoft.com/office/drawing/2014/main" id="{9D1382F7-7873-420A-9A4B-ED2B002D9EAD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8257;p75">
              <a:extLst>
                <a:ext uri="{FF2B5EF4-FFF2-40B4-BE49-F238E27FC236}">
                  <a16:creationId xmlns:a16="http://schemas.microsoft.com/office/drawing/2014/main" id="{37DA8F84-BC2A-48AF-BA06-457EC64EA825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8258;p75">
              <a:extLst>
                <a:ext uri="{FF2B5EF4-FFF2-40B4-BE49-F238E27FC236}">
                  <a16:creationId xmlns:a16="http://schemas.microsoft.com/office/drawing/2014/main" id="{1F5AB1CF-B5CF-4752-B3A1-5A51F679E78E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8259;p75">
              <a:extLst>
                <a:ext uri="{FF2B5EF4-FFF2-40B4-BE49-F238E27FC236}">
                  <a16:creationId xmlns:a16="http://schemas.microsoft.com/office/drawing/2014/main" id="{B05FBFA7-1EA1-4B9C-A63E-95EDFB576816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8260;p75">
              <a:extLst>
                <a:ext uri="{FF2B5EF4-FFF2-40B4-BE49-F238E27FC236}">
                  <a16:creationId xmlns:a16="http://schemas.microsoft.com/office/drawing/2014/main" id="{7508F209-549C-431C-B036-40E382494B23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8261;p75">
              <a:extLst>
                <a:ext uri="{FF2B5EF4-FFF2-40B4-BE49-F238E27FC236}">
                  <a16:creationId xmlns:a16="http://schemas.microsoft.com/office/drawing/2014/main" id="{9E340D54-7530-4F40-8F7D-60323311C8F6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8262;p75">
              <a:extLst>
                <a:ext uri="{FF2B5EF4-FFF2-40B4-BE49-F238E27FC236}">
                  <a16:creationId xmlns:a16="http://schemas.microsoft.com/office/drawing/2014/main" id="{ADFD256E-E19D-4644-8922-8A6D2D73EA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8263;p75">
              <a:extLst>
                <a:ext uri="{FF2B5EF4-FFF2-40B4-BE49-F238E27FC236}">
                  <a16:creationId xmlns:a16="http://schemas.microsoft.com/office/drawing/2014/main" id="{D3DA32FF-6000-4907-98DA-D3EB0B917D84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8264;p75">
              <a:extLst>
                <a:ext uri="{FF2B5EF4-FFF2-40B4-BE49-F238E27FC236}">
                  <a16:creationId xmlns:a16="http://schemas.microsoft.com/office/drawing/2014/main" id="{B91963C3-719C-4DB6-BFE2-9A052A2D01B8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8265;p75">
              <a:extLst>
                <a:ext uri="{FF2B5EF4-FFF2-40B4-BE49-F238E27FC236}">
                  <a16:creationId xmlns:a16="http://schemas.microsoft.com/office/drawing/2014/main" id="{1BB193B5-14D0-4A14-93D2-5B55FCB5BB6B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8266;p75">
              <a:extLst>
                <a:ext uri="{FF2B5EF4-FFF2-40B4-BE49-F238E27FC236}">
                  <a16:creationId xmlns:a16="http://schemas.microsoft.com/office/drawing/2014/main" id="{DCE0BD98-8F44-4624-A34C-C8A92F54CE8E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8267;p75">
              <a:extLst>
                <a:ext uri="{FF2B5EF4-FFF2-40B4-BE49-F238E27FC236}">
                  <a16:creationId xmlns:a16="http://schemas.microsoft.com/office/drawing/2014/main" id="{E82348C7-79ED-44B6-BC3E-3BDEBB761720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8268;p75">
              <a:extLst>
                <a:ext uri="{FF2B5EF4-FFF2-40B4-BE49-F238E27FC236}">
                  <a16:creationId xmlns:a16="http://schemas.microsoft.com/office/drawing/2014/main" id="{91C33079-702B-42E8-AAEF-819797E71898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8269;p75">
              <a:extLst>
                <a:ext uri="{FF2B5EF4-FFF2-40B4-BE49-F238E27FC236}">
                  <a16:creationId xmlns:a16="http://schemas.microsoft.com/office/drawing/2014/main" id="{3268B6C5-7DF7-44FE-BEE5-1FBFC1627FC4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8270;p75">
              <a:extLst>
                <a:ext uri="{FF2B5EF4-FFF2-40B4-BE49-F238E27FC236}">
                  <a16:creationId xmlns:a16="http://schemas.microsoft.com/office/drawing/2014/main" id="{E11488C0-2EC1-4B08-BB63-AC03576B1213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8271;p75">
              <a:extLst>
                <a:ext uri="{FF2B5EF4-FFF2-40B4-BE49-F238E27FC236}">
                  <a16:creationId xmlns:a16="http://schemas.microsoft.com/office/drawing/2014/main" id="{0215CE69-0084-44BD-A4F2-39E62E1735DF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8272;p75">
              <a:extLst>
                <a:ext uri="{FF2B5EF4-FFF2-40B4-BE49-F238E27FC236}">
                  <a16:creationId xmlns:a16="http://schemas.microsoft.com/office/drawing/2014/main" id="{F2E94C37-3ADD-4E67-A973-6348F3972F66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8273;p75">
              <a:extLst>
                <a:ext uri="{FF2B5EF4-FFF2-40B4-BE49-F238E27FC236}">
                  <a16:creationId xmlns:a16="http://schemas.microsoft.com/office/drawing/2014/main" id="{68EB5580-8EB8-4757-BD68-C0B555C7C4C6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8274;p75">
              <a:extLst>
                <a:ext uri="{FF2B5EF4-FFF2-40B4-BE49-F238E27FC236}">
                  <a16:creationId xmlns:a16="http://schemas.microsoft.com/office/drawing/2014/main" id="{F563A3C7-29D0-4AC2-8CDB-49D9566A6503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8275;p75">
              <a:extLst>
                <a:ext uri="{FF2B5EF4-FFF2-40B4-BE49-F238E27FC236}">
                  <a16:creationId xmlns:a16="http://schemas.microsoft.com/office/drawing/2014/main" id="{209ED723-8DEA-47E2-894F-31B321A47854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8276;p75">
              <a:extLst>
                <a:ext uri="{FF2B5EF4-FFF2-40B4-BE49-F238E27FC236}">
                  <a16:creationId xmlns:a16="http://schemas.microsoft.com/office/drawing/2014/main" id="{F95A377C-8647-4059-B6B0-C5391533DD24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8277;p75">
              <a:extLst>
                <a:ext uri="{FF2B5EF4-FFF2-40B4-BE49-F238E27FC236}">
                  <a16:creationId xmlns:a16="http://schemas.microsoft.com/office/drawing/2014/main" id="{43E07FBE-102C-4934-BCED-7948491EA137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8278;p75">
              <a:extLst>
                <a:ext uri="{FF2B5EF4-FFF2-40B4-BE49-F238E27FC236}">
                  <a16:creationId xmlns:a16="http://schemas.microsoft.com/office/drawing/2014/main" id="{5D3E2323-8A68-4137-9674-6547A38BE7A1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8279;p75">
              <a:extLst>
                <a:ext uri="{FF2B5EF4-FFF2-40B4-BE49-F238E27FC236}">
                  <a16:creationId xmlns:a16="http://schemas.microsoft.com/office/drawing/2014/main" id="{922E655A-D043-42B3-BE1B-BB396443A8A7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8280;p75">
              <a:extLst>
                <a:ext uri="{FF2B5EF4-FFF2-40B4-BE49-F238E27FC236}">
                  <a16:creationId xmlns:a16="http://schemas.microsoft.com/office/drawing/2014/main" id="{8FB35EF3-E534-40D0-AB9D-C120622B1156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8281;p75">
              <a:extLst>
                <a:ext uri="{FF2B5EF4-FFF2-40B4-BE49-F238E27FC236}">
                  <a16:creationId xmlns:a16="http://schemas.microsoft.com/office/drawing/2014/main" id="{725A5470-31CD-4A0C-82E6-5BFA931674D5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8282;p75">
              <a:extLst>
                <a:ext uri="{FF2B5EF4-FFF2-40B4-BE49-F238E27FC236}">
                  <a16:creationId xmlns:a16="http://schemas.microsoft.com/office/drawing/2014/main" id="{671135A1-35A6-48E6-BD12-876B9CDD8B4D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8283;p75">
              <a:extLst>
                <a:ext uri="{FF2B5EF4-FFF2-40B4-BE49-F238E27FC236}">
                  <a16:creationId xmlns:a16="http://schemas.microsoft.com/office/drawing/2014/main" id="{41E12D53-202E-469B-A141-4959055B20CB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8284;p75">
              <a:extLst>
                <a:ext uri="{FF2B5EF4-FFF2-40B4-BE49-F238E27FC236}">
                  <a16:creationId xmlns:a16="http://schemas.microsoft.com/office/drawing/2014/main" id="{E954F97A-7960-4F18-96F8-CBEF2D39F143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8285;p75">
              <a:extLst>
                <a:ext uri="{FF2B5EF4-FFF2-40B4-BE49-F238E27FC236}">
                  <a16:creationId xmlns:a16="http://schemas.microsoft.com/office/drawing/2014/main" id="{D2F8BABC-E908-4925-94B7-526B0AED8CA4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8286;p75">
              <a:extLst>
                <a:ext uri="{FF2B5EF4-FFF2-40B4-BE49-F238E27FC236}">
                  <a16:creationId xmlns:a16="http://schemas.microsoft.com/office/drawing/2014/main" id="{3B8A4C87-8B81-4BB9-91B2-617E1FBD8FC5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8287;p75">
              <a:extLst>
                <a:ext uri="{FF2B5EF4-FFF2-40B4-BE49-F238E27FC236}">
                  <a16:creationId xmlns:a16="http://schemas.microsoft.com/office/drawing/2014/main" id="{4A785E60-689C-415C-91BA-610558183C52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8288;p75">
              <a:extLst>
                <a:ext uri="{FF2B5EF4-FFF2-40B4-BE49-F238E27FC236}">
                  <a16:creationId xmlns:a16="http://schemas.microsoft.com/office/drawing/2014/main" id="{DEBE657A-F965-4ACA-91D8-0E20F4773BB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8289;p75">
              <a:extLst>
                <a:ext uri="{FF2B5EF4-FFF2-40B4-BE49-F238E27FC236}">
                  <a16:creationId xmlns:a16="http://schemas.microsoft.com/office/drawing/2014/main" id="{4FD835C6-F202-44C4-8C50-D2DA4169F05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8290;p75">
              <a:extLst>
                <a:ext uri="{FF2B5EF4-FFF2-40B4-BE49-F238E27FC236}">
                  <a16:creationId xmlns:a16="http://schemas.microsoft.com/office/drawing/2014/main" id="{08F7AD6E-F0F0-4DEA-9AF9-F5B0C5A2D5ED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8291;p75">
              <a:extLst>
                <a:ext uri="{FF2B5EF4-FFF2-40B4-BE49-F238E27FC236}">
                  <a16:creationId xmlns:a16="http://schemas.microsoft.com/office/drawing/2014/main" id="{9805ED3E-BCC9-43F8-907A-933A068CEFD0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8292;p75">
              <a:extLst>
                <a:ext uri="{FF2B5EF4-FFF2-40B4-BE49-F238E27FC236}">
                  <a16:creationId xmlns:a16="http://schemas.microsoft.com/office/drawing/2014/main" id="{5C581364-06D0-47DD-ACBE-5900E1812A00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8293;p75">
              <a:extLst>
                <a:ext uri="{FF2B5EF4-FFF2-40B4-BE49-F238E27FC236}">
                  <a16:creationId xmlns:a16="http://schemas.microsoft.com/office/drawing/2014/main" id="{F9CD9D3B-15A2-48E8-82DB-FA5891080349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8294;p75">
              <a:extLst>
                <a:ext uri="{FF2B5EF4-FFF2-40B4-BE49-F238E27FC236}">
                  <a16:creationId xmlns:a16="http://schemas.microsoft.com/office/drawing/2014/main" id="{7BA47357-99AE-487A-8FEF-069B7E192FC5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8295;p75">
              <a:extLst>
                <a:ext uri="{FF2B5EF4-FFF2-40B4-BE49-F238E27FC236}">
                  <a16:creationId xmlns:a16="http://schemas.microsoft.com/office/drawing/2014/main" id="{87652ED4-E680-47A1-960B-5DC40FC3CC56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8296;p75">
              <a:extLst>
                <a:ext uri="{FF2B5EF4-FFF2-40B4-BE49-F238E27FC236}">
                  <a16:creationId xmlns:a16="http://schemas.microsoft.com/office/drawing/2014/main" id="{202C4FB5-0784-4338-8469-1E2FE0155FFB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8297;p75">
              <a:extLst>
                <a:ext uri="{FF2B5EF4-FFF2-40B4-BE49-F238E27FC236}">
                  <a16:creationId xmlns:a16="http://schemas.microsoft.com/office/drawing/2014/main" id="{C22EA368-94F8-4C37-85D7-F905A98BCDBA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8298;p75">
              <a:extLst>
                <a:ext uri="{FF2B5EF4-FFF2-40B4-BE49-F238E27FC236}">
                  <a16:creationId xmlns:a16="http://schemas.microsoft.com/office/drawing/2014/main" id="{AAB3A9CE-1561-458D-B685-7C226A1B278E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8299;p75">
              <a:extLst>
                <a:ext uri="{FF2B5EF4-FFF2-40B4-BE49-F238E27FC236}">
                  <a16:creationId xmlns:a16="http://schemas.microsoft.com/office/drawing/2014/main" id="{DD1FE8FA-9C17-43E4-A393-69B5BA1A21A2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8300;p75">
              <a:extLst>
                <a:ext uri="{FF2B5EF4-FFF2-40B4-BE49-F238E27FC236}">
                  <a16:creationId xmlns:a16="http://schemas.microsoft.com/office/drawing/2014/main" id="{56E14F8E-B865-4868-9B7F-5AA215438400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8301;p75">
              <a:extLst>
                <a:ext uri="{FF2B5EF4-FFF2-40B4-BE49-F238E27FC236}">
                  <a16:creationId xmlns:a16="http://schemas.microsoft.com/office/drawing/2014/main" id="{934DD084-9D40-41C7-A8BD-4A85516B0980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8302;p75">
              <a:extLst>
                <a:ext uri="{FF2B5EF4-FFF2-40B4-BE49-F238E27FC236}">
                  <a16:creationId xmlns:a16="http://schemas.microsoft.com/office/drawing/2014/main" id="{6EF9C07D-8900-41C5-B45E-58AA152052B6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8303;p75">
              <a:extLst>
                <a:ext uri="{FF2B5EF4-FFF2-40B4-BE49-F238E27FC236}">
                  <a16:creationId xmlns:a16="http://schemas.microsoft.com/office/drawing/2014/main" id="{240A676B-9501-4BD5-B3EC-1F3F76568384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8304;p75">
              <a:extLst>
                <a:ext uri="{FF2B5EF4-FFF2-40B4-BE49-F238E27FC236}">
                  <a16:creationId xmlns:a16="http://schemas.microsoft.com/office/drawing/2014/main" id="{0B216D1A-242D-442B-BD14-671090BBA62B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8305;p75">
              <a:extLst>
                <a:ext uri="{FF2B5EF4-FFF2-40B4-BE49-F238E27FC236}">
                  <a16:creationId xmlns:a16="http://schemas.microsoft.com/office/drawing/2014/main" id="{29755276-7B49-4FE7-B704-8AFA3B07D7D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8306;p75">
              <a:extLst>
                <a:ext uri="{FF2B5EF4-FFF2-40B4-BE49-F238E27FC236}">
                  <a16:creationId xmlns:a16="http://schemas.microsoft.com/office/drawing/2014/main" id="{02AA451E-994D-4C71-8738-176E7797A49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8307;p75">
              <a:extLst>
                <a:ext uri="{FF2B5EF4-FFF2-40B4-BE49-F238E27FC236}">
                  <a16:creationId xmlns:a16="http://schemas.microsoft.com/office/drawing/2014/main" id="{62DF6D2D-8302-431A-BB0F-A7254E83614B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8308;p75">
              <a:extLst>
                <a:ext uri="{FF2B5EF4-FFF2-40B4-BE49-F238E27FC236}">
                  <a16:creationId xmlns:a16="http://schemas.microsoft.com/office/drawing/2014/main" id="{5F62643E-DEA6-4861-8EC2-92651088503C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8309;p75">
              <a:extLst>
                <a:ext uri="{FF2B5EF4-FFF2-40B4-BE49-F238E27FC236}">
                  <a16:creationId xmlns:a16="http://schemas.microsoft.com/office/drawing/2014/main" id="{900E3BC0-06FB-4E05-9C44-3545EF4381BD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8310;p75">
              <a:extLst>
                <a:ext uri="{FF2B5EF4-FFF2-40B4-BE49-F238E27FC236}">
                  <a16:creationId xmlns:a16="http://schemas.microsoft.com/office/drawing/2014/main" id="{B71D2AEF-6A86-4C4F-BCA3-80615C5BCB50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8311;p75">
              <a:extLst>
                <a:ext uri="{FF2B5EF4-FFF2-40B4-BE49-F238E27FC236}">
                  <a16:creationId xmlns:a16="http://schemas.microsoft.com/office/drawing/2014/main" id="{D72A98BE-B279-4BDF-8ABF-7D3F9C548B57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8312;p75">
              <a:extLst>
                <a:ext uri="{FF2B5EF4-FFF2-40B4-BE49-F238E27FC236}">
                  <a16:creationId xmlns:a16="http://schemas.microsoft.com/office/drawing/2014/main" id="{68AA83E7-5F42-4FFC-B2C9-97662FEC2711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8313;p75">
              <a:extLst>
                <a:ext uri="{FF2B5EF4-FFF2-40B4-BE49-F238E27FC236}">
                  <a16:creationId xmlns:a16="http://schemas.microsoft.com/office/drawing/2014/main" id="{94B0B769-FF57-4FDB-920F-1DAF678915A8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8314;p75">
              <a:extLst>
                <a:ext uri="{FF2B5EF4-FFF2-40B4-BE49-F238E27FC236}">
                  <a16:creationId xmlns:a16="http://schemas.microsoft.com/office/drawing/2014/main" id="{1BADD882-51C2-41A0-9E1F-1B746696447B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8315;p75">
              <a:extLst>
                <a:ext uri="{FF2B5EF4-FFF2-40B4-BE49-F238E27FC236}">
                  <a16:creationId xmlns:a16="http://schemas.microsoft.com/office/drawing/2014/main" id="{C11817AD-977D-442E-9CA0-5E975BD2F7BB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8316;p75">
              <a:extLst>
                <a:ext uri="{FF2B5EF4-FFF2-40B4-BE49-F238E27FC236}">
                  <a16:creationId xmlns:a16="http://schemas.microsoft.com/office/drawing/2014/main" id="{230FA687-3F69-4DAA-AAA8-E20CF6C589EE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8317;p75">
              <a:extLst>
                <a:ext uri="{FF2B5EF4-FFF2-40B4-BE49-F238E27FC236}">
                  <a16:creationId xmlns:a16="http://schemas.microsoft.com/office/drawing/2014/main" id="{062145A4-63FF-490E-9524-34FB7F362113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8318;p75">
              <a:extLst>
                <a:ext uri="{FF2B5EF4-FFF2-40B4-BE49-F238E27FC236}">
                  <a16:creationId xmlns:a16="http://schemas.microsoft.com/office/drawing/2014/main" id="{11614802-1809-4F85-A054-3D030486B06C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8319;p75">
              <a:extLst>
                <a:ext uri="{FF2B5EF4-FFF2-40B4-BE49-F238E27FC236}">
                  <a16:creationId xmlns:a16="http://schemas.microsoft.com/office/drawing/2014/main" id="{F606D553-B42C-408B-ADC6-EDCD7DA2BCB5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8320;p75">
              <a:extLst>
                <a:ext uri="{FF2B5EF4-FFF2-40B4-BE49-F238E27FC236}">
                  <a16:creationId xmlns:a16="http://schemas.microsoft.com/office/drawing/2014/main" id="{87A32BD5-C15F-4A82-9ABF-657205C03FDB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8321;p75">
              <a:extLst>
                <a:ext uri="{FF2B5EF4-FFF2-40B4-BE49-F238E27FC236}">
                  <a16:creationId xmlns:a16="http://schemas.microsoft.com/office/drawing/2014/main" id="{C56F381C-AE0B-4BAF-A09C-ED3FD86F3B27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8322;p75">
              <a:extLst>
                <a:ext uri="{FF2B5EF4-FFF2-40B4-BE49-F238E27FC236}">
                  <a16:creationId xmlns:a16="http://schemas.microsoft.com/office/drawing/2014/main" id="{4499D6F4-FEE2-48D9-8940-B6020E231964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8323;p75">
              <a:extLst>
                <a:ext uri="{FF2B5EF4-FFF2-40B4-BE49-F238E27FC236}">
                  <a16:creationId xmlns:a16="http://schemas.microsoft.com/office/drawing/2014/main" id="{517677DB-BBD8-447A-9329-AD80723B084B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8324;p75">
              <a:extLst>
                <a:ext uri="{FF2B5EF4-FFF2-40B4-BE49-F238E27FC236}">
                  <a16:creationId xmlns:a16="http://schemas.microsoft.com/office/drawing/2014/main" id="{B7D068E0-F7AE-4D32-87D5-9E1C1E277A56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8325;p75">
              <a:extLst>
                <a:ext uri="{FF2B5EF4-FFF2-40B4-BE49-F238E27FC236}">
                  <a16:creationId xmlns:a16="http://schemas.microsoft.com/office/drawing/2014/main" id="{4BA3006E-5FC2-4EA1-87F1-6CFC6CB8FD8D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8326;p75">
              <a:extLst>
                <a:ext uri="{FF2B5EF4-FFF2-40B4-BE49-F238E27FC236}">
                  <a16:creationId xmlns:a16="http://schemas.microsoft.com/office/drawing/2014/main" id="{0D1D0727-3BB1-42AA-9F69-054236D58A9B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8327;p75">
              <a:extLst>
                <a:ext uri="{FF2B5EF4-FFF2-40B4-BE49-F238E27FC236}">
                  <a16:creationId xmlns:a16="http://schemas.microsoft.com/office/drawing/2014/main" id="{4C0BEE54-F3B5-44C6-935A-38CE41E2AD3F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8328;p75">
              <a:extLst>
                <a:ext uri="{FF2B5EF4-FFF2-40B4-BE49-F238E27FC236}">
                  <a16:creationId xmlns:a16="http://schemas.microsoft.com/office/drawing/2014/main" id="{2C1BA1FC-C11E-4A65-BC95-C4EF81FFD575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8329;p75">
              <a:extLst>
                <a:ext uri="{FF2B5EF4-FFF2-40B4-BE49-F238E27FC236}">
                  <a16:creationId xmlns:a16="http://schemas.microsoft.com/office/drawing/2014/main" id="{5C43B2A1-92C3-47A7-BAA7-272B086CE3B2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8330;p75">
              <a:extLst>
                <a:ext uri="{FF2B5EF4-FFF2-40B4-BE49-F238E27FC236}">
                  <a16:creationId xmlns:a16="http://schemas.microsoft.com/office/drawing/2014/main" id="{FDAEE41A-61CC-4082-BAA3-8F2015E91C80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8331;p75">
              <a:extLst>
                <a:ext uri="{FF2B5EF4-FFF2-40B4-BE49-F238E27FC236}">
                  <a16:creationId xmlns:a16="http://schemas.microsoft.com/office/drawing/2014/main" id="{8ED0806B-B025-4449-858E-6C0F67680CAC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8332;p75">
              <a:extLst>
                <a:ext uri="{FF2B5EF4-FFF2-40B4-BE49-F238E27FC236}">
                  <a16:creationId xmlns:a16="http://schemas.microsoft.com/office/drawing/2014/main" id="{A3D33EDE-07F8-433D-85F8-65C6EC1F7DE7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8333;p75">
              <a:extLst>
                <a:ext uri="{FF2B5EF4-FFF2-40B4-BE49-F238E27FC236}">
                  <a16:creationId xmlns:a16="http://schemas.microsoft.com/office/drawing/2014/main" id="{1E2FFDC3-BD87-4783-A761-45C1A9BFF121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8334;p75">
              <a:extLst>
                <a:ext uri="{FF2B5EF4-FFF2-40B4-BE49-F238E27FC236}">
                  <a16:creationId xmlns:a16="http://schemas.microsoft.com/office/drawing/2014/main" id="{81EBDD96-B46A-468C-888D-CC78A36F6C9D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8335;p75">
              <a:extLst>
                <a:ext uri="{FF2B5EF4-FFF2-40B4-BE49-F238E27FC236}">
                  <a16:creationId xmlns:a16="http://schemas.microsoft.com/office/drawing/2014/main" id="{D01B5A48-5244-47BF-BF66-4614D670542E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8336;p75">
              <a:extLst>
                <a:ext uri="{FF2B5EF4-FFF2-40B4-BE49-F238E27FC236}">
                  <a16:creationId xmlns:a16="http://schemas.microsoft.com/office/drawing/2014/main" id="{9DA7EE3C-D6A3-4994-BC0C-F5776746CFC1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8337;p75">
              <a:extLst>
                <a:ext uri="{FF2B5EF4-FFF2-40B4-BE49-F238E27FC236}">
                  <a16:creationId xmlns:a16="http://schemas.microsoft.com/office/drawing/2014/main" id="{A4917DFB-822E-4A61-96BE-E7F0E4131670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8338;p75">
              <a:extLst>
                <a:ext uri="{FF2B5EF4-FFF2-40B4-BE49-F238E27FC236}">
                  <a16:creationId xmlns:a16="http://schemas.microsoft.com/office/drawing/2014/main" id="{A4B24C91-C10A-4A60-82C9-87BDA2BA2EA7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8339;p75">
              <a:extLst>
                <a:ext uri="{FF2B5EF4-FFF2-40B4-BE49-F238E27FC236}">
                  <a16:creationId xmlns:a16="http://schemas.microsoft.com/office/drawing/2014/main" id="{6444FC75-3631-4888-A00B-37E2BA0D9F2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8340;p75">
              <a:extLst>
                <a:ext uri="{FF2B5EF4-FFF2-40B4-BE49-F238E27FC236}">
                  <a16:creationId xmlns:a16="http://schemas.microsoft.com/office/drawing/2014/main" id="{5664BECB-02E2-4AF3-BC17-2424828A50CD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8341;p75">
              <a:extLst>
                <a:ext uri="{FF2B5EF4-FFF2-40B4-BE49-F238E27FC236}">
                  <a16:creationId xmlns:a16="http://schemas.microsoft.com/office/drawing/2014/main" id="{BBE36F76-0A00-4D2F-836C-84F710E8A6DD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8342;p75">
              <a:extLst>
                <a:ext uri="{FF2B5EF4-FFF2-40B4-BE49-F238E27FC236}">
                  <a16:creationId xmlns:a16="http://schemas.microsoft.com/office/drawing/2014/main" id="{020E254D-03D2-4FCE-89DC-7A9AB4514FBD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8343;p75">
              <a:extLst>
                <a:ext uri="{FF2B5EF4-FFF2-40B4-BE49-F238E27FC236}">
                  <a16:creationId xmlns:a16="http://schemas.microsoft.com/office/drawing/2014/main" id="{C1C0432E-E3D4-4572-86EB-AA620B9DB9DB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8344;p75">
              <a:extLst>
                <a:ext uri="{FF2B5EF4-FFF2-40B4-BE49-F238E27FC236}">
                  <a16:creationId xmlns:a16="http://schemas.microsoft.com/office/drawing/2014/main" id="{E44159AC-8977-4638-8B5B-0069181B9B6D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8345;p75">
              <a:extLst>
                <a:ext uri="{FF2B5EF4-FFF2-40B4-BE49-F238E27FC236}">
                  <a16:creationId xmlns:a16="http://schemas.microsoft.com/office/drawing/2014/main" id="{5B96ED3F-33FE-4E60-B22D-CFB04A1CBE5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8346;p75">
              <a:extLst>
                <a:ext uri="{FF2B5EF4-FFF2-40B4-BE49-F238E27FC236}">
                  <a16:creationId xmlns:a16="http://schemas.microsoft.com/office/drawing/2014/main" id="{0AB915E9-8779-4D20-8A80-219FB1C7B0FA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8347;p75">
              <a:extLst>
                <a:ext uri="{FF2B5EF4-FFF2-40B4-BE49-F238E27FC236}">
                  <a16:creationId xmlns:a16="http://schemas.microsoft.com/office/drawing/2014/main" id="{530BB3DA-257A-41FC-8250-CC3C9E2C775F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8348;p75">
              <a:extLst>
                <a:ext uri="{FF2B5EF4-FFF2-40B4-BE49-F238E27FC236}">
                  <a16:creationId xmlns:a16="http://schemas.microsoft.com/office/drawing/2014/main" id="{734A9326-F6E0-4D27-8BE1-13049524DE6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8349;p75">
              <a:extLst>
                <a:ext uri="{FF2B5EF4-FFF2-40B4-BE49-F238E27FC236}">
                  <a16:creationId xmlns:a16="http://schemas.microsoft.com/office/drawing/2014/main" id="{D8DD3878-3B4F-4426-81D0-2FB985879E00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8350;p75">
              <a:extLst>
                <a:ext uri="{FF2B5EF4-FFF2-40B4-BE49-F238E27FC236}">
                  <a16:creationId xmlns:a16="http://schemas.microsoft.com/office/drawing/2014/main" id="{37A379DF-5427-47F0-A8A1-C24D6B6ECBE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8351;p75">
              <a:extLst>
                <a:ext uri="{FF2B5EF4-FFF2-40B4-BE49-F238E27FC236}">
                  <a16:creationId xmlns:a16="http://schemas.microsoft.com/office/drawing/2014/main" id="{2D3B8F6F-8CE1-41F9-B4B7-247AD520DFE5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8352;p75">
              <a:extLst>
                <a:ext uri="{FF2B5EF4-FFF2-40B4-BE49-F238E27FC236}">
                  <a16:creationId xmlns:a16="http://schemas.microsoft.com/office/drawing/2014/main" id="{5825774B-18B1-4F48-91C4-571BC781BEA1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8353;p75">
              <a:extLst>
                <a:ext uri="{FF2B5EF4-FFF2-40B4-BE49-F238E27FC236}">
                  <a16:creationId xmlns:a16="http://schemas.microsoft.com/office/drawing/2014/main" id="{C620CFF7-DE01-4147-94C7-33F139C00D32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8354;p75">
              <a:extLst>
                <a:ext uri="{FF2B5EF4-FFF2-40B4-BE49-F238E27FC236}">
                  <a16:creationId xmlns:a16="http://schemas.microsoft.com/office/drawing/2014/main" id="{B3F57901-5AB5-4046-9105-D859174CA0A0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8355;p75">
              <a:extLst>
                <a:ext uri="{FF2B5EF4-FFF2-40B4-BE49-F238E27FC236}">
                  <a16:creationId xmlns:a16="http://schemas.microsoft.com/office/drawing/2014/main" id="{20FA3C69-E1AC-405E-8772-BE6E038609C9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8356;p75">
              <a:extLst>
                <a:ext uri="{FF2B5EF4-FFF2-40B4-BE49-F238E27FC236}">
                  <a16:creationId xmlns:a16="http://schemas.microsoft.com/office/drawing/2014/main" id="{348BFD91-C06C-477F-8593-BB36400C3506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8357;p75">
              <a:extLst>
                <a:ext uri="{FF2B5EF4-FFF2-40B4-BE49-F238E27FC236}">
                  <a16:creationId xmlns:a16="http://schemas.microsoft.com/office/drawing/2014/main" id="{FB4E05E4-2D12-4546-94FA-B29A87DF5E94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8358;p75">
              <a:extLst>
                <a:ext uri="{FF2B5EF4-FFF2-40B4-BE49-F238E27FC236}">
                  <a16:creationId xmlns:a16="http://schemas.microsoft.com/office/drawing/2014/main" id="{3FEBE7F6-7F41-4B1D-A363-7E0E9C894C93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8359;p75">
              <a:extLst>
                <a:ext uri="{FF2B5EF4-FFF2-40B4-BE49-F238E27FC236}">
                  <a16:creationId xmlns:a16="http://schemas.microsoft.com/office/drawing/2014/main" id="{A93D3BDC-E27A-4AE2-9CDA-B203DCF580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8360;p75">
              <a:extLst>
                <a:ext uri="{FF2B5EF4-FFF2-40B4-BE49-F238E27FC236}">
                  <a16:creationId xmlns:a16="http://schemas.microsoft.com/office/drawing/2014/main" id="{B25EEEAF-21AC-439C-92CA-596575E0BD1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8361;p75">
              <a:extLst>
                <a:ext uri="{FF2B5EF4-FFF2-40B4-BE49-F238E27FC236}">
                  <a16:creationId xmlns:a16="http://schemas.microsoft.com/office/drawing/2014/main" id="{422545CC-3101-46D5-AFF6-79EFF1E5745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8362;p75">
              <a:extLst>
                <a:ext uri="{FF2B5EF4-FFF2-40B4-BE49-F238E27FC236}">
                  <a16:creationId xmlns:a16="http://schemas.microsoft.com/office/drawing/2014/main" id="{5D2D0030-5758-4C8E-A399-42A329EE1B0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8363;p75">
              <a:extLst>
                <a:ext uri="{FF2B5EF4-FFF2-40B4-BE49-F238E27FC236}">
                  <a16:creationId xmlns:a16="http://schemas.microsoft.com/office/drawing/2014/main" id="{63F5EA09-979B-4523-A3D0-796F9238F3F4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8364;p75">
              <a:extLst>
                <a:ext uri="{FF2B5EF4-FFF2-40B4-BE49-F238E27FC236}">
                  <a16:creationId xmlns:a16="http://schemas.microsoft.com/office/drawing/2014/main" id="{F8B24302-B22B-429A-8F8C-D4F978A533E9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8365;p75">
              <a:extLst>
                <a:ext uri="{FF2B5EF4-FFF2-40B4-BE49-F238E27FC236}">
                  <a16:creationId xmlns:a16="http://schemas.microsoft.com/office/drawing/2014/main" id="{60246E8D-47F6-4C46-96F6-1E26472D84A5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8366;p75">
              <a:extLst>
                <a:ext uri="{FF2B5EF4-FFF2-40B4-BE49-F238E27FC236}">
                  <a16:creationId xmlns:a16="http://schemas.microsoft.com/office/drawing/2014/main" id="{D60076CB-CE7E-4A6D-AB1A-10EAD5ABB5DC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8367;p75">
              <a:extLst>
                <a:ext uri="{FF2B5EF4-FFF2-40B4-BE49-F238E27FC236}">
                  <a16:creationId xmlns:a16="http://schemas.microsoft.com/office/drawing/2014/main" id="{8510DD92-6ABB-4BA2-8F09-52E1DDB269F4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8368;p75">
              <a:extLst>
                <a:ext uri="{FF2B5EF4-FFF2-40B4-BE49-F238E27FC236}">
                  <a16:creationId xmlns:a16="http://schemas.microsoft.com/office/drawing/2014/main" id="{7F03811D-41F0-437C-9B4C-EA7E0D9CE5C0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8369;p75">
              <a:extLst>
                <a:ext uri="{FF2B5EF4-FFF2-40B4-BE49-F238E27FC236}">
                  <a16:creationId xmlns:a16="http://schemas.microsoft.com/office/drawing/2014/main" id="{7C985A4D-043A-4A53-9FEA-1E2D1B088E1E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8370;p75">
              <a:extLst>
                <a:ext uri="{FF2B5EF4-FFF2-40B4-BE49-F238E27FC236}">
                  <a16:creationId xmlns:a16="http://schemas.microsoft.com/office/drawing/2014/main" id="{B6243D0E-9BFC-4219-A081-E54833741BB1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8371;p75">
              <a:extLst>
                <a:ext uri="{FF2B5EF4-FFF2-40B4-BE49-F238E27FC236}">
                  <a16:creationId xmlns:a16="http://schemas.microsoft.com/office/drawing/2014/main" id="{C2B95F2E-F282-4EE8-8293-FA928E5790D4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8372;p75">
              <a:extLst>
                <a:ext uri="{FF2B5EF4-FFF2-40B4-BE49-F238E27FC236}">
                  <a16:creationId xmlns:a16="http://schemas.microsoft.com/office/drawing/2014/main" id="{AA4277ED-638D-4EB7-997B-22F74EA14185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8373;p75">
              <a:extLst>
                <a:ext uri="{FF2B5EF4-FFF2-40B4-BE49-F238E27FC236}">
                  <a16:creationId xmlns:a16="http://schemas.microsoft.com/office/drawing/2014/main" id="{17C66519-0458-4C81-9E89-0BC1D592AE19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8374;p75">
              <a:extLst>
                <a:ext uri="{FF2B5EF4-FFF2-40B4-BE49-F238E27FC236}">
                  <a16:creationId xmlns:a16="http://schemas.microsoft.com/office/drawing/2014/main" id="{38E939FC-52BE-4B1E-88BB-ECDCBF2045BD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8375;p75">
              <a:extLst>
                <a:ext uri="{FF2B5EF4-FFF2-40B4-BE49-F238E27FC236}">
                  <a16:creationId xmlns:a16="http://schemas.microsoft.com/office/drawing/2014/main" id="{7BDCCF21-0252-43D9-896E-E56217A95BDD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8376;p75">
              <a:extLst>
                <a:ext uri="{FF2B5EF4-FFF2-40B4-BE49-F238E27FC236}">
                  <a16:creationId xmlns:a16="http://schemas.microsoft.com/office/drawing/2014/main" id="{7F8B985E-993C-40AC-800A-357A799636E4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8377;p75">
              <a:extLst>
                <a:ext uri="{FF2B5EF4-FFF2-40B4-BE49-F238E27FC236}">
                  <a16:creationId xmlns:a16="http://schemas.microsoft.com/office/drawing/2014/main" id="{7C18D659-E069-4EF3-B356-4832036E63D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8378;p75">
              <a:extLst>
                <a:ext uri="{FF2B5EF4-FFF2-40B4-BE49-F238E27FC236}">
                  <a16:creationId xmlns:a16="http://schemas.microsoft.com/office/drawing/2014/main" id="{EF4F58C8-D21D-48D4-AD8E-4FFB28F3D283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8379;p75">
              <a:extLst>
                <a:ext uri="{FF2B5EF4-FFF2-40B4-BE49-F238E27FC236}">
                  <a16:creationId xmlns:a16="http://schemas.microsoft.com/office/drawing/2014/main" id="{CC8A446A-742A-4FFA-BA9D-521CEA3F3E2C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8380;p75">
              <a:extLst>
                <a:ext uri="{FF2B5EF4-FFF2-40B4-BE49-F238E27FC236}">
                  <a16:creationId xmlns:a16="http://schemas.microsoft.com/office/drawing/2014/main" id="{BCF9F7A1-1E40-4BA6-A44C-12E239BE2B6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8381;p75">
              <a:extLst>
                <a:ext uri="{FF2B5EF4-FFF2-40B4-BE49-F238E27FC236}">
                  <a16:creationId xmlns:a16="http://schemas.microsoft.com/office/drawing/2014/main" id="{086019D2-BB8D-4207-8860-FCC652218DD6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8382;p75">
              <a:extLst>
                <a:ext uri="{FF2B5EF4-FFF2-40B4-BE49-F238E27FC236}">
                  <a16:creationId xmlns:a16="http://schemas.microsoft.com/office/drawing/2014/main" id="{38898C13-34D6-44A9-8817-A40BCC631DDA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8383;p75">
              <a:extLst>
                <a:ext uri="{FF2B5EF4-FFF2-40B4-BE49-F238E27FC236}">
                  <a16:creationId xmlns:a16="http://schemas.microsoft.com/office/drawing/2014/main" id="{BDB805EB-50A5-4DBC-9DE4-A53A2F6BB61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8384;p75">
              <a:extLst>
                <a:ext uri="{FF2B5EF4-FFF2-40B4-BE49-F238E27FC236}">
                  <a16:creationId xmlns:a16="http://schemas.microsoft.com/office/drawing/2014/main" id="{08917F4D-0B82-40C5-9CBA-E4D20AD27AB0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8385;p75">
              <a:extLst>
                <a:ext uri="{FF2B5EF4-FFF2-40B4-BE49-F238E27FC236}">
                  <a16:creationId xmlns:a16="http://schemas.microsoft.com/office/drawing/2014/main" id="{4CF52C4C-8AF9-4BCF-BDF4-096884BC16BE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8386;p75">
              <a:extLst>
                <a:ext uri="{FF2B5EF4-FFF2-40B4-BE49-F238E27FC236}">
                  <a16:creationId xmlns:a16="http://schemas.microsoft.com/office/drawing/2014/main" id="{C57948DE-C552-4C86-A604-0F01CFE7DDAF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8387;p75">
              <a:extLst>
                <a:ext uri="{FF2B5EF4-FFF2-40B4-BE49-F238E27FC236}">
                  <a16:creationId xmlns:a16="http://schemas.microsoft.com/office/drawing/2014/main" id="{D74969C6-1D11-4799-818B-8F0E93E3379E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8388;p75">
              <a:extLst>
                <a:ext uri="{FF2B5EF4-FFF2-40B4-BE49-F238E27FC236}">
                  <a16:creationId xmlns:a16="http://schemas.microsoft.com/office/drawing/2014/main" id="{7F4FE796-259D-41AF-8F43-8A9F828601D4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8389;p75">
              <a:extLst>
                <a:ext uri="{FF2B5EF4-FFF2-40B4-BE49-F238E27FC236}">
                  <a16:creationId xmlns:a16="http://schemas.microsoft.com/office/drawing/2014/main" id="{AD30A2A9-6D3E-4681-B5F4-607BF70C3C1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8390;p75">
              <a:extLst>
                <a:ext uri="{FF2B5EF4-FFF2-40B4-BE49-F238E27FC236}">
                  <a16:creationId xmlns:a16="http://schemas.microsoft.com/office/drawing/2014/main" id="{7F37477B-A520-445E-BF76-1458045AA83F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8391;p75">
              <a:extLst>
                <a:ext uri="{FF2B5EF4-FFF2-40B4-BE49-F238E27FC236}">
                  <a16:creationId xmlns:a16="http://schemas.microsoft.com/office/drawing/2014/main" id="{62C7EFBD-0CE0-4F25-986A-4C419C8517DC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8392;p75">
              <a:extLst>
                <a:ext uri="{FF2B5EF4-FFF2-40B4-BE49-F238E27FC236}">
                  <a16:creationId xmlns:a16="http://schemas.microsoft.com/office/drawing/2014/main" id="{BA6703B7-2A67-4A8A-9DF5-298D9B2B8D2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8393;p75">
              <a:extLst>
                <a:ext uri="{FF2B5EF4-FFF2-40B4-BE49-F238E27FC236}">
                  <a16:creationId xmlns:a16="http://schemas.microsoft.com/office/drawing/2014/main" id="{D35883A0-865D-4467-9C21-D23DDB0814CF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8394;p75">
              <a:extLst>
                <a:ext uri="{FF2B5EF4-FFF2-40B4-BE49-F238E27FC236}">
                  <a16:creationId xmlns:a16="http://schemas.microsoft.com/office/drawing/2014/main" id="{5E1FED5B-9055-43E4-83F0-D6756D5AD0CC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8395;p75">
              <a:extLst>
                <a:ext uri="{FF2B5EF4-FFF2-40B4-BE49-F238E27FC236}">
                  <a16:creationId xmlns:a16="http://schemas.microsoft.com/office/drawing/2014/main" id="{E335FE2B-836B-458A-8513-2BADEF3A1B23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8396;p75">
              <a:extLst>
                <a:ext uri="{FF2B5EF4-FFF2-40B4-BE49-F238E27FC236}">
                  <a16:creationId xmlns:a16="http://schemas.microsoft.com/office/drawing/2014/main" id="{29512671-DAC3-408D-808D-642EFEE066F1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8397;p75">
              <a:extLst>
                <a:ext uri="{FF2B5EF4-FFF2-40B4-BE49-F238E27FC236}">
                  <a16:creationId xmlns:a16="http://schemas.microsoft.com/office/drawing/2014/main" id="{F1EDC7F3-7EB9-4B75-AE76-2A7E0E5ECA3A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8398;p75">
              <a:extLst>
                <a:ext uri="{FF2B5EF4-FFF2-40B4-BE49-F238E27FC236}">
                  <a16:creationId xmlns:a16="http://schemas.microsoft.com/office/drawing/2014/main" id="{982C1B20-F0A9-4F2B-98A6-A9C1932DF329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8399;p75">
              <a:extLst>
                <a:ext uri="{FF2B5EF4-FFF2-40B4-BE49-F238E27FC236}">
                  <a16:creationId xmlns:a16="http://schemas.microsoft.com/office/drawing/2014/main" id="{A7B1EC72-CB1E-4135-AE39-144FD8EFC0D3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8400;p75">
              <a:extLst>
                <a:ext uri="{FF2B5EF4-FFF2-40B4-BE49-F238E27FC236}">
                  <a16:creationId xmlns:a16="http://schemas.microsoft.com/office/drawing/2014/main" id="{9B66A24E-5B75-4138-A175-71CB6BE39483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8401;p75">
              <a:extLst>
                <a:ext uri="{FF2B5EF4-FFF2-40B4-BE49-F238E27FC236}">
                  <a16:creationId xmlns:a16="http://schemas.microsoft.com/office/drawing/2014/main" id="{3FCB08A9-57C2-4FD2-A309-E25EEF6844A4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8402;p75">
              <a:extLst>
                <a:ext uri="{FF2B5EF4-FFF2-40B4-BE49-F238E27FC236}">
                  <a16:creationId xmlns:a16="http://schemas.microsoft.com/office/drawing/2014/main" id="{D47FF8C5-602E-487B-9BB5-1F4A027F4772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8403;p75">
              <a:extLst>
                <a:ext uri="{FF2B5EF4-FFF2-40B4-BE49-F238E27FC236}">
                  <a16:creationId xmlns:a16="http://schemas.microsoft.com/office/drawing/2014/main" id="{B8C23E5B-4AA7-46D3-8286-7BE2594F4E1B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8404;p75">
              <a:extLst>
                <a:ext uri="{FF2B5EF4-FFF2-40B4-BE49-F238E27FC236}">
                  <a16:creationId xmlns:a16="http://schemas.microsoft.com/office/drawing/2014/main" id="{F722F6C1-0AA2-4487-ABEA-4E4FD42CA18C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8405;p75">
              <a:extLst>
                <a:ext uri="{FF2B5EF4-FFF2-40B4-BE49-F238E27FC236}">
                  <a16:creationId xmlns:a16="http://schemas.microsoft.com/office/drawing/2014/main" id="{2530C18A-5BE8-4C6E-954E-8E2DD5D1667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8406;p75">
              <a:extLst>
                <a:ext uri="{FF2B5EF4-FFF2-40B4-BE49-F238E27FC236}">
                  <a16:creationId xmlns:a16="http://schemas.microsoft.com/office/drawing/2014/main" id="{6E6F106F-3AA5-41BA-A99A-5F18B6CBD6CB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8407;p75">
              <a:extLst>
                <a:ext uri="{FF2B5EF4-FFF2-40B4-BE49-F238E27FC236}">
                  <a16:creationId xmlns:a16="http://schemas.microsoft.com/office/drawing/2014/main" id="{8040564C-C2F8-4955-B172-1A1AF4DD3B03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8408;p75">
              <a:extLst>
                <a:ext uri="{FF2B5EF4-FFF2-40B4-BE49-F238E27FC236}">
                  <a16:creationId xmlns:a16="http://schemas.microsoft.com/office/drawing/2014/main" id="{E0EAA92F-96FA-4CAA-8874-7594E5DED282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8409;p75">
              <a:extLst>
                <a:ext uri="{FF2B5EF4-FFF2-40B4-BE49-F238E27FC236}">
                  <a16:creationId xmlns:a16="http://schemas.microsoft.com/office/drawing/2014/main" id="{645294B1-7CF8-4B44-9A12-1E78DFDFBF46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8410;p75">
              <a:extLst>
                <a:ext uri="{FF2B5EF4-FFF2-40B4-BE49-F238E27FC236}">
                  <a16:creationId xmlns:a16="http://schemas.microsoft.com/office/drawing/2014/main" id="{FE578241-877D-468D-B983-3E46ABA8D67A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8411;p75">
              <a:extLst>
                <a:ext uri="{FF2B5EF4-FFF2-40B4-BE49-F238E27FC236}">
                  <a16:creationId xmlns:a16="http://schemas.microsoft.com/office/drawing/2014/main" id="{2EE54FD1-A36C-403E-BF29-C006A619AAC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8412;p75">
              <a:extLst>
                <a:ext uri="{FF2B5EF4-FFF2-40B4-BE49-F238E27FC236}">
                  <a16:creationId xmlns:a16="http://schemas.microsoft.com/office/drawing/2014/main" id="{ED1F91F8-CC25-454C-92BB-67760296DCCE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8413;p75">
              <a:extLst>
                <a:ext uri="{FF2B5EF4-FFF2-40B4-BE49-F238E27FC236}">
                  <a16:creationId xmlns:a16="http://schemas.microsoft.com/office/drawing/2014/main" id="{0353573B-B99E-4BA4-97F5-2D6FA0E57DC2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8414;p75">
              <a:extLst>
                <a:ext uri="{FF2B5EF4-FFF2-40B4-BE49-F238E27FC236}">
                  <a16:creationId xmlns:a16="http://schemas.microsoft.com/office/drawing/2014/main" id="{BC6583E2-C84C-4A7C-ACC5-A03A49548700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8415;p75">
              <a:extLst>
                <a:ext uri="{FF2B5EF4-FFF2-40B4-BE49-F238E27FC236}">
                  <a16:creationId xmlns:a16="http://schemas.microsoft.com/office/drawing/2014/main" id="{2C2A00EF-64C8-4963-A105-C4C0CEC378C7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8416;p75">
              <a:extLst>
                <a:ext uri="{FF2B5EF4-FFF2-40B4-BE49-F238E27FC236}">
                  <a16:creationId xmlns:a16="http://schemas.microsoft.com/office/drawing/2014/main" id="{BCD19B7D-9099-471F-8C39-B1A88AE7730C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8417;p75">
              <a:extLst>
                <a:ext uri="{FF2B5EF4-FFF2-40B4-BE49-F238E27FC236}">
                  <a16:creationId xmlns:a16="http://schemas.microsoft.com/office/drawing/2014/main" id="{2C5D116A-3025-46C1-8165-6C80C51D0740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8418;p75">
              <a:extLst>
                <a:ext uri="{FF2B5EF4-FFF2-40B4-BE49-F238E27FC236}">
                  <a16:creationId xmlns:a16="http://schemas.microsoft.com/office/drawing/2014/main" id="{3DC4859A-9597-4305-B21F-9630CD234B0A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8419;p75">
              <a:extLst>
                <a:ext uri="{FF2B5EF4-FFF2-40B4-BE49-F238E27FC236}">
                  <a16:creationId xmlns:a16="http://schemas.microsoft.com/office/drawing/2014/main" id="{55C56E2E-930B-4B55-ADA4-F2A03EEDCE00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8420;p75">
              <a:extLst>
                <a:ext uri="{FF2B5EF4-FFF2-40B4-BE49-F238E27FC236}">
                  <a16:creationId xmlns:a16="http://schemas.microsoft.com/office/drawing/2014/main" id="{564E34A2-B732-483F-8D04-C2ED180C9F3D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8421;p75">
              <a:extLst>
                <a:ext uri="{FF2B5EF4-FFF2-40B4-BE49-F238E27FC236}">
                  <a16:creationId xmlns:a16="http://schemas.microsoft.com/office/drawing/2014/main" id="{729B48F2-EFF1-4EFC-B012-F9DFD2DAE31E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8422;p75">
              <a:extLst>
                <a:ext uri="{FF2B5EF4-FFF2-40B4-BE49-F238E27FC236}">
                  <a16:creationId xmlns:a16="http://schemas.microsoft.com/office/drawing/2014/main" id="{57FFCA4C-AD5B-4119-8F27-1941F39D7D5E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8423;p75">
              <a:extLst>
                <a:ext uri="{FF2B5EF4-FFF2-40B4-BE49-F238E27FC236}">
                  <a16:creationId xmlns:a16="http://schemas.microsoft.com/office/drawing/2014/main" id="{30F33D21-86DF-4EF4-AF2C-410006E37DC9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8424;p75">
              <a:extLst>
                <a:ext uri="{FF2B5EF4-FFF2-40B4-BE49-F238E27FC236}">
                  <a16:creationId xmlns:a16="http://schemas.microsoft.com/office/drawing/2014/main" id="{2F10104E-F951-447A-9FEF-59147C1E0078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8425;p75">
              <a:extLst>
                <a:ext uri="{FF2B5EF4-FFF2-40B4-BE49-F238E27FC236}">
                  <a16:creationId xmlns:a16="http://schemas.microsoft.com/office/drawing/2014/main" id="{4E32A360-BE68-452B-B8E4-F5230D13BEA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8426;p75">
              <a:extLst>
                <a:ext uri="{FF2B5EF4-FFF2-40B4-BE49-F238E27FC236}">
                  <a16:creationId xmlns:a16="http://schemas.microsoft.com/office/drawing/2014/main" id="{CB477D55-A02F-446E-B280-998DDAA0CA54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8427;p75">
              <a:extLst>
                <a:ext uri="{FF2B5EF4-FFF2-40B4-BE49-F238E27FC236}">
                  <a16:creationId xmlns:a16="http://schemas.microsoft.com/office/drawing/2014/main" id="{AA40FD00-1922-42A7-8828-FCEE541D124F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8428;p75">
              <a:extLst>
                <a:ext uri="{FF2B5EF4-FFF2-40B4-BE49-F238E27FC236}">
                  <a16:creationId xmlns:a16="http://schemas.microsoft.com/office/drawing/2014/main" id="{D6ED92A1-E829-4D1F-BC18-E63427CA6BA3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8429;p75">
              <a:extLst>
                <a:ext uri="{FF2B5EF4-FFF2-40B4-BE49-F238E27FC236}">
                  <a16:creationId xmlns:a16="http://schemas.microsoft.com/office/drawing/2014/main" id="{FC187DB8-B916-4191-86B6-5FE3F10ED16C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8430;p75">
              <a:extLst>
                <a:ext uri="{FF2B5EF4-FFF2-40B4-BE49-F238E27FC236}">
                  <a16:creationId xmlns:a16="http://schemas.microsoft.com/office/drawing/2014/main" id="{C6CF5969-E78A-4B40-979D-F60DFC261EEA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8431;p75">
              <a:extLst>
                <a:ext uri="{FF2B5EF4-FFF2-40B4-BE49-F238E27FC236}">
                  <a16:creationId xmlns:a16="http://schemas.microsoft.com/office/drawing/2014/main" id="{F5181786-A024-4C22-BE44-84B18ACF6513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8432;p75">
              <a:extLst>
                <a:ext uri="{FF2B5EF4-FFF2-40B4-BE49-F238E27FC236}">
                  <a16:creationId xmlns:a16="http://schemas.microsoft.com/office/drawing/2014/main" id="{A4DE93B9-8484-4CB1-8613-CC25E0CD1AC6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8433;p75">
              <a:extLst>
                <a:ext uri="{FF2B5EF4-FFF2-40B4-BE49-F238E27FC236}">
                  <a16:creationId xmlns:a16="http://schemas.microsoft.com/office/drawing/2014/main" id="{CDDBF002-8B5E-498F-92F4-63DF8CB80122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8434;p75">
              <a:extLst>
                <a:ext uri="{FF2B5EF4-FFF2-40B4-BE49-F238E27FC236}">
                  <a16:creationId xmlns:a16="http://schemas.microsoft.com/office/drawing/2014/main" id="{FE250425-A231-484E-AFAC-7B30CFF6689C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8435;p75">
              <a:extLst>
                <a:ext uri="{FF2B5EF4-FFF2-40B4-BE49-F238E27FC236}">
                  <a16:creationId xmlns:a16="http://schemas.microsoft.com/office/drawing/2014/main" id="{95D03C87-A8E7-4122-A8E9-D70E0AB06370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8436;p75">
              <a:extLst>
                <a:ext uri="{FF2B5EF4-FFF2-40B4-BE49-F238E27FC236}">
                  <a16:creationId xmlns:a16="http://schemas.microsoft.com/office/drawing/2014/main" id="{1996A645-DA06-4D63-8753-1C61BB6DE39A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8437;p75">
              <a:extLst>
                <a:ext uri="{FF2B5EF4-FFF2-40B4-BE49-F238E27FC236}">
                  <a16:creationId xmlns:a16="http://schemas.microsoft.com/office/drawing/2014/main" id="{D8F214F0-5939-49AA-895D-22B68D2B8326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8438;p75">
              <a:extLst>
                <a:ext uri="{FF2B5EF4-FFF2-40B4-BE49-F238E27FC236}">
                  <a16:creationId xmlns:a16="http://schemas.microsoft.com/office/drawing/2014/main" id="{8D843F9F-3AD0-4189-9CBE-0657A7ED66CC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8439;p75">
              <a:extLst>
                <a:ext uri="{FF2B5EF4-FFF2-40B4-BE49-F238E27FC236}">
                  <a16:creationId xmlns:a16="http://schemas.microsoft.com/office/drawing/2014/main" id="{3E583C43-4C5D-440D-ADA0-B6C484B30BF9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8440;p75">
              <a:extLst>
                <a:ext uri="{FF2B5EF4-FFF2-40B4-BE49-F238E27FC236}">
                  <a16:creationId xmlns:a16="http://schemas.microsoft.com/office/drawing/2014/main" id="{B1481101-7DC5-4304-8750-DE9F8155D909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8441;p75">
              <a:extLst>
                <a:ext uri="{FF2B5EF4-FFF2-40B4-BE49-F238E27FC236}">
                  <a16:creationId xmlns:a16="http://schemas.microsoft.com/office/drawing/2014/main" id="{F2F5E8A2-6A1C-44AE-ACC8-C757EBFE9931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8442;p75">
              <a:extLst>
                <a:ext uri="{FF2B5EF4-FFF2-40B4-BE49-F238E27FC236}">
                  <a16:creationId xmlns:a16="http://schemas.microsoft.com/office/drawing/2014/main" id="{7026CCC8-D28C-40CF-BF72-951526B2914E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8443;p75">
              <a:extLst>
                <a:ext uri="{FF2B5EF4-FFF2-40B4-BE49-F238E27FC236}">
                  <a16:creationId xmlns:a16="http://schemas.microsoft.com/office/drawing/2014/main" id="{EB9C8EE2-E2B3-4B3D-B25F-A730C1A2A321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8444;p75">
              <a:extLst>
                <a:ext uri="{FF2B5EF4-FFF2-40B4-BE49-F238E27FC236}">
                  <a16:creationId xmlns:a16="http://schemas.microsoft.com/office/drawing/2014/main" id="{0AE62A11-77FF-4FBC-8B3C-81DB0037A77B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8445;p75">
              <a:extLst>
                <a:ext uri="{FF2B5EF4-FFF2-40B4-BE49-F238E27FC236}">
                  <a16:creationId xmlns:a16="http://schemas.microsoft.com/office/drawing/2014/main" id="{8FA4ED36-EFFE-4CEE-B956-26564FF2FF02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8446;p75">
              <a:extLst>
                <a:ext uri="{FF2B5EF4-FFF2-40B4-BE49-F238E27FC236}">
                  <a16:creationId xmlns:a16="http://schemas.microsoft.com/office/drawing/2014/main" id="{5EFA7498-3CA4-46B9-9E9A-46B810865C08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8447;p75">
              <a:extLst>
                <a:ext uri="{FF2B5EF4-FFF2-40B4-BE49-F238E27FC236}">
                  <a16:creationId xmlns:a16="http://schemas.microsoft.com/office/drawing/2014/main" id="{D802156C-6E9D-4AB5-8DBA-1A3B4AD2E450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8448;p75">
              <a:extLst>
                <a:ext uri="{FF2B5EF4-FFF2-40B4-BE49-F238E27FC236}">
                  <a16:creationId xmlns:a16="http://schemas.microsoft.com/office/drawing/2014/main" id="{B0B3B423-9DB3-4F77-AA56-B48E16841093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8449;p75">
              <a:extLst>
                <a:ext uri="{FF2B5EF4-FFF2-40B4-BE49-F238E27FC236}">
                  <a16:creationId xmlns:a16="http://schemas.microsoft.com/office/drawing/2014/main" id="{9057E2CC-F426-4FE2-B5F5-F3FA2E53C00C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8450;p75">
              <a:extLst>
                <a:ext uri="{FF2B5EF4-FFF2-40B4-BE49-F238E27FC236}">
                  <a16:creationId xmlns:a16="http://schemas.microsoft.com/office/drawing/2014/main" id="{6C2E3436-298C-4B02-B79E-EE15A6F0A3D8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8451;p75">
              <a:extLst>
                <a:ext uri="{FF2B5EF4-FFF2-40B4-BE49-F238E27FC236}">
                  <a16:creationId xmlns:a16="http://schemas.microsoft.com/office/drawing/2014/main" id="{2553AED8-7762-47E5-BED5-0CCDF14FEDBB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8452;p75">
              <a:extLst>
                <a:ext uri="{FF2B5EF4-FFF2-40B4-BE49-F238E27FC236}">
                  <a16:creationId xmlns:a16="http://schemas.microsoft.com/office/drawing/2014/main" id="{41D83423-8958-43E4-9B99-3726ECAC28A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8453;p75">
              <a:extLst>
                <a:ext uri="{FF2B5EF4-FFF2-40B4-BE49-F238E27FC236}">
                  <a16:creationId xmlns:a16="http://schemas.microsoft.com/office/drawing/2014/main" id="{7E785448-265C-4C2B-B91E-6C6814FA5E7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8454;p75">
              <a:extLst>
                <a:ext uri="{FF2B5EF4-FFF2-40B4-BE49-F238E27FC236}">
                  <a16:creationId xmlns:a16="http://schemas.microsoft.com/office/drawing/2014/main" id="{B06FCEA1-525C-4D95-ACB4-69604AB79DC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8455;p75">
              <a:extLst>
                <a:ext uri="{FF2B5EF4-FFF2-40B4-BE49-F238E27FC236}">
                  <a16:creationId xmlns:a16="http://schemas.microsoft.com/office/drawing/2014/main" id="{E26D2E03-34A2-4556-95E5-8A0268FDFD94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8456;p75">
              <a:extLst>
                <a:ext uri="{FF2B5EF4-FFF2-40B4-BE49-F238E27FC236}">
                  <a16:creationId xmlns:a16="http://schemas.microsoft.com/office/drawing/2014/main" id="{24ED15AC-DF25-4B3B-8308-F3606F1A7489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8457;p75">
              <a:extLst>
                <a:ext uri="{FF2B5EF4-FFF2-40B4-BE49-F238E27FC236}">
                  <a16:creationId xmlns:a16="http://schemas.microsoft.com/office/drawing/2014/main" id="{133913F1-BD2F-4DFF-86A7-AC948B687F8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8458;p75">
              <a:extLst>
                <a:ext uri="{FF2B5EF4-FFF2-40B4-BE49-F238E27FC236}">
                  <a16:creationId xmlns:a16="http://schemas.microsoft.com/office/drawing/2014/main" id="{CA6B3996-92B1-406B-B22B-05EF99E270C2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8459;p75">
              <a:extLst>
                <a:ext uri="{FF2B5EF4-FFF2-40B4-BE49-F238E27FC236}">
                  <a16:creationId xmlns:a16="http://schemas.microsoft.com/office/drawing/2014/main" id="{D68F970D-D6F8-4F27-9813-67E180848F17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8460;p75">
              <a:extLst>
                <a:ext uri="{FF2B5EF4-FFF2-40B4-BE49-F238E27FC236}">
                  <a16:creationId xmlns:a16="http://schemas.microsoft.com/office/drawing/2014/main" id="{C8B78793-79FC-4F92-9E82-688FD22C6A3F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8461;p75">
              <a:extLst>
                <a:ext uri="{FF2B5EF4-FFF2-40B4-BE49-F238E27FC236}">
                  <a16:creationId xmlns:a16="http://schemas.microsoft.com/office/drawing/2014/main" id="{11E3B07D-F755-4500-AE90-859EC1C4C765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8462;p75">
              <a:extLst>
                <a:ext uri="{FF2B5EF4-FFF2-40B4-BE49-F238E27FC236}">
                  <a16:creationId xmlns:a16="http://schemas.microsoft.com/office/drawing/2014/main" id="{7AFAF89B-6F00-41C9-8527-7FF14D6629E1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8463;p75">
              <a:extLst>
                <a:ext uri="{FF2B5EF4-FFF2-40B4-BE49-F238E27FC236}">
                  <a16:creationId xmlns:a16="http://schemas.microsoft.com/office/drawing/2014/main" id="{B7B8853C-FCC0-4A04-BA71-6E9BAFD631CA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8464;p75">
              <a:extLst>
                <a:ext uri="{FF2B5EF4-FFF2-40B4-BE49-F238E27FC236}">
                  <a16:creationId xmlns:a16="http://schemas.microsoft.com/office/drawing/2014/main" id="{72ED18E7-41C3-4A68-A7FD-67F9DE844BAD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8465;p75">
              <a:extLst>
                <a:ext uri="{FF2B5EF4-FFF2-40B4-BE49-F238E27FC236}">
                  <a16:creationId xmlns:a16="http://schemas.microsoft.com/office/drawing/2014/main" id="{1BCBB479-5607-4870-AB31-E460897817D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8466;p75">
              <a:extLst>
                <a:ext uri="{FF2B5EF4-FFF2-40B4-BE49-F238E27FC236}">
                  <a16:creationId xmlns:a16="http://schemas.microsoft.com/office/drawing/2014/main" id="{6AA3B1C2-2CB0-4450-B5C0-55478B74348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8467;p75">
              <a:extLst>
                <a:ext uri="{FF2B5EF4-FFF2-40B4-BE49-F238E27FC236}">
                  <a16:creationId xmlns:a16="http://schemas.microsoft.com/office/drawing/2014/main" id="{01847E29-0CD7-440F-AFFB-5BBABDB89694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8468;p75">
              <a:extLst>
                <a:ext uri="{FF2B5EF4-FFF2-40B4-BE49-F238E27FC236}">
                  <a16:creationId xmlns:a16="http://schemas.microsoft.com/office/drawing/2014/main" id="{218B842A-6642-4E54-AE4A-2DFEBCF6B88F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8469;p75">
              <a:extLst>
                <a:ext uri="{FF2B5EF4-FFF2-40B4-BE49-F238E27FC236}">
                  <a16:creationId xmlns:a16="http://schemas.microsoft.com/office/drawing/2014/main" id="{551637E4-B6F6-4DDC-8A75-EC0BCB0AE55B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8470;p75">
              <a:extLst>
                <a:ext uri="{FF2B5EF4-FFF2-40B4-BE49-F238E27FC236}">
                  <a16:creationId xmlns:a16="http://schemas.microsoft.com/office/drawing/2014/main" id="{05D4703B-49C7-432F-AC79-80E4F5667657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8471;p75">
              <a:extLst>
                <a:ext uri="{FF2B5EF4-FFF2-40B4-BE49-F238E27FC236}">
                  <a16:creationId xmlns:a16="http://schemas.microsoft.com/office/drawing/2014/main" id="{C66A034C-6595-4618-8566-E76534DC8309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8472;p75">
              <a:extLst>
                <a:ext uri="{FF2B5EF4-FFF2-40B4-BE49-F238E27FC236}">
                  <a16:creationId xmlns:a16="http://schemas.microsoft.com/office/drawing/2014/main" id="{D4E133E4-D16B-4A49-8B00-57E57E5855EB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8473;p75">
              <a:extLst>
                <a:ext uri="{FF2B5EF4-FFF2-40B4-BE49-F238E27FC236}">
                  <a16:creationId xmlns:a16="http://schemas.microsoft.com/office/drawing/2014/main" id="{15E87E84-B374-4B35-8C6B-3FC4AA270390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8474;p75">
              <a:extLst>
                <a:ext uri="{FF2B5EF4-FFF2-40B4-BE49-F238E27FC236}">
                  <a16:creationId xmlns:a16="http://schemas.microsoft.com/office/drawing/2014/main" id="{8DF17EF1-A429-440C-827D-97DD50E76BE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8475;p75">
              <a:extLst>
                <a:ext uri="{FF2B5EF4-FFF2-40B4-BE49-F238E27FC236}">
                  <a16:creationId xmlns:a16="http://schemas.microsoft.com/office/drawing/2014/main" id="{B7348323-C235-467D-9625-374747D4591F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8476;p75">
              <a:extLst>
                <a:ext uri="{FF2B5EF4-FFF2-40B4-BE49-F238E27FC236}">
                  <a16:creationId xmlns:a16="http://schemas.microsoft.com/office/drawing/2014/main" id="{7EC2F35E-E20C-4847-9665-6FE066D1CA73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8477;p75">
              <a:extLst>
                <a:ext uri="{FF2B5EF4-FFF2-40B4-BE49-F238E27FC236}">
                  <a16:creationId xmlns:a16="http://schemas.microsoft.com/office/drawing/2014/main" id="{BE9E41A1-99F1-48AE-8A20-669BD95EA2BF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8478;p75">
              <a:extLst>
                <a:ext uri="{FF2B5EF4-FFF2-40B4-BE49-F238E27FC236}">
                  <a16:creationId xmlns:a16="http://schemas.microsoft.com/office/drawing/2014/main" id="{999A0ECF-3838-49A5-81AC-D90AC165B3C7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8479;p75">
              <a:extLst>
                <a:ext uri="{FF2B5EF4-FFF2-40B4-BE49-F238E27FC236}">
                  <a16:creationId xmlns:a16="http://schemas.microsoft.com/office/drawing/2014/main" id="{E33FA508-55F1-43A8-B7B9-D0A305A24613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8480;p75">
              <a:extLst>
                <a:ext uri="{FF2B5EF4-FFF2-40B4-BE49-F238E27FC236}">
                  <a16:creationId xmlns:a16="http://schemas.microsoft.com/office/drawing/2014/main" id="{2EE5C52B-5698-45AB-9E7F-D6F98D1073D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8481;p75">
              <a:extLst>
                <a:ext uri="{FF2B5EF4-FFF2-40B4-BE49-F238E27FC236}">
                  <a16:creationId xmlns:a16="http://schemas.microsoft.com/office/drawing/2014/main" id="{DB447F88-BAAB-45DF-80C2-BF1AF77B9C4D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8482;p75">
              <a:extLst>
                <a:ext uri="{FF2B5EF4-FFF2-40B4-BE49-F238E27FC236}">
                  <a16:creationId xmlns:a16="http://schemas.microsoft.com/office/drawing/2014/main" id="{AE0F7FEC-9A2D-4582-B835-1A712CB01009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8483;p75">
              <a:extLst>
                <a:ext uri="{FF2B5EF4-FFF2-40B4-BE49-F238E27FC236}">
                  <a16:creationId xmlns:a16="http://schemas.microsoft.com/office/drawing/2014/main" id="{0CB3CB68-CFFA-4381-8E46-DD50B3A0EBA5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8484;p75">
              <a:extLst>
                <a:ext uri="{FF2B5EF4-FFF2-40B4-BE49-F238E27FC236}">
                  <a16:creationId xmlns:a16="http://schemas.microsoft.com/office/drawing/2014/main" id="{C73D5693-7AA5-44A8-B5A7-F7CC9092C6D3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8485;p75">
              <a:extLst>
                <a:ext uri="{FF2B5EF4-FFF2-40B4-BE49-F238E27FC236}">
                  <a16:creationId xmlns:a16="http://schemas.microsoft.com/office/drawing/2014/main" id="{72E85B6B-D08B-4CE1-904E-DCB2C958664F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8486;p75">
              <a:extLst>
                <a:ext uri="{FF2B5EF4-FFF2-40B4-BE49-F238E27FC236}">
                  <a16:creationId xmlns:a16="http://schemas.microsoft.com/office/drawing/2014/main" id="{738FBCFF-40C0-4D89-B9C6-A499E26E6B18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8487;p75">
              <a:extLst>
                <a:ext uri="{FF2B5EF4-FFF2-40B4-BE49-F238E27FC236}">
                  <a16:creationId xmlns:a16="http://schemas.microsoft.com/office/drawing/2014/main" id="{9278A220-1DF8-4E71-98A4-3069A1881F0F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8488;p75">
              <a:extLst>
                <a:ext uri="{FF2B5EF4-FFF2-40B4-BE49-F238E27FC236}">
                  <a16:creationId xmlns:a16="http://schemas.microsoft.com/office/drawing/2014/main" id="{8270A9B9-80C0-41B3-B1C0-AFC713064D38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8489;p75">
              <a:extLst>
                <a:ext uri="{FF2B5EF4-FFF2-40B4-BE49-F238E27FC236}">
                  <a16:creationId xmlns:a16="http://schemas.microsoft.com/office/drawing/2014/main" id="{08A1F47E-F9B7-4F1C-80D5-F5EB516F24EC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8490;p75">
              <a:extLst>
                <a:ext uri="{FF2B5EF4-FFF2-40B4-BE49-F238E27FC236}">
                  <a16:creationId xmlns:a16="http://schemas.microsoft.com/office/drawing/2014/main" id="{22A67330-88A0-4C55-9976-A077932DC803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8491;p75">
              <a:extLst>
                <a:ext uri="{FF2B5EF4-FFF2-40B4-BE49-F238E27FC236}">
                  <a16:creationId xmlns:a16="http://schemas.microsoft.com/office/drawing/2014/main" id="{E7A57E91-47A3-4F9E-89EE-BC7FCC99E56E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8492;p75">
              <a:extLst>
                <a:ext uri="{FF2B5EF4-FFF2-40B4-BE49-F238E27FC236}">
                  <a16:creationId xmlns:a16="http://schemas.microsoft.com/office/drawing/2014/main" id="{3B9DFDFB-F7EF-4C0E-978E-EE86A17A32EF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8493;p75">
              <a:extLst>
                <a:ext uri="{FF2B5EF4-FFF2-40B4-BE49-F238E27FC236}">
                  <a16:creationId xmlns:a16="http://schemas.microsoft.com/office/drawing/2014/main" id="{9DB824C7-CCD8-4C72-8792-6A634D3B836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8494;p75">
              <a:extLst>
                <a:ext uri="{FF2B5EF4-FFF2-40B4-BE49-F238E27FC236}">
                  <a16:creationId xmlns:a16="http://schemas.microsoft.com/office/drawing/2014/main" id="{80175CA1-D43C-4CC0-A26D-4F6E0AD23164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8495;p75">
              <a:extLst>
                <a:ext uri="{FF2B5EF4-FFF2-40B4-BE49-F238E27FC236}">
                  <a16:creationId xmlns:a16="http://schemas.microsoft.com/office/drawing/2014/main" id="{4AEC6571-897E-45AE-B8BE-D310AF31B0C6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8496;p75">
              <a:extLst>
                <a:ext uri="{FF2B5EF4-FFF2-40B4-BE49-F238E27FC236}">
                  <a16:creationId xmlns:a16="http://schemas.microsoft.com/office/drawing/2014/main" id="{28FE551F-10CE-40E4-8768-49E7405D6340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8497;p75">
              <a:extLst>
                <a:ext uri="{FF2B5EF4-FFF2-40B4-BE49-F238E27FC236}">
                  <a16:creationId xmlns:a16="http://schemas.microsoft.com/office/drawing/2014/main" id="{8F264BF7-9181-49FD-9DC7-61CFD05BEA7D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8498;p75">
              <a:extLst>
                <a:ext uri="{FF2B5EF4-FFF2-40B4-BE49-F238E27FC236}">
                  <a16:creationId xmlns:a16="http://schemas.microsoft.com/office/drawing/2014/main" id="{3F57BF61-A163-48A8-889E-3C618FD36E76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8499;p75">
              <a:extLst>
                <a:ext uri="{FF2B5EF4-FFF2-40B4-BE49-F238E27FC236}">
                  <a16:creationId xmlns:a16="http://schemas.microsoft.com/office/drawing/2014/main" id="{9970D8F4-A29E-41FF-B392-F8AD2B90E098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8500;p75">
              <a:extLst>
                <a:ext uri="{FF2B5EF4-FFF2-40B4-BE49-F238E27FC236}">
                  <a16:creationId xmlns:a16="http://schemas.microsoft.com/office/drawing/2014/main" id="{E94B9472-F119-41A3-A95C-1DAA1692BD0F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8501;p75">
              <a:extLst>
                <a:ext uri="{FF2B5EF4-FFF2-40B4-BE49-F238E27FC236}">
                  <a16:creationId xmlns:a16="http://schemas.microsoft.com/office/drawing/2014/main" id="{686F0428-8802-433F-AEF6-63BB09A9A4E5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8502;p75">
              <a:extLst>
                <a:ext uri="{FF2B5EF4-FFF2-40B4-BE49-F238E27FC236}">
                  <a16:creationId xmlns:a16="http://schemas.microsoft.com/office/drawing/2014/main" id="{DF3E16D3-6D04-4B73-AE19-D28C16CD8744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8503;p75">
              <a:extLst>
                <a:ext uri="{FF2B5EF4-FFF2-40B4-BE49-F238E27FC236}">
                  <a16:creationId xmlns:a16="http://schemas.microsoft.com/office/drawing/2014/main" id="{BD05D3EF-E0F4-4F89-98DA-56E505AAE81A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8504;p75">
              <a:extLst>
                <a:ext uri="{FF2B5EF4-FFF2-40B4-BE49-F238E27FC236}">
                  <a16:creationId xmlns:a16="http://schemas.microsoft.com/office/drawing/2014/main" id="{A265A702-E76A-4975-BC9B-FFAEB2FDE8B0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8505;p75">
              <a:extLst>
                <a:ext uri="{FF2B5EF4-FFF2-40B4-BE49-F238E27FC236}">
                  <a16:creationId xmlns:a16="http://schemas.microsoft.com/office/drawing/2014/main" id="{C676F920-4347-453D-A4EA-0C47B57ED50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8506;p75">
              <a:extLst>
                <a:ext uri="{FF2B5EF4-FFF2-40B4-BE49-F238E27FC236}">
                  <a16:creationId xmlns:a16="http://schemas.microsoft.com/office/drawing/2014/main" id="{0DF2EB7A-56EF-4812-85C6-61D8EC356749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8507;p75">
              <a:extLst>
                <a:ext uri="{FF2B5EF4-FFF2-40B4-BE49-F238E27FC236}">
                  <a16:creationId xmlns:a16="http://schemas.microsoft.com/office/drawing/2014/main" id="{299D2BC9-27E5-4305-8193-B033637F2CE4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8508;p75">
              <a:extLst>
                <a:ext uri="{FF2B5EF4-FFF2-40B4-BE49-F238E27FC236}">
                  <a16:creationId xmlns:a16="http://schemas.microsoft.com/office/drawing/2014/main" id="{D3ED9202-12F7-455F-B030-2216A6EBCC3B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8509;p75">
              <a:extLst>
                <a:ext uri="{FF2B5EF4-FFF2-40B4-BE49-F238E27FC236}">
                  <a16:creationId xmlns:a16="http://schemas.microsoft.com/office/drawing/2014/main" id="{DDBCEF15-066C-4597-891F-5C617095CC8E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8510;p75">
              <a:extLst>
                <a:ext uri="{FF2B5EF4-FFF2-40B4-BE49-F238E27FC236}">
                  <a16:creationId xmlns:a16="http://schemas.microsoft.com/office/drawing/2014/main" id="{6141A70D-4414-4188-B344-DF3F36F87FDA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8511;p75">
              <a:extLst>
                <a:ext uri="{FF2B5EF4-FFF2-40B4-BE49-F238E27FC236}">
                  <a16:creationId xmlns:a16="http://schemas.microsoft.com/office/drawing/2014/main" id="{E99500D8-0B84-4105-BE5A-4F28FA30AC41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8512;p75">
              <a:extLst>
                <a:ext uri="{FF2B5EF4-FFF2-40B4-BE49-F238E27FC236}">
                  <a16:creationId xmlns:a16="http://schemas.microsoft.com/office/drawing/2014/main" id="{D06223AA-7C62-4A1A-9E13-1A0CC01BC86E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8513;p75">
              <a:extLst>
                <a:ext uri="{FF2B5EF4-FFF2-40B4-BE49-F238E27FC236}">
                  <a16:creationId xmlns:a16="http://schemas.microsoft.com/office/drawing/2014/main" id="{45EF3652-AC5E-4084-8DB8-93A7913774C6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8514;p75">
              <a:extLst>
                <a:ext uri="{FF2B5EF4-FFF2-40B4-BE49-F238E27FC236}">
                  <a16:creationId xmlns:a16="http://schemas.microsoft.com/office/drawing/2014/main" id="{D1DB633A-9C74-4F10-8087-311E21B3DD44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8515;p75">
              <a:extLst>
                <a:ext uri="{FF2B5EF4-FFF2-40B4-BE49-F238E27FC236}">
                  <a16:creationId xmlns:a16="http://schemas.microsoft.com/office/drawing/2014/main" id="{C2E35931-B2BC-4BE0-9A1E-7A67846FE502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8516;p75">
              <a:extLst>
                <a:ext uri="{FF2B5EF4-FFF2-40B4-BE49-F238E27FC236}">
                  <a16:creationId xmlns:a16="http://schemas.microsoft.com/office/drawing/2014/main" id="{4DE2671F-9574-4050-A743-256807779974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8517;p75">
              <a:extLst>
                <a:ext uri="{FF2B5EF4-FFF2-40B4-BE49-F238E27FC236}">
                  <a16:creationId xmlns:a16="http://schemas.microsoft.com/office/drawing/2014/main" id="{CE582C6D-0530-4EBF-B1A5-C30EC912F459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8518;p75">
              <a:extLst>
                <a:ext uri="{FF2B5EF4-FFF2-40B4-BE49-F238E27FC236}">
                  <a16:creationId xmlns:a16="http://schemas.microsoft.com/office/drawing/2014/main" id="{F8916B6A-B42B-4523-956E-CA319AE0E5EC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8519;p75">
              <a:extLst>
                <a:ext uri="{FF2B5EF4-FFF2-40B4-BE49-F238E27FC236}">
                  <a16:creationId xmlns:a16="http://schemas.microsoft.com/office/drawing/2014/main" id="{509A2142-8E15-4F57-BEC2-157B7FD23C2E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8520;p75">
              <a:extLst>
                <a:ext uri="{FF2B5EF4-FFF2-40B4-BE49-F238E27FC236}">
                  <a16:creationId xmlns:a16="http://schemas.microsoft.com/office/drawing/2014/main" id="{E446E895-5B89-4FB7-9E94-68B2A43FA849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8521;p75">
              <a:extLst>
                <a:ext uri="{FF2B5EF4-FFF2-40B4-BE49-F238E27FC236}">
                  <a16:creationId xmlns:a16="http://schemas.microsoft.com/office/drawing/2014/main" id="{61C13049-EDB7-4EBD-AF36-4D2DFED579F2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8522;p75">
              <a:extLst>
                <a:ext uri="{FF2B5EF4-FFF2-40B4-BE49-F238E27FC236}">
                  <a16:creationId xmlns:a16="http://schemas.microsoft.com/office/drawing/2014/main" id="{A2AE457A-551D-4FEB-939D-4FCD2B87DAC5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8523;p75">
              <a:extLst>
                <a:ext uri="{FF2B5EF4-FFF2-40B4-BE49-F238E27FC236}">
                  <a16:creationId xmlns:a16="http://schemas.microsoft.com/office/drawing/2014/main" id="{2DF801C6-3AC8-4309-9FFA-245214571F5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8524;p75">
              <a:extLst>
                <a:ext uri="{FF2B5EF4-FFF2-40B4-BE49-F238E27FC236}">
                  <a16:creationId xmlns:a16="http://schemas.microsoft.com/office/drawing/2014/main" id="{A9A37579-207C-4BA0-A15B-8A0D8B3FFE0F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8525;p75">
              <a:extLst>
                <a:ext uri="{FF2B5EF4-FFF2-40B4-BE49-F238E27FC236}">
                  <a16:creationId xmlns:a16="http://schemas.microsoft.com/office/drawing/2014/main" id="{D556A967-B386-4C49-AA48-017B8C892582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8526;p75">
              <a:extLst>
                <a:ext uri="{FF2B5EF4-FFF2-40B4-BE49-F238E27FC236}">
                  <a16:creationId xmlns:a16="http://schemas.microsoft.com/office/drawing/2014/main" id="{A76421E0-4FE8-4977-99C6-5F1AFD5B69D0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8527;p75">
              <a:extLst>
                <a:ext uri="{FF2B5EF4-FFF2-40B4-BE49-F238E27FC236}">
                  <a16:creationId xmlns:a16="http://schemas.microsoft.com/office/drawing/2014/main" id="{DBCB572C-CB92-40E2-BC45-EA1119F419DD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8528;p75">
              <a:extLst>
                <a:ext uri="{FF2B5EF4-FFF2-40B4-BE49-F238E27FC236}">
                  <a16:creationId xmlns:a16="http://schemas.microsoft.com/office/drawing/2014/main" id="{9E154BFE-F006-4F10-A069-88E1449F77CA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8529;p75">
              <a:extLst>
                <a:ext uri="{FF2B5EF4-FFF2-40B4-BE49-F238E27FC236}">
                  <a16:creationId xmlns:a16="http://schemas.microsoft.com/office/drawing/2014/main" id="{FEA50847-2610-4B20-A2E0-AEAC7255C61D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8530;p75">
              <a:extLst>
                <a:ext uri="{FF2B5EF4-FFF2-40B4-BE49-F238E27FC236}">
                  <a16:creationId xmlns:a16="http://schemas.microsoft.com/office/drawing/2014/main" id="{381FA796-7770-49A7-B596-2E4918E20835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8531;p75">
              <a:extLst>
                <a:ext uri="{FF2B5EF4-FFF2-40B4-BE49-F238E27FC236}">
                  <a16:creationId xmlns:a16="http://schemas.microsoft.com/office/drawing/2014/main" id="{CAFBD326-0553-49E8-A566-921E6A65EF4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8532;p75">
              <a:extLst>
                <a:ext uri="{FF2B5EF4-FFF2-40B4-BE49-F238E27FC236}">
                  <a16:creationId xmlns:a16="http://schemas.microsoft.com/office/drawing/2014/main" id="{898E11FA-9830-48AA-93CC-2F9E693BB33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8533;p75">
              <a:extLst>
                <a:ext uri="{FF2B5EF4-FFF2-40B4-BE49-F238E27FC236}">
                  <a16:creationId xmlns:a16="http://schemas.microsoft.com/office/drawing/2014/main" id="{F778D7FA-6CF4-449C-A655-3D71CDEA0F64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8534;p75">
              <a:extLst>
                <a:ext uri="{FF2B5EF4-FFF2-40B4-BE49-F238E27FC236}">
                  <a16:creationId xmlns:a16="http://schemas.microsoft.com/office/drawing/2014/main" id="{A90BA792-358A-49B1-A7E4-BFD5A2766618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8535;p75">
              <a:extLst>
                <a:ext uri="{FF2B5EF4-FFF2-40B4-BE49-F238E27FC236}">
                  <a16:creationId xmlns:a16="http://schemas.microsoft.com/office/drawing/2014/main" id="{9BD9A97E-0043-47AD-BEA9-DE43521EFFDC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8536;p75">
              <a:extLst>
                <a:ext uri="{FF2B5EF4-FFF2-40B4-BE49-F238E27FC236}">
                  <a16:creationId xmlns:a16="http://schemas.microsoft.com/office/drawing/2014/main" id="{0109935A-66A2-481B-9A91-0B3291208FE5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8537;p75">
              <a:extLst>
                <a:ext uri="{FF2B5EF4-FFF2-40B4-BE49-F238E27FC236}">
                  <a16:creationId xmlns:a16="http://schemas.microsoft.com/office/drawing/2014/main" id="{23AC64FC-6FBA-4AC0-A556-0702E48351E5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8538;p75">
              <a:extLst>
                <a:ext uri="{FF2B5EF4-FFF2-40B4-BE49-F238E27FC236}">
                  <a16:creationId xmlns:a16="http://schemas.microsoft.com/office/drawing/2014/main" id="{90383F29-51DA-4268-9C40-65BA40A90ED2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8539;p75">
              <a:extLst>
                <a:ext uri="{FF2B5EF4-FFF2-40B4-BE49-F238E27FC236}">
                  <a16:creationId xmlns:a16="http://schemas.microsoft.com/office/drawing/2014/main" id="{F787D25C-1191-4907-A23B-44ABD3EC3EEB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8540;p75">
              <a:extLst>
                <a:ext uri="{FF2B5EF4-FFF2-40B4-BE49-F238E27FC236}">
                  <a16:creationId xmlns:a16="http://schemas.microsoft.com/office/drawing/2014/main" id="{421CD6B5-CF87-43B7-911A-26AD881BA1A7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8541;p75">
              <a:extLst>
                <a:ext uri="{FF2B5EF4-FFF2-40B4-BE49-F238E27FC236}">
                  <a16:creationId xmlns:a16="http://schemas.microsoft.com/office/drawing/2014/main" id="{2AC3A8F6-7A55-4449-B1A1-CB4F1EAFC8B0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8542;p75">
              <a:extLst>
                <a:ext uri="{FF2B5EF4-FFF2-40B4-BE49-F238E27FC236}">
                  <a16:creationId xmlns:a16="http://schemas.microsoft.com/office/drawing/2014/main" id="{26FFDD49-F4CE-49E1-A784-3E15DA3869D7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8543;p75">
              <a:extLst>
                <a:ext uri="{FF2B5EF4-FFF2-40B4-BE49-F238E27FC236}">
                  <a16:creationId xmlns:a16="http://schemas.microsoft.com/office/drawing/2014/main" id="{038A11ED-1755-445C-8A7D-D919CFFC9E3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8544;p75">
              <a:extLst>
                <a:ext uri="{FF2B5EF4-FFF2-40B4-BE49-F238E27FC236}">
                  <a16:creationId xmlns:a16="http://schemas.microsoft.com/office/drawing/2014/main" id="{F54FEBA0-BEF4-4B84-A527-86644C9D2D01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8545;p75">
              <a:extLst>
                <a:ext uri="{FF2B5EF4-FFF2-40B4-BE49-F238E27FC236}">
                  <a16:creationId xmlns:a16="http://schemas.microsoft.com/office/drawing/2014/main" id="{9AD0F619-8A8C-45A7-B489-9E2BE29BDA45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8546;p75">
              <a:extLst>
                <a:ext uri="{FF2B5EF4-FFF2-40B4-BE49-F238E27FC236}">
                  <a16:creationId xmlns:a16="http://schemas.microsoft.com/office/drawing/2014/main" id="{512242E7-7E88-4E08-92D2-7BAB94FE1680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8547;p75">
              <a:extLst>
                <a:ext uri="{FF2B5EF4-FFF2-40B4-BE49-F238E27FC236}">
                  <a16:creationId xmlns:a16="http://schemas.microsoft.com/office/drawing/2014/main" id="{7B59B90C-C9C2-4077-8D8E-5B818C70B45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8548;p75">
              <a:extLst>
                <a:ext uri="{FF2B5EF4-FFF2-40B4-BE49-F238E27FC236}">
                  <a16:creationId xmlns:a16="http://schemas.microsoft.com/office/drawing/2014/main" id="{FA78E7AE-2765-4322-94CB-6B1CFD0AB14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8549;p75">
              <a:extLst>
                <a:ext uri="{FF2B5EF4-FFF2-40B4-BE49-F238E27FC236}">
                  <a16:creationId xmlns:a16="http://schemas.microsoft.com/office/drawing/2014/main" id="{E47D7C76-3784-478D-AB5A-243DEC75A7D7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8550;p75">
              <a:extLst>
                <a:ext uri="{FF2B5EF4-FFF2-40B4-BE49-F238E27FC236}">
                  <a16:creationId xmlns:a16="http://schemas.microsoft.com/office/drawing/2014/main" id="{6BE8D85D-74D9-44F1-B6D8-F3B4F4051481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8551;p75">
              <a:extLst>
                <a:ext uri="{FF2B5EF4-FFF2-40B4-BE49-F238E27FC236}">
                  <a16:creationId xmlns:a16="http://schemas.microsoft.com/office/drawing/2014/main" id="{28647329-574A-4818-806F-E050D49E07B2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8552;p75">
              <a:extLst>
                <a:ext uri="{FF2B5EF4-FFF2-40B4-BE49-F238E27FC236}">
                  <a16:creationId xmlns:a16="http://schemas.microsoft.com/office/drawing/2014/main" id="{62819A61-46FC-42F8-96F4-E29803201470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8553;p75">
              <a:extLst>
                <a:ext uri="{FF2B5EF4-FFF2-40B4-BE49-F238E27FC236}">
                  <a16:creationId xmlns:a16="http://schemas.microsoft.com/office/drawing/2014/main" id="{130EA389-E294-4679-95C2-ED0D3032865B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8554;p75">
              <a:extLst>
                <a:ext uri="{FF2B5EF4-FFF2-40B4-BE49-F238E27FC236}">
                  <a16:creationId xmlns:a16="http://schemas.microsoft.com/office/drawing/2014/main" id="{CAF1808B-1B8B-40FD-8D3B-1649A3B2483D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8555;p75">
              <a:extLst>
                <a:ext uri="{FF2B5EF4-FFF2-40B4-BE49-F238E27FC236}">
                  <a16:creationId xmlns:a16="http://schemas.microsoft.com/office/drawing/2014/main" id="{60311936-7E17-46E3-B3FC-BE6563B6473C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8556;p75">
              <a:extLst>
                <a:ext uri="{FF2B5EF4-FFF2-40B4-BE49-F238E27FC236}">
                  <a16:creationId xmlns:a16="http://schemas.microsoft.com/office/drawing/2014/main" id="{7D4CE9CE-2A95-4C53-907D-0305D0FBB286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8557;p75">
              <a:extLst>
                <a:ext uri="{FF2B5EF4-FFF2-40B4-BE49-F238E27FC236}">
                  <a16:creationId xmlns:a16="http://schemas.microsoft.com/office/drawing/2014/main" id="{A55CC63D-4BC9-46EE-BFC7-ED49251A7E25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8558;p75">
              <a:extLst>
                <a:ext uri="{FF2B5EF4-FFF2-40B4-BE49-F238E27FC236}">
                  <a16:creationId xmlns:a16="http://schemas.microsoft.com/office/drawing/2014/main" id="{6D59C331-9CC9-4FAD-AF70-780D759F24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8559;p75">
              <a:extLst>
                <a:ext uri="{FF2B5EF4-FFF2-40B4-BE49-F238E27FC236}">
                  <a16:creationId xmlns:a16="http://schemas.microsoft.com/office/drawing/2014/main" id="{78B8F5BD-82EB-42F0-AF4B-28E2115354EC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8560;p75">
              <a:extLst>
                <a:ext uri="{FF2B5EF4-FFF2-40B4-BE49-F238E27FC236}">
                  <a16:creationId xmlns:a16="http://schemas.microsoft.com/office/drawing/2014/main" id="{DD72BBC3-7DFD-4508-9748-E71EFA911726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8561;p75">
              <a:extLst>
                <a:ext uri="{FF2B5EF4-FFF2-40B4-BE49-F238E27FC236}">
                  <a16:creationId xmlns:a16="http://schemas.microsoft.com/office/drawing/2014/main" id="{D5A6EF29-1347-4DBE-B87A-8187A5148A7C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8562;p75">
              <a:extLst>
                <a:ext uri="{FF2B5EF4-FFF2-40B4-BE49-F238E27FC236}">
                  <a16:creationId xmlns:a16="http://schemas.microsoft.com/office/drawing/2014/main" id="{02CC4D7A-6AAB-4643-BB90-818DF729316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8563;p75">
              <a:extLst>
                <a:ext uri="{FF2B5EF4-FFF2-40B4-BE49-F238E27FC236}">
                  <a16:creationId xmlns:a16="http://schemas.microsoft.com/office/drawing/2014/main" id="{0C673977-C2CF-47FC-9E4A-280385023DD3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8564;p75">
              <a:extLst>
                <a:ext uri="{FF2B5EF4-FFF2-40B4-BE49-F238E27FC236}">
                  <a16:creationId xmlns:a16="http://schemas.microsoft.com/office/drawing/2014/main" id="{744BEBF6-4916-4408-AB65-92F3A1922E2E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8565;p75">
              <a:extLst>
                <a:ext uri="{FF2B5EF4-FFF2-40B4-BE49-F238E27FC236}">
                  <a16:creationId xmlns:a16="http://schemas.microsoft.com/office/drawing/2014/main" id="{D7B393DF-89A7-438C-A703-2AA0A959ADB4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8566;p75">
              <a:extLst>
                <a:ext uri="{FF2B5EF4-FFF2-40B4-BE49-F238E27FC236}">
                  <a16:creationId xmlns:a16="http://schemas.microsoft.com/office/drawing/2014/main" id="{1DF75CB1-2B3F-462B-AF69-21A7F064B5C3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8567;p75">
              <a:extLst>
                <a:ext uri="{FF2B5EF4-FFF2-40B4-BE49-F238E27FC236}">
                  <a16:creationId xmlns:a16="http://schemas.microsoft.com/office/drawing/2014/main" id="{791ECFE4-7B57-4A95-A65D-F3879D16BC06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8568;p75">
              <a:extLst>
                <a:ext uri="{FF2B5EF4-FFF2-40B4-BE49-F238E27FC236}">
                  <a16:creationId xmlns:a16="http://schemas.microsoft.com/office/drawing/2014/main" id="{DAA32224-4E36-4AD9-88D0-C342F5DCF53F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8569;p75">
              <a:extLst>
                <a:ext uri="{FF2B5EF4-FFF2-40B4-BE49-F238E27FC236}">
                  <a16:creationId xmlns:a16="http://schemas.microsoft.com/office/drawing/2014/main" id="{39C3412D-F543-4CEF-96D5-9C4B08288091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8570;p75">
              <a:extLst>
                <a:ext uri="{FF2B5EF4-FFF2-40B4-BE49-F238E27FC236}">
                  <a16:creationId xmlns:a16="http://schemas.microsoft.com/office/drawing/2014/main" id="{755686AB-3096-42F7-8FC3-B6AB8AB0E984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8571;p75">
              <a:extLst>
                <a:ext uri="{FF2B5EF4-FFF2-40B4-BE49-F238E27FC236}">
                  <a16:creationId xmlns:a16="http://schemas.microsoft.com/office/drawing/2014/main" id="{01511C9B-D6AF-4692-B7DC-77F0A5A1D7DD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8572;p75">
              <a:extLst>
                <a:ext uri="{FF2B5EF4-FFF2-40B4-BE49-F238E27FC236}">
                  <a16:creationId xmlns:a16="http://schemas.microsoft.com/office/drawing/2014/main" id="{B719B6B6-AD71-43EC-B890-F3CF2E80EB0C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8573;p75">
              <a:extLst>
                <a:ext uri="{FF2B5EF4-FFF2-40B4-BE49-F238E27FC236}">
                  <a16:creationId xmlns:a16="http://schemas.microsoft.com/office/drawing/2014/main" id="{2526E28D-D93E-4039-8B76-866A91351AD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8574;p75">
              <a:extLst>
                <a:ext uri="{FF2B5EF4-FFF2-40B4-BE49-F238E27FC236}">
                  <a16:creationId xmlns:a16="http://schemas.microsoft.com/office/drawing/2014/main" id="{1F56512F-1128-4E78-9987-B654E9180E96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8575;p75">
              <a:extLst>
                <a:ext uri="{FF2B5EF4-FFF2-40B4-BE49-F238E27FC236}">
                  <a16:creationId xmlns:a16="http://schemas.microsoft.com/office/drawing/2014/main" id="{DB9827F9-84B2-435A-9335-9A8978C5767B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8576;p75">
              <a:extLst>
                <a:ext uri="{FF2B5EF4-FFF2-40B4-BE49-F238E27FC236}">
                  <a16:creationId xmlns:a16="http://schemas.microsoft.com/office/drawing/2014/main" id="{BAA52EC2-E832-4E1D-8D5F-A0650375001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8577;p75">
              <a:extLst>
                <a:ext uri="{FF2B5EF4-FFF2-40B4-BE49-F238E27FC236}">
                  <a16:creationId xmlns:a16="http://schemas.microsoft.com/office/drawing/2014/main" id="{ADF37027-3E3A-4CC8-8C82-5666CBC032DE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8578;p75">
              <a:extLst>
                <a:ext uri="{FF2B5EF4-FFF2-40B4-BE49-F238E27FC236}">
                  <a16:creationId xmlns:a16="http://schemas.microsoft.com/office/drawing/2014/main" id="{5B8093DE-BE7B-422B-A654-A6784B9F25CC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8579;p75">
              <a:extLst>
                <a:ext uri="{FF2B5EF4-FFF2-40B4-BE49-F238E27FC236}">
                  <a16:creationId xmlns:a16="http://schemas.microsoft.com/office/drawing/2014/main" id="{2B2BD924-D3B8-400C-AAE5-FF077496ADBC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8580;p75">
              <a:extLst>
                <a:ext uri="{FF2B5EF4-FFF2-40B4-BE49-F238E27FC236}">
                  <a16:creationId xmlns:a16="http://schemas.microsoft.com/office/drawing/2014/main" id="{348C6C25-96E6-494C-9ED7-3D1600493245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8581;p75">
              <a:extLst>
                <a:ext uri="{FF2B5EF4-FFF2-40B4-BE49-F238E27FC236}">
                  <a16:creationId xmlns:a16="http://schemas.microsoft.com/office/drawing/2014/main" id="{8BA63EE0-9B23-4456-9201-82456F6E9E8E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8582;p75">
              <a:extLst>
                <a:ext uri="{FF2B5EF4-FFF2-40B4-BE49-F238E27FC236}">
                  <a16:creationId xmlns:a16="http://schemas.microsoft.com/office/drawing/2014/main" id="{7EE2EA11-0F79-4678-ADD1-0BD19BA85058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8583;p75">
              <a:extLst>
                <a:ext uri="{FF2B5EF4-FFF2-40B4-BE49-F238E27FC236}">
                  <a16:creationId xmlns:a16="http://schemas.microsoft.com/office/drawing/2014/main" id="{09EFDE31-CFB0-47AC-B6BC-8CA3731669E1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8584;p75">
              <a:extLst>
                <a:ext uri="{FF2B5EF4-FFF2-40B4-BE49-F238E27FC236}">
                  <a16:creationId xmlns:a16="http://schemas.microsoft.com/office/drawing/2014/main" id="{C5465D63-BF5A-4DE8-8D14-F6E271F1067B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8585;p75">
              <a:extLst>
                <a:ext uri="{FF2B5EF4-FFF2-40B4-BE49-F238E27FC236}">
                  <a16:creationId xmlns:a16="http://schemas.microsoft.com/office/drawing/2014/main" id="{AAF6FF09-085C-46D3-B9BE-BE2358F2C2A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8586;p75">
              <a:extLst>
                <a:ext uri="{FF2B5EF4-FFF2-40B4-BE49-F238E27FC236}">
                  <a16:creationId xmlns:a16="http://schemas.microsoft.com/office/drawing/2014/main" id="{89FB9A48-5DDA-42DF-88F8-34A75272E5CA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8587;p75">
              <a:extLst>
                <a:ext uri="{FF2B5EF4-FFF2-40B4-BE49-F238E27FC236}">
                  <a16:creationId xmlns:a16="http://schemas.microsoft.com/office/drawing/2014/main" id="{6FE7E535-9054-4419-8469-C47C80F0CF24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8588;p75">
              <a:extLst>
                <a:ext uri="{FF2B5EF4-FFF2-40B4-BE49-F238E27FC236}">
                  <a16:creationId xmlns:a16="http://schemas.microsoft.com/office/drawing/2014/main" id="{3B502160-F495-4E42-BBBD-BD68B400E14B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8589;p75">
              <a:extLst>
                <a:ext uri="{FF2B5EF4-FFF2-40B4-BE49-F238E27FC236}">
                  <a16:creationId xmlns:a16="http://schemas.microsoft.com/office/drawing/2014/main" id="{41F0B138-A832-41AE-850F-BA7D1EBDECF2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8590;p75">
              <a:extLst>
                <a:ext uri="{FF2B5EF4-FFF2-40B4-BE49-F238E27FC236}">
                  <a16:creationId xmlns:a16="http://schemas.microsoft.com/office/drawing/2014/main" id="{129DB056-81F9-4F21-A22F-68967A445C1D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8591;p75">
              <a:extLst>
                <a:ext uri="{FF2B5EF4-FFF2-40B4-BE49-F238E27FC236}">
                  <a16:creationId xmlns:a16="http://schemas.microsoft.com/office/drawing/2014/main" id="{3C23797B-D697-4CB0-8DF7-3F7212BED08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8592;p75">
              <a:extLst>
                <a:ext uri="{FF2B5EF4-FFF2-40B4-BE49-F238E27FC236}">
                  <a16:creationId xmlns:a16="http://schemas.microsoft.com/office/drawing/2014/main" id="{1C8BB73D-39E0-4F2C-80AD-E3ABD6738AF1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8593;p75">
              <a:extLst>
                <a:ext uri="{FF2B5EF4-FFF2-40B4-BE49-F238E27FC236}">
                  <a16:creationId xmlns:a16="http://schemas.microsoft.com/office/drawing/2014/main" id="{D2B3D6A4-9FFA-441C-9402-2C452713E441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8594;p75">
              <a:extLst>
                <a:ext uri="{FF2B5EF4-FFF2-40B4-BE49-F238E27FC236}">
                  <a16:creationId xmlns:a16="http://schemas.microsoft.com/office/drawing/2014/main" id="{8065216A-0476-4E35-8DAC-D6B26CB56BDB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8595;p75">
              <a:extLst>
                <a:ext uri="{FF2B5EF4-FFF2-40B4-BE49-F238E27FC236}">
                  <a16:creationId xmlns:a16="http://schemas.microsoft.com/office/drawing/2014/main" id="{C1DFB6B4-B243-4616-A68C-5024C1CD0772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8596;p75">
              <a:extLst>
                <a:ext uri="{FF2B5EF4-FFF2-40B4-BE49-F238E27FC236}">
                  <a16:creationId xmlns:a16="http://schemas.microsoft.com/office/drawing/2014/main" id="{21083CD6-EDB1-4357-B5E8-76C08AB21A88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8597;p75">
              <a:extLst>
                <a:ext uri="{FF2B5EF4-FFF2-40B4-BE49-F238E27FC236}">
                  <a16:creationId xmlns:a16="http://schemas.microsoft.com/office/drawing/2014/main" id="{5369440E-8915-4706-A9C6-D5289961F329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8598;p75">
              <a:extLst>
                <a:ext uri="{FF2B5EF4-FFF2-40B4-BE49-F238E27FC236}">
                  <a16:creationId xmlns:a16="http://schemas.microsoft.com/office/drawing/2014/main" id="{F8303861-EB4C-4C30-A557-C06B8E08988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8599;p75">
              <a:extLst>
                <a:ext uri="{FF2B5EF4-FFF2-40B4-BE49-F238E27FC236}">
                  <a16:creationId xmlns:a16="http://schemas.microsoft.com/office/drawing/2014/main" id="{F3BBA440-302F-4A54-8AFB-3AC8F40448D6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8600;p75">
              <a:extLst>
                <a:ext uri="{FF2B5EF4-FFF2-40B4-BE49-F238E27FC236}">
                  <a16:creationId xmlns:a16="http://schemas.microsoft.com/office/drawing/2014/main" id="{3B1203FD-B934-4154-883F-61B7B013D574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8601;p75">
              <a:extLst>
                <a:ext uri="{FF2B5EF4-FFF2-40B4-BE49-F238E27FC236}">
                  <a16:creationId xmlns:a16="http://schemas.microsoft.com/office/drawing/2014/main" id="{FEBD915B-F9D6-4411-852C-B777C9C0553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8602;p75">
              <a:extLst>
                <a:ext uri="{FF2B5EF4-FFF2-40B4-BE49-F238E27FC236}">
                  <a16:creationId xmlns:a16="http://schemas.microsoft.com/office/drawing/2014/main" id="{2D08B1BC-F04B-45D8-864B-007DDCE71A1D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8603;p75">
              <a:extLst>
                <a:ext uri="{FF2B5EF4-FFF2-40B4-BE49-F238E27FC236}">
                  <a16:creationId xmlns:a16="http://schemas.microsoft.com/office/drawing/2014/main" id="{0D3EAE68-4136-4D42-BD2E-668F72C20385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8604;p75">
              <a:extLst>
                <a:ext uri="{FF2B5EF4-FFF2-40B4-BE49-F238E27FC236}">
                  <a16:creationId xmlns:a16="http://schemas.microsoft.com/office/drawing/2014/main" id="{7C6C9501-D341-4AA3-812B-B2DDC4A93C7A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8605;p75">
              <a:extLst>
                <a:ext uri="{FF2B5EF4-FFF2-40B4-BE49-F238E27FC236}">
                  <a16:creationId xmlns:a16="http://schemas.microsoft.com/office/drawing/2014/main" id="{1760C911-93FD-4B88-95BC-651ADF7674AA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8606;p75">
              <a:extLst>
                <a:ext uri="{FF2B5EF4-FFF2-40B4-BE49-F238E27FC236}">
                  <a16:creationId xmlns:a16="http://schemas.microsoft.com/office/drawing/2014/main" id="{996ED6C4-BA78-47AE-B09B-963C79BF0175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8607;p75">
              <a:extLst>
                <a:ext uri="{FF2B5EF4-FFF2-40B4-BE49-F238E27FC236}">
                  <a16:creationId xmlns:a16="http://schemas.microsoft.com/office/drawing/2014/main" id="{A31224AF-BC84-4C41-B508-AE0A6AC7E29C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8608;p75">
              <a:extLst>
                <a:ext uri="{FF2B5EF4-FFF2-40B4-BE49-F238E27FC236}">
                  <a16:creationId xmlns:a16="http://schemas.microsoft.com/office/drawing/2014/main" id="{8056296A-2F39-4F37-A971-78E0CF40581A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8609;p75">
              <a:extLst>
                <a:ext uri="{FF2B5EF4-FFF2-40B4-BE49-F238E27FC236}">
                  <a16:creationId xmlns:a16="http://schemas.microsoft.com/office/drawing/2014/main" id="{16B694C5-26AF-4394-B2AF-A9A087958DA9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8610;p75">
              <a:extLst>
                <a:ext uri="{FF2B5EF4-FFF2-40B4-BE49-F238E27FC236}">
                  <a16:creationId xmlns:a16="http://schemas.microsoft.com/office/drawing/2014/main" id="{81ED9DD1-E5C4-4334-989F-4A4A7C663E3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8611;p75">
              <a:extLst>
                <a:ext uri="{FF2B5EF4-FFF2-40B4-BE49-F238E27FC236}">
                  <a16:creationId xmlns:a16="http://schemas.microsoft.com/office/drawing/2014/main" id="{2B695DE5-2A70-4B83-939C-A3BC991FFDC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8612;p75">
              <a:extLst>
                <a:ext uri="{FF2B5EF4-FFF2-40B4-BE49-F238E27FC236}">
                  <a16:creationId xmlns:a16="http://schemas.microsoft.com/office/drawing/2014/main" id="{C27F2271-834A-43C0-A8B8-11B3DA3D31A9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8613;p75">
              <a:extLst>
                <a:ext uri="{FF2B5EF4-FFF2-40B4-BE49-F238E27FC236}">
                  <a16:creationId xmlns:a16="http://schemas.microsoft.com/office/drawing/2014/main" id="{3AF29AB8-5360-49E6-884E-E0E84342379F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8614;p75">
              <a:extLst>
                <a:ext uri="{FF2B5EF4-FFF2-40B4-BE49-F238E27FC236}">
                  <a16:creationId xmlns:a16="http://schemas.microsoft.com/office/drawing/2014/main" id="{DC621532-C851-46F7-B2EF-3C39FC81D377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8615;p75">
              <a:extLst>
                <a:ext uri="{FF2B5EF4-FFF2-40B4-BE49-F238E27FC236}">
                  <a16:creationId xmlns:a16="http://schemas.microsoft.com/office/drawing/2014/main" id="{F4CDA1FD-1B64-4A69-AF08-3139AC2B24E3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8616;p75">
              <a:extLst>
                <a:ext uri="{FF2B5EF4-FFF2-40B4-BE49-F238E27FC236}">
                  <a16:creationId xmlns:a16="http://schemas.microsoft.com/office/drawing/2014/main" id="{0FA72D37-665B-4DCC-8A4D-2174DC90A5A2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8617;p75">
              <a:extLst>
                <a:ext uri="{FF2B5EF4-FFF2-40B4-BE49-F238E27FC236}">
                  <a16:creationId xmlns:a16="http://schemas.microsoft.com/office/drawing/2014/main" id="{697ADC1C-816E-49E0-94DE-C0855576BF16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8618;p75">
              <a:extLst>
                <a:ext uri="{FF2B5EF4-FFF2-40B4-BE49-F238E27FC236}">
                  <a16:creationId xmlns:a16="http://schemas.microsoft.com/office/drawing/2014/main" id="{5462AA58-8B86-4538-9C14-D9BC525A5771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8619;p75">
              <a:extLst>
                <a:ext uri="{FF2B5EF4-FFF2-40B4-BE49-F238E27FC236}">
                  <a16:creationId xmlns:a16="http://schemas.microsoft.com/office/drawing/2014/main" id="{F6B914D9-440D-4C2A-A1D0-7382D1242F18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8620;p75">
              <a:extLst>
                <a:ext uri="{FF2B5EF4-FFF2-40B4-BE49-F238E27FC236}">
                  <a16:creationId xmlns:a16="http://schemas.microsoft.com/office/drawing/2014/main" id="{174CB0EC-BD25-4F8A-BE73-482B76DB874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8621;p75">
              <a:extLst>
                <a:ext uri="{FF2B5EF4-FFF2-40B4-BE49-F238E27FC236}">
                  <a16:creationId xmlns:a16="http://schemas.microsoft.com/office/drawing/2014/main" id="{4355AAC5-DAF1-4A77-9D68-CE70212A63B4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8622;p75">
              <a:extLst>
                <a:ext uri="{FF2B5EF4-FFF2-40B4-BE49-F238E27FC236}">
                  <a16:creationId xmlns:a16="http://schemas.microsoft.com/office/drawing/2014/main" id="{3A989B69-BB84-42AD-A777-5152802C5A5C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8623;p75">
              <a:extLst>
                <a:ext uri="{FF2B5EF4-FFF2-40B4-BE49-F238E27FC236}">
                  <a16:creationId xmlns:a16="http://schemas.microsoft.com/office/drawing/2014/main" id="{29934A72-FBD9-4D46-9B5A-4CEB6F5FF294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8624;p75">
              <a:extLst>
                <a:ext uri="{FF2B5EF4-FFF2-40B4-BE49-F238E27FC236}">
                  <a16:creationId xmlns:a16="http://schemas.microsoft.com/office/drawing/2014/main" id="{BC6F0427-5546-472E-843C-1C8F3927A4C7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8625;p75">
              <a:extLst>
                <a:ext uri="{FF2B5EF4-FFF2-40B4-BE49-F238E27FC236}">
                  <a16:creationId xmlns:a16="http://schemas.microsoft.com/office/drawing/2014/main" id="{7C9E9BB9-0ED9-494E-B07D-59CAFF5A2E7B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8626;p75">
              <a:extLst>
                <a:ext uri="{FF2B5EF4-FFF2-40B4-BE49-F238E27FC236}">
                  <a16:creationId xmlns:a16="http://schemas.microsoft.com/office/drawing/2014/main" id="{B21F51D1-7211-4B39-8286-A25C3B386E9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8627;p75">
              <a:extLst>
                <a:ext uri="{FF2B5EF4-FFF2-40B4-BE49-F238E27FC236}">
                  <a16:creationId xmlns:a16="http://schemas.microsoft.com/office/drawing/2014/main" id="{8431A091-FB6E-454F-A83C-DCAF2B664875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8628;p75">
              <a:extLst>
                <a:ext uri="{FF2B5EF4-FFF2-40B4-BE49-F238E27FC236}">
                  <a16:creationId xmlns:a16="http://schemas.microsoft.com/office/drawing/2014/main" id="{344E50CD-CFDE-4245-938C-66C1751F38B8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8629;p75">
              <a:extLst>
                <a:ext uri="{FF2B5EF4-FFF2-40B4-BE49-F238E27FC236}">
                  <a16:creationId xmlns:a16="http://schemas.microsoft.com/office/drawing/2014/main" id="{5D449938-AB43-4E60-BD60-616B4D7F5261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8630;p75">
              <a:extLst>
                <a:ext uri="{FF2B5EF4-FFF2-40B4-BE49-F238E27FC236}">
                  <a16:creationId xmlns:a16="http://schemas.microsoft.com/office/drawing/2014/main" id="{D646492E-F90C-440A-B860-A7286E1C345A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8631;p75">
              <a:extLst>
                <a:ext uri="{FF2B5EF4-FFF2-40B4-BE49-F238E27FC236}">
                  <a16:creationId xmlns:a16="http://schemas.microsoft.com/office/drawing/2014/main" id="{743B8103-E202-4F48-9799-1D631A549E04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8632;p75">
              <a:extLst>
                <a:ext uri="{FF2B5EF4-FFF2-40B4-BE49-F238E27FC236}">
                  <a16:creationId xmlns:a16="http://schemas.microsoft.com/office/drawing/2014/main" id="{CFBD6FF4-2320-4C18-9B0F-C79BF09A9351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8633;p75">
              <a:extLst>
                <a:ext uri="{FF2B5EF4-FFF2-40B4-BE49-F238E27FC236}">
                  <a16:creationId xmlns:a16="http://schemas.microsoft.com/office/drawing/2014/main" id="{5B4872AE-CCF5-420C-B1BF-E1A9FB9BAF5B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8634;p75">
              <a:extLst>
                <a:ext uri="{FF2B5EF4-FFF2-40B4-BE49-F238E27FC236}">
                  <a16:creationId xmlns:a16="http://schemas.microsoft.com/office/drawing/2014/main" id="{A0E96815-4205-4F30-AE04-F3092109A89A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8635;p75">
              <a:extLst>
                <a:ext uri="{FF2B5EF4-FFF2-40B4-BE49-F238E27FC236}">
                  <a16:creationId xmlns:a16="http://schemas.microsoft.com/office/drawing/2014/main" id="{BE612C8F-5E83-4264-8599-79FCBDA02847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8636;p75">
              <a:extLst>
                <a:ext uri="{FF2B5EF4-FFF2-40B4-BE49-F238E27FC236}">
                  <a16:creationId xmlns:a16="http://schemas.microsoft.com/office/drawing/2014/main" id="{C3078742-588E-43DF-A9AE-0AF47BC06E4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8637;p75">
              <a:extLst>
                <a:ext uri="{FF2B5EF4-FFF2-40B4-BE49-F238E27FC236}">
                  <a16:creationId xmlns:a16="http://schemas.microsoft.com/office/drawing/2014/main" id="{A985F3FC-D08A-4023-9A43-0AC6B1867329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8638;p75">
              <a:extLst>
                <a:ext uri="{FF2B5EF4-FFF2-40B4-BE49-F238E27FC236}">
                  <a16:creationId xmlns:a16="http://schemas.microsoft.com/office/drawing/2014/main" id="{115AA479-6157-44FB-8BF1-10A45A3A7004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8639;p75">
              <a:extLst>
                <a:ext uri="{FF2B5EF4-FFF2-40B4-BE49-F238E27FC236}">
                  <a16:creationId xmlns:a16="http://schemas.microsoft.com/office/drawing/2014/main" id="{FBECD00F-9B1E-4E49-A552-4AA9B0819AA8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8640;p75">
              <a:extLst>
                <a:ext uri="{FF2B5EF4-FFF2-40B4-BE49-F238E27FC236}">
                  <a16:creationId xmlns:a16="http://schemas.microsoft.com/office/drawing/2014/main" id="{1EFA668F-7E2C-48D7-82B6-D920D4BEC666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8641;p75">
              <a:extLst>
                <a:ext uri="{FF2B5EF4-FFF2-40B4-BE49-F238E27FC236}">
                  <a16:creationId xmlns:a16="http://schemas.microsoft.com/office/drawing/2014/main" id="{B5039425-2338-48FB-B919-2051FCEE918A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8642;p75">
              <a:extLst>
                <a:ext uri="{FF2B5EF4-FFF2-40B4-BE49-F238E27FC236}">
                  <a16:creationId xmlns:a16="http://schemas.microsoft.com/office/drawing/2014/main" id="{B69E6619-0C92-413A-9FE6-94577D2AE36B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8643;p75">
              <a:extLst>
                <a:ext uri="{FF2B5EF4-FFF2-40B4-BE49-F238E27FC236}">
                  <a16:creationId xmlns:a16="http://schemas.microsoft.com/office/drawing/2014/main" id="{8DAFF326-A2F4-46D1-BEA3-7D7ABB650E09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8644;p75">
              <a:extLst>
                <a:ext uri="{FF2B5EF4-FFF2-40B4-BE49-F238E27FC236}">
                  <a16:creationId xmlns:a16="http://schemas.microsoft.com/office/drawing/2014/main" id="{7E53571B-45F4-4688-AA2B-93863907C6AD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8645;p75">
              <a:extLst>
                <a:ext uri="{FF2B5EF4-FFF2-40B4-BE49-F238E27FC236}">
                  <a16:creationId xmlns:a16="http://schemas.microsoft.com/office/drawing/2014/main" id="{6E8FD00A-6EBF-4722-9D79-9EF258D88665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8646;p75">
              <a:extLst>
                <a:ext uri="{FF2B5EF4-FFF2-40B4-BE49-F238E27FC236}">
                  <a16:creationId xmlns:a16="http://schemas.microsoft.com/office/drawing/2014/main" id="{3B1BBA87-55A4-4BE2-B888-343EE768F960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8647;p75">
              <a:extLst>
                <a:ext uri="{FF2B5EF4-FFF2-40B4-BE49-F238E27FC236}">
                  <a16:creationId xmlns:a16="http://schemas.microsoft.com/office/drawing/2014/main" id="{4D6E38E7-C778-4A37-9F94-0133ACFE6754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8648;p75">
              <a:extLst>
                <a:ext uri="{FF2B5EF4-FFF2-40B4-BE49-F238E27FC236}">
                  <a16:creationId xmlns:a16="http://schemas.microsoft.com/office/drawing/2014/main" id="{705C71F0-1C19-4A2B-885A-73D816E255D8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8649;p75">
              <a:extLst>
                <a:ext uri="{FF2B5EF4-FFF2-40B4-BE49-F238E27FC236}">
                  <a16:creationId xmlns:a16="http://schemas.microsoft.com/office/drawing/2014/main" id="{22C26194-4DF3-43AF-B3B3-D906FE2C54B5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8650;p75">
              <a:extLst>
                <a:ext uri="{FF2B5EF4-FFF2-40B4-BE49-F238E27FC236}">
                  <a16:creationId xmlns:a16="http://schemas.microsoft.com/office/drawing/2014/main" id="{054F2D05-AAEB-47FB-A38B-612ED805D0A5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8651;p75">
              <a:extLst>
                <a:ext uri="{FF2B5EF4-FFF2-40B4-BE49-F238E27FC236}">
                  <a16:creationId xmlns:a16="http://schemas.microsoft.com/office/drawing/2014/main" id="{F573F9D3-D29A-411D-83AF-7111B0D25435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8652;p75">
              <a:extLst>
                <a:ext uri="{FF2B5EF4-FFF2-40B4-BE49-F238E27FC236}">
                  <a16:creationId xmlns:a16="http://schemas.microsoft.com/office/drawing/2014/main" id="{744F988D-A248-4AC1-8065-54CE5B6BDD34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8653;p75">
              <a:extLst>
                <a:ext uri="{FF2B5EF4-FFF2-40B4-BE49-F238E27FC236}">
                  <a16:creationId xmlns:a16="http://schemas.microsoft.com/office/drawing/2014/main" id="{00AC7934-D569-426F-9DDC-37DB4E57D173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8654;p75">
              <a:extLst>
                <a:ext uri="{FF2B5EF4-FFF2-40B4-BE49-F238E27FC236}">
                  <a16:creationId xmlns:a16="http://schemas.microsoft.com/office/drawing/2014/main" id="{6A48CAF4-F523-4D4F-9EBF-7FA297A92A3D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8655;p75">
              <a:extLst>
                <a:ext uri="{FF2B5EF4-FFF2-40B4-BE49-F238E27FC236}">
                  <a16:creationId xmlns:a16="http://schemas.microsoft.com/office/drawing/2014/main" id="{8CEDF8F9-46F3-485F-9B9E-8CA763D84C6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8656;p75">
              <a:extLst>
                <a:ext uri="{FF2B5EF4-FFF2-40B4-BE49-F238E27FC236}">
                  <a16:creationId xmlns:a16="http://schemas.microsoft.com/office/drawing/2014/main" id="{74845E60-8669-4ED7-99D5-1B9D20D421D2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8657;p75">
              <a:extLst>
                <a:ext uri="{FF2B5EF4-FFF2-40B4-BE49-F238E27FC236}">
                  <a16:creationId xmlns:a16="http://schemas.microsoft.com/office/drawing/2014/main" id="{E3F97900-8634-4676-86EE-89E29BC6B81B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8658;p75">
              <a:extLst>
                <a:ext uri="{FF2B5EF4-FFF2-40B4-BE49-F238E27FC236}">
                  <a16:creationId xmlns:a16="http://schemas.microsoft.com/office/drawing/2014/main" id="{D7B66735-8CEA-4DC3-A58C-784DC84ECEB5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8659;p75">
              <a:extLst>
                <a:ext uri="{FF2B5EF4-FFF2-40B4-BE49-F238E27FC236}">
                  <a16:creationId xmlns:a16="http://schemas.microsoft.com/office/drawing/2014/main" id="{4FECEEBF-B08D-4A54-A1E0-FBE65A0DD5F5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8660;p75">
              <a:extLst>
                <a:ext uri="{FF2B5EF4-FFF2-40B4-BE49-F238E27FC236}">
                  <a16:creationId xmlns:a16="http://schemas.microsoft.com/office/drawing/2014/main" id="{D9619980-3329-4078-A873-3363CDE406F4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8661;p75">
              <a:extLst>
                <a:ext uri="{FF2B5EF4-FFF2-40B4-BE49-F238E27FC236}">
                  <a16:creationId xmlns:a16="http://schemas.microsoft.com/office/drawing/2014/main" id="{6E0FC579-D242-4E14-9450-10B292E37415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8662;p75">
              <a:extLst>
                <a:ext uri="{FF2B5EF4-FFF2-40B4-BE49-F238E27FC236}">
                  <a16:creationId xmlns:a16="http://schemas.microsoft.com/office/drawing/2014/main" id="{4C136308-7ED2-406B-B3C9-1B7D32B7C8AE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8663;p75">
              <a:extLst>
                <a:ext uri="{FF2B5EF4-FFF2-40B4-BE49-F238E27FC236}">
                  <a16:creationId xmlns:a16="http://schemas.microsoft.com/office/drawing/2014/main" id="{02BC33BC-1700-48C7-9C04-6A86764BFC2C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8664;p75">
              <a:extLst>
                <a:ext uri="{FF2B5EF4-FFF2-40B4-BE49-F238E27FC236}">
                  <a16:creationId xmlns:a16="http://schemas.microsoft.com/office/drawing/2014/main" id="{518F931E-B812-4A83-ADAF-AF3B245EC039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8665;p75">
              <a:extLst>
                <a:ext uri="{FF2B5EF4-FFF2-40B4-BE49-F238E27FC236}">
                  <a16:creationId xmlns:a16="http://schemas.microsoft.com/office/drawing/2014/main" id="{6679CAE5-B64B-4C37-811F-9528E4B51F80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8666;p75">
              <a:extLst>
                <a:ext uri="{FF2B5EF4-FFF2-40B4-BE49-F238E27FC236}">
                  <a16:creationId xmlns:a16="http://schemas.microsoft.com/office/drawing/2014/main" id="{56A8E59F-BB3C-42BB-836F-40659FA7C222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8667;p75">
              <a:extLst>
                <a:ext uri="{FF2B5EF4-FFF2-40B4-BE49-F238E27FC236}">
                  <a16:creationId xmlns:a16="http://schemas.microsoft.com/office/drawing/2014/main" id="{7D01AF0C-5A74-48F6-8C22-FE38B3F91D3F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8668;p75">
              <a:extLst>
                <a:ext uri="{FF2B5EF4-FFF2-40B4-BE49-F238E27FC236}">
                  <a16:creationId xmlns:a16="http://schemas.microsoft.com/office/drawing/2014/main" id="{ED8A4452-5674-4B53-A2C9-F5E8525A0CD7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8669;p75">
              <a:extLst>
                <a:ext uri="{FF2B5EF4-FFF2-40B4-BE49-F238E27FC236}">
                  <a16:creationId xmlns:a16="http://schemas.microsoft.com/office/drawing/2014/main" id="{628F5A6B-0B22-44A5-90BD-13C6DF4C4E27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8670;p75">
              <a:extLst>
                <a:ext uri="{FF2B5EF4-FFF2-40B4-BE49-F238E27FC236}">
                  <a16:creationId xmlns:a16="http://schemas.microsoft.com/office/drawing/2014/main" id="{5EEE5F9C-B602-426C-8D79-BB2C40188D73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8671;p75">
              <a:extLst>
                <a:ext uri="{FF2B5EF4-FFF2-40B4-BE49-F238E27FC236}">
                  <a16:creationId xmlns:a16="http://schemas.microsoft.com/office/drawing/2014/main" id="{4CA921D8-9412-4E24-BD10-4A68EEA3E4E8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8672;p75">
              <a:extLst>
                <a:ext uri="{FF2B5EF4-FFF2-40B4-BE49-F238E27FC236}">
                  <a16:creationId xmlns:a16="http://schemas.microsoft.com/office/drawing/2014/main" id="{169404FF-D3E5-4EC1-B60D-E399FB4EA0E8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8673;p75">
              <a:extLst>
                <a:ext uri="{FF2B5EF4-FFF2-40B4-BE49-F238E27FC236}">
                  <a16:creationId xmlns:a16="http://schemas.microsoft.com/office/drawing/2014/main" id="{00A387EC-0FF6-4ACD-AE29-F7F4F6577F2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8674;p75">
              <a:extLst>
                <a:ext uri="{FF2B5EF4-FFF2-40B4-BE49-F238E27FC236}">
                  <a16:creationId xmlns:a16="http://schemas.microsoft.com/office/drawing/2014/main" id="{72B55615-7E88-45DC-AFA4-B61F3153A7C8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8675;p75">
              <a:extLst>
                <a:ext uri="{FF2B5EF4-FFF2-40B4-BE49-F238E27FC236}">
                  <a16:creationId xmlns:a16="http://schemas.microsoft.com/office/drawing/2014/main" id="{51C1D15B-95AE-46F9-8A06-66A60F933660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8676;p75">
              <a:extLst>
                <a:ext uri="{FF2B5EF4-FFF2-40B4-BE49-F238E27FC236}">
                  <a16:creationId xmlns:a16="http://schemas.microsoft.com/office/drawing/2014/main" id="{9619FC90-787C-489E-8D8C-4900DAB6C799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8677;p75">
              <a:extLst>
                <a:ext uri="{FF2B5EF4-FFF2-40B4-BE49-F238E27FC236}">
                  <a16:creationId xmlns:a16="http://schemas.microsoft.com/office/drawing/2014/main" id="{B6B56D7B-C06B-4757-A601-61B28DA71D7C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8678;p75">
              <a:extLst>
                <a:ext uri="{FF2B5EF4-FFF2-40B4-BE49-F238E27FC236}">
                  <a16:creationId xmlns:a16="http://schemas.microsoft.com/office/drawing/2014/main" id="{F0B96F84-69D6-4E61-A69B-5651E08A3899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8679;p75">
              <a:extLst>
                <a:ext uri="{FF2B5EF4-FFF2-40B4-BE49-F238E27FC236}">
                  <a16:creationId xmlns:a16="http://schemas.microsoft.com/office/drawing/2014/main" id="{0F45C010-2548-46FA-AA42-433A7DC1D22F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8680;p75">
              <a:extLst>
                <a:ext uri="{FF2B5EF4-FFF2-40B4-BE49-F238E27FC236}">
                  <a16:creationId xmlns:a16="http://schemas.microsoft.com/office/drawing/2014/main" id="{DD5E7C26-D813-4CAB-9121-00E69E74EFE7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8681;p75">
              <a:extLst>
                <a:ext uri="{FF2B5EF4-FFF2-40B4-BE49-F238E27FC236}">
                  <a16:creationId xmlns:a16="http://schemas.microsoft.com/office/drawing/2014/main" id="{7FF5B9CB-D543-4462-AFD5-6D5B6550343E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8682;p75">
              <a:extLst>
                <a:ext uri="{FF2B5EF4-FFF2-40B4-BE49-F238E27FC236}">
                  <a16:creationId xmlns:a16="http://schemas.microsoft.com/office/drawing/2014/main" id="{56C9B086-2004-4A08-A2F9-8F8066A49280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8683;p75">
              <a:extLst>
                <a:ext uri="{FF2B5EF4-FFF2-40B4-BE49-F238E27FC236}">
                  <a16:creationId xmlns:a16="http://schemas.microsoft.com/office/drawing/2014/main" id="{BB9FF700-6F68-4CEE-BF7C-B4D2EBAABD30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8684;p75">
              <a:extLst>
                <a:ext uri="{FF2B5EF4-FFF2-40B4-BE49-F238E27FC236}">
                  <a16:creationId xmlns:a16="http://schemas.microsoft.com/office/drawing/2014/main" id="{43970CDB-CACA-4F50-A42B-34473053A7FE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8685;p75">
              <a:extLst>
                <a:ext uri="{FF2B5EF4-FFF2-40B4-BE49-F238E27FC236}">
                  <a16:creationId xmlns:a16="http://schemas.microsoft.com/office/drawing/2014/main" id="{621EEDF3-2D84-44D1-B5B3-FCC44D598484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8686;p75">
              <a:extLst>
                <a:ext uri="{FF2B5EF4-FFF2-40B4-BE49-F238E27FC236}">
                  <a16:creationId xmlns:a16="http://schemas.microsoft.com/office/drawing/2014/main" id="{ACB40DDB-FB1D-404C-9935-4095456D6224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8687;p75">
              <a:extLst>
                <a:ext uri="{FF2B5EF4-FFF2-40B4-BE49-F238E27FC236}">
                  <a16:creationId xmlns:a16="http://schemas.microsoft.com/office/drawing/2014/main" id="{12EF2581-0F4C-4D9D-AE64-C5AD88BEE89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8688;p75">
              <a:extLst>
                <a:ext uri="{FF2B5EF4-FFF2-40B4-BE49-F238E27FC236}">
                  <a16:creationId xmlns:a16="http://schemas.microsoft.com/office/drawing/2014/main" id="{405AFC57-0FAC-4427-8365-ADBB9CA9DF88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8689;p75">
              <a:extLst>
                <a:ext uri="{FF2B5EF4-FFF2-40B4-BE49-F238E27FC236}">
                  <a16:creationId xmlns:a16="http://schemas.microsoft.com/office/drawing/2014/main" id="{7C246E68-6E53-4D5F-B631-C4A6C5785D81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8690;p75">
              <a:extLst>
                <a:ext uri="{FF2B5EF4-FFF2-40B4-BE49-F238E27FC236}">
                  <a16:creationId xmlns:a16="http://schemas.microsoft.com/office/drawing/2014/main" id="{971A41CC-7336-4FC5-914B-13E41CCC57EE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8691;p75">
              <a:extLst>
                <a:ext uri="{FF2B5EF4-FFF2-40B4-BE49-F238E27FC236}">
                  <a16:creationId xmlns:a16="http://schemas.microsoft.com/office/drawing/2014/main" id="{FFD2751E-CADE-494E-9942-8B0633603F38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8692;p75">
              <a:extLst>
                <a:ext uri="{FF2B5EF4-FFF2-40B4-BE49-F238E27FC236}">
                  <a16:creationId xmlns:a16="http://schemas.microsoft.com/office/drawing/2014/main" id="{490D3E6A-3B01-462C-A62F-7BA504A5FC77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8693;p75">
              <a:extLst>
                <a:ext uri="{FF2B5EF4-FFF2-40B4-BE49-F238E27FC236}">
                  <a16:creationId xmlns:a16="http://schemas.microsoft.com/office/drawing/2014/main" id="{61FB8374-6CB5-4D06-8DBC-E2133FFBC54C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8694;p75">
              <a:extLst>
                <a:ext uri="{FF2B5EF4-FFF2-40B4-BE49-F238E27FC236}">
                  <a16:creationId xmlns:a16="http://schemas.microsoft.com/office/drawing/2014/main" id="{AE968456-30B4-4F47-A6D3-AB37B5FDE0BA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8695;p75">
              <a:extLst>
                <a:ext uri="{FF2B5EF4-FFF2-40B4-BE49-F238E27FC236}">
                  <a16:creationId xmlns:a16="http://schemas.microsoft.com/office/drawing/2014/main" id="{DFA3CC63-9658-4D4C-88C1-87644EFD70F4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8696;p75">
              <a:extLst>
                <a:ext uri="{FF2B5EF4-FFF2-40B4-BE49-F238E27FC236}">
                  <a16:creationId xmlns:a16="http://schemas.microsoft.com/office/drawing/2014/main" id="{3B39DD7C-89E7-4FE5-84EC-EF97B0799826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8697;p75">
              <a:extLst>
                <a:ext uri="{FF2B5EF4-FFF2-40B4-BE49-F238E27FC236}">
                  <a16:creationId xmlns:a16="http://schemas.microsoft.com/office/drawing/2014/main" id="{7D424E7F-02D1-4485-8BB4-CD9D8D8580B5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8698;p75">
              <a:extLst>
                <a:ext uri="{FF2B5EF4-FFF2-40B4-BE49-F238E27FC236}">
                  <a16:creationId xmlns:a16="http://schemas.microsoft.com/office/drawing/2014/main" id="{E6E5D6DF-96F7-409B-A7E1-6835427720F9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8699;p75">
              <a:extLst>
                <a:ext uri="{FF2B5EF4-FFF2-40B4-BE49-F238E27FC236}">
                  <a16:creationId xmlns:a16="http://schemas.microsoft.com/office/drawing/2014/main" id="{D2BC55D8-5F77-4C95-BE4A-73AA23E8C38E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8700;p75">
              <a:extLst>
                <a:ext uri="{FF2B5EF4-FFF2-40B4-BE49-F238E27FC236}">
                  <a16:creationId xmlns:a16="http://schemas.microsoft.com/office/drawing/2014/main" id="{B5E9C23A-0594-49F4-B12B-E461400619D6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8701;p75">
              <a:extLst>
                <a:ext uri="{FF2B5EF4-FFF2-40B4-BE49-F238E27FC236}">
                  <a16:creationId xmlns:a16="http://schemas.microsoft.com/office/drawing/2014/main" id="{6AFB8BDD-18F3-41C7-BF22-F0013E5CE34C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8702;p75">
              <a:extLst>
                <a:ext uri="{FF2B5EF4-FFF2-40B4-BE49-F238E27FC236}">
                  <a16:creationId xmlns:a16="http://schemas.microsoft.com/office/drawing/2014/main" id="{D79B7117-ADEE-4ABA-9F4C-38E64B9A41C0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8703;p75">
              <a:extLst>
                <a:ext uri="{FF2B5EF4-FFF2-40B4-BE49-F238E27FC236}">
                  <a16:creationId xmlns:a16="http://schemas.microsoft.com/office/drawing/2014/main" id="{8D39983D-CB3B-48FE-80F7-D9BB75FD907B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8704;p75">
              <a:extLst>
                <a:ext uri="{FF2B5EF4-FFF2-40B4-BE49-F238E27FC236}">
                  <a16:creationId xmlns:a16="http://schemas.microsoft.com/office/drawing/2014/main" id="{994E2554-2FEF-421F-98AC-0CBBF118DEE9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8705;p75">
              <a:extLst>
                <a:ext uri="{FF2B5EF4-FFF2-40B4-BE49-F238E27FC236}">
                  <a16:creationId xmlns:a16="http://schemas.microsoft.com/office/drawing/2014/main" id="{696CBCD3-EA9E-4530-9415-A17CDE55F5FA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8706;p75">
              <a:extLst>
                <a:ext uri="{FF2B5EF4-FFF2-40B4-BE49-F238E27FC236}">
                  <a16:creationId xmlns:a16="http://schemas.microsoft.com/office/drawing/2014/main" id="{914EA534-7906-42FE-A471-93B79F4389E6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8707;p75">
              <a:extLst>
                <a:ext uri="{FF2B5EF4-FFF2-40B4-BE49-F238E27FC236}">
                  <a16:creationId xmlns:a16="http://schemas.microsoft.com/office/drawing/2014/main" id="{4F40F542-7463-42A7-9ECB-BDB1DF244B37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8708;p75">
              <a:extLst>
                <a:ext uri="{FF2B5EF4-FFF2-40B4-BE49-F238E27FC236}">
                  <a16:creationId xmlns:a16="http://schemas.microsoft.com/office/drawing/2014/main" id="{83C54106-0264-40FF-BECB-D4EEBDFCD9C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8709;p75">
              <a:extLst>
                <a:ext uri="{FF2B5EF4-FFF2-40B4-BE49-F238E27FC236}">
                  <a16:creationId xmlns:a16="http://schemas.microsoft.com/office/drawing/2014/main" id="{508CF134-5685-404B-9BD2-3992D09851DD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8710;p75">
              <a:extLst>
                <a:ext uri="{FF2B5EF4-FFF2-40B4-BE49-F238E27FC236}">
                  <a16:creationId xmlns:a16="http://schemas.microsoft.com/office/drawing/2014/main" id="{CF0F6C00-C0B0-4A6E-BAA5-A168678F099F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8711;p75">
              <a:extLst>
                <a:ext uri="{FF2B5EF4-FFF2-40B4-BE49-F238E27FC236}">
                  <a16:creationId xmlns:a16="http://schemas.microsoft.com/office/drawing/2014/main" id="{78550BCF-CF29-4565-A53B-9BEB55DF25E8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8712;p75">
              <a:extLst>
                <a:ext uri="{FF2B5EF4-FFF2-40B4-BE49-F238E27FC236}">
                  <a16:creationId xmlns:a16="http://schemas.microsoft.com/office/drawing/2014/main" id="{9A091BEE-3697-49FE-B0B5-49441AEA6792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8713;p75">
              <a:extLst>
                <a:ext uri="{FF2B5EF4-FFF2-40B4-BE49-F238E27FC236}">
                  <a16:creationId xmlns:a16="http://schemas.microsoft.com/office/drawing/2014/main" id="{7C125741-79C6-4799-B036-27751674E4F3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8714;p75">
              <a:extLst>
                <a:ext uri="{FF2B5EF4-FFF2-40B4-BE49-F238E27FC236}">
                  <a16:creationId xmlns:a16="http://schemas.microsoft.com/office/drawing/2014/main" id="{1A0CB4DD-1624-4988-A500-4C340F5A7738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8715;p75">
              <a:extLst>
                <a:ext uri="{FF2B5EF4-FFF2-40B4-BE49-F238E27FC236}">
                  <a16:creationId xmlns:a16="http://schemas.microsoft.com/office/drawing/2014/main" id="{68B04A58-3ECB-4BB7-BB7E-1A89073FCDBA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8716;p75">
              <a:extLst>
                <a:ext uri="{FF2B5EF4-FFF2-40B4-BE49-F238E27FC236}">
                  <a16:creationId xmlns:a16="http://schemas.microsoft.com/office/drawing/2014/main" id="{9F87C305-BE53-4E18-B364-3FF93CD08E88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8717;p75">
              <a:extLst>
                <a:ext uri="{FF2B5EF4-FFF2-40B4-BE49-F238E27FC236}">
                  <a16:creationId xmlns:a16="http://schemas.microsoft.com/office/drawing/2014/main" id="{3BDCB2D9-7947-4015-A942-5085860F3DD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8718;p75">
              <a:extLst>
                <a:ext uri="{FF2B5EF4-FFF2-40B4-BE49-F238E27FC236}">
                  <a16:creationId xmlns:a16="http://schemas.microsoft.com/office/drawing/2014/main" id="{E7CD03F6-C371-4EB4-B890-2B56A3B09A91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8719;p75">
              <a:extLst>
                <a:ext uri="{FF2B5EF4-FFF2-40B4-BE49-F238E27FC236}">
                  <a16:creationId xmlns:a16="http://schemas.microsoft.com/office/drawing/2014/main" id="{C8DC73CF-366E-471C-9350-AEBDCB49C154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8720;p75">
              <a:extLst>
                <a:ext uri="{FF2B5EF4-FFF2-40B4-BE49-F238E27FC236}">
                  <a16:creationId xmlns:a16="http://schemas.microsoft.com/office/drawing/2014/main" id="{E10D77CB-F11F-41B6-A377-194C5EE457B3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8721;p75">
              <a:extLst>
                <a:ext uri="{FF2B5EF4-FFF2-40B4-BE49-F238E27FC236}">
                  <a16:creationId xmlns:a16="http://schemas.microsoft.com/office/drawing/2014/main" id="{AE983FD0-0CAC-41A0-ABBB-D037B6404720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8722;p75">
              <a:extLst>
                <a:ext uri="{FF2B5EF4-FFF2-40B4-BE49-F238E27FC236}">
                  <a16:creationId xmlns:a16="http://schemas.microsoft.com/office/drawing/2014/main" id="{75571CF7-9375-429E-9728-E0832DA4BA0B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8723;p75">
              <a:extLst>
                <a:ext uri="{FF2B5EF4-FFF2-40B4-BE49-F238E27FC236}">
                  <a16:creationId xmlns:a16="http://schemas.microsoft.com/office/drawing/2014/main" id="{23C83573-EBF2-48F6-A523-5D3E01EE18B7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8724;p75">
              <a:extLst>
                <a:ext uri="{FF2B5EF4-FFF2-40B4-BE49-F238E27FC236}">
                  <a16:creationId xmlns:a16="http://schemas.microsoft.com/office/drawing/2014/main" id="{B99F57CF-AB0E-4EA7-B25F-5BBE727242A8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8725;p75">
              <a:extLst>
                <a:ext uri="{FF2B5EF4-FFF2-40B4-BE49-F238E27FC236}">
                  <a16:creationId xmlns:a16="http://schemas.microsoft.com/office/drawing/2014/main" id="{57F1204A-A2B4-4927-8388-5A99CC49AB77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8726;p75">
              <a:extLst>
                <a:ext uri="{FF2B5EF4-FFF2-40B4-BE49-F238E27FC236}">
                  <a16:creationId xmlns:a16="http://schemas.microsoft.com/office/drawing/2014/main" id="{03B74363-539A-489A-AAC7-8148A2FD1F9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8727;p75">
              <a:extLst>
                <a:ext uri="{FF2B5EF4-FFF2-40B4-BE49-F238E27FC236}">
                  <a16:creationId xmlns:a16="http://schemas.microsoft.com/office/drawing/2014/main" id="{E41166F0-7DDA-4C5D-A200-8F7C124E57A5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8728;p75">
              <a:extLst>
                <a:ext uri="{FF2B5EF4-FFF2-40B4-BE49-F238E27FC236}">
                  <a16:creationId xmlns:a16="http://schemas.microsoft.com/office/drawing/2014/main" id="{95514E3B-DCD7-4B63-B0BE-3A11A72F6951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8729;p75">
              <a:extLst>
                <a:ext uri="{FF2B5EF4-FFF2-40B4-BE49-F238E27FC236}">
                  <a16:creationId xmlns:a16="http://schemas.microsoft.com/office/drawing/2014/main" id="{68C81BB9-07B0-40A1-AB89-20367ABE3F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8730;p75">
              <a:extLst>
                <a:ext uri="{FF2B5EF4-FFF2-40B4-BE49-F238E27FC236}">
                  <a16:creationId xmlns:a16="http://schemas.microsoft.com/office/drawing/2014/main" id="{DE2A9BEF-B132-4EEC-B5CF-30D09D2B6018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8731;p75">
              <a:extLst>
                <a:ext uri="{FF2B5EF4-FFF2-40B4-BE49-F238E27FC236}">
                  <a16:creationId xmlns:a16="http://schemas.microsoft.com/office/drawing/2014/main" id="{0BA9B45E-EF76-4DE2-8933-80F58CFEEA83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8732;p75">
              <a:extLst>
                <a:ext uri="{FF2B5EF4-FFF2-40B4-BE49-F238E27FC236}">
                  <a16:creationId xmlns:a16="http://schemas.microsoft.com/office/drawing/2014/main" id="{BE7E5E49-8272-44BD-9FF4-FC8E9C7E9ACD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8733;p75">
              <a:extLst>
                <a:ext uri="{FF2B5EF4-FFF2-40B4-BE49-F238E27FC236}">
                  <a16:creationId xmlns:a16="http://schemas.microsoft.com/office/drawing/2014/main" id="{B7E54D4C-65CF-4299-9493-F3ADB0119F0A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8734;p75">
              <a:extLst>
                <a:ext uri="{FF2B5EF4-FFF2-40B4-BE49-F238E27FC236}">
                  <a16:creationId xmlns:a16="http://schemas.microsoft.com/office/drawing/2014/main" id="{2650AEA6-01FF-4958-B86A-2B55B96D98EF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8735;p75">
              <a:extLst>
                <a:ext uri="{FF2B5EF4-FFF2-40B4-BE49-F238E27FC236}">
                  <a16:creationId xmlns:a16="http://schemas.microsoft.com/office/drawing/2014/main" id="{11549CFC-4580-4C87-97DB-46D08543AACC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8736;p75">
              <a:extLst>
                <a:ext uri="{FF2B5EF4-FFF2-40B4-BE49-F238E27FC236}">
                  <a16:creationId xmlns:a16="http://schemas.microsoft.com/office/drawing/2014/main" id="{B5799A39-83DF-4F58-AD9D-1D11545EFC1C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8737;p75">
              <a:extLst>
                <a:ext uri="{FF2B5EF4-FFF2-40B4-BE49-F238E27FC236}">
                  <a16:creationId xmlns:a16="http://schemas.microsoft.com/office/drawing/2014/main" id="{931B6952-86E8-4280-82BD-A7FB53E6EF16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8738;p75">
              <a:extLst>
                <a:ext uri="{FF2B5EF4-FFF2-40B4-BE49-F238E27FC236}">
                  <a16:creationId xmlns:a16="http://schemas.microsoft.com/office/drawing/2014/main" id="{676BBD92-505F-4FC8-A32B-BBD7FCE97F21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8739;p75">
              <a:extLst>
                <a:ext uri="{FF2B5EF4-FFF2-40B4-BE49-F238E27FC236}">
                  <a16:creationId xmlns:a16="http://schemas.microsoft.com/office/drawing/2014/main" id="{F2A05952-8751-4D8E-8240-B7E50D565071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8740;p75">
              <a:extLst>
                <a:ext uri="{FF2B5EF4-FFF2-40B4-BE49-F238E27FC236}">
                  <a16:creationId xmlns:a16="http://schemas.microsoft.com/office/drawing/2014/main" id="{87822555-17F6-4BB2-871D-DEAA863E0E90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8741;p75">
              <a:extLst>
                <a:ext uri="{FF2B5EF4-FFF2-40B4-BE49-F238E27FC236}">
                  <a16:creationId xmlns:a16="http://schemas.microsoft.com/office/drawing/2014/main" id="{8E22EACB-311B-4844-9FB1-5846D18DE085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8742;p75">
              <a:extLst>
                <a:ext uri="{FF2B5EF4-FFF2-40B4-BE49-F238E27FC236}">
                  <a16:creationId xmlns:a16="http://schemas.microsoft.com/office/drawing/2014/main" id="{5B1A2181-6BAE-48BA-987C-C39073F505B3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8743;p75">
              <a:extLst>
                <a:ext uri="{FF2B5EF4-FFF2-40B4-BE49-F238E27FC236}">
                  <a16:creationId xmlns:a16="http://schemas.microsoft.com/office/drawing/2014/main" id="{3895E2EA-8A4B-4C79-A8A4-713ED3351230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8744;p75">
              <a:extLst>
                <a:ext uri="{FF2B5EF4-FFF2-40B4-BE49-F238E27FC236}">
                  <a16:creationId xmlns:a16="http://schemas.microsoft.com/office/drawing/2014/main" id="{E637FDE1-3A1E-4936-967F-F66C0D0C5414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8745;p75">
              <a:extLst>
                <a:ext uri="{FF2B5EF4-FFF2-40B4-BE49-F238E27FC236}">
                  <a16:creationId xmlns:a16="http://schemas.microsoft.com/office/drawing/2014/main" id="{6BC4A596-27DA-46FC-9206-FE1FF9E4737D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8746;p75">
              <a:extLst>
                <a:ext uri="{FF2B5EF4-FFF2-40B4-BE49-F238E27FC236}">
                  <a16:creationId xmlns:a16="http://schemas.microsoft.com/office/drawing/2014/main" id="{9CD9F438-CC02-4410-BD56-33A48ECBBBA0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8747;p75">
              <a:extLst>
                <a:ext uri="{FF2B5EF4-FFF2-40B4-BE49-F238E27FC236}">
                  <a16:creationId xmlns:a16="http://schemas.microsoft.com/office/drawing/2014/main" id="{65638A34-A3EC-4DB5-99FE-613823C1C3C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8748;p75">
              <a:extLst>
                <a:ext uri="{FF2B5EF4-FFF2-40B4-BE49-F238E27FC236}">
                  <a16:creationId xmlns:a16="http://schemas.microsoft.com/office/drawing/2014/main" id="{03401C72-6263-4149-A34E-D1B77D35D36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8749;p75">
              <a:extLst>
                <a:ext uri="{FF2B5EF4-FFF2-40B4-BE49-F238E27FC236}">
                  <a16:creationId xmlns:a16="http://schemas.microsoft.com/office/drawing/2014/main" id="{BFB4D234-094C-48D8-82AF-306E7DFE1A84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8750;p75">
              <a:extLst>
                <a:ext uri="{FF2B5EF4-FFF2-40B4-BE49-F238E27FC236}">
                  <a16:creationId xmlns:a16="http://schemas.microsoft.com/office/drawing/2014/main" id="{637D6CFD-5B37-4FD5-B0AA-52E9177452A6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8751;p75">
              <a:extLst>
                <a:ext uri="{FF2B5EF4-FFF2-40B4-BE49-F238E27FC236}">
                  <a16:creationId xmlns:a16="http://schemas.microsoft.com/office/drawing/2014/main" id="{EF3D3E6F-7987-40AC-8055-C9E95BB3058D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8752;p75">
              <a:extLst>
                <a:ext uri="{FF2B5EF4-FFF2-40B4-BE49-F238E27FC236}">
                  <a16:creationId xmlns:a16="http://schemas.microsoft.com/office/drawing/2014/main" id="{ED6DC4DC-96C0-493E-8E0A-23EA91AF7D28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8753;p75">
              <a:extLst>
                <a:ext uri="{FF2B5EF4-FFF2-40B4-BE49-F238E27FC236}">
                  <a16:creationId xmlns:a16="http://schemas.microsoft.com/office/drawing/2014/main" id="{B3AB5FB2-55BD-415E-9541-E3E125451186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8754;p75">
              <a:extLst>
                <a:ext uri="{FF2B5EF4-FFF2-40B4-BE49-F238E27FC236}">
                  <a16:creationId xmlns:a16="http://schemas.microsoft.com/office/drawing/2014/main" id="{7533A615-191C-407A-9968-CB92154C96DA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8755;p75">
              <a:extLst>
                <a:ext uri="{FF2B5EF4-FFF2-40B4-BE49-F238E27FC236}">
                  <a16:creationId xmlns:a16="http://schemas.microsoft.com/office/drawing/2014/main" id="{0A6A143C-44B5-4D8D-BA24-8A22B7C9BFF2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8756;p75">
              <a:extLst>
                <a:ext uri="{FF2B5EF4-FFF2-40B4-BE49-F238E27FC236}">
                  <a16:creationId xmlns:a16="http://schemas.microsoft.com/office/drawing/2014/main" id="{BFF8F4C4-A2AB-4A9C-BB3D-5863847115A4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8757;p75">
              <a:extLst>
                <a:ext uri="{FF2B5EF4-FFF2-40B4-BE49-F238E27FC236}">
                  <a16:creationId xmlns:a16="http://schemas.microsoft.com/office/drawing/2014/main" id="{0BBCE0B6-3944-423B-8E66-8BF38ECA1486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8758;p75">
              <a:extLst>
                <a:ext uri="{FF2B5EF4-FFF2-40B4-BE49-F238E27FC236}">
                  <a16:creationId xmlns:a16="http://schemas.microsoft.com/office/drawing/2014/main" id="{54FD0623-2A8C-4FE9-A3EA-1B4FE932C280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8759;p75">
              <a:extLst>
                <a:ext uri="{FF2B5EF4-FFF2-40B4-BE49-F238E27FC236}">
                  <a16:creationId xmlns:a16="http://schemas.microsoft.com/office/drawing/2014/main" id="{DBF1F358-681E-44D6-8E99-437701FE96ED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8760;p75">
              <a:extLst>
                <a:ext uri="{FF2B5EF4-FFF2-40B4-BE49-F238E27FC236}">
                  <a16:creationId xmlns:a16="http://schemas.microsoft.com/office/drawing/2014/main" id="{449A8B5A-5F3E-4C08-916B-588DEA4DE066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8761;p75">
              <a:extLst>
                <a:ext uri="{FF2B5EF4-FFF2-40B4-BE49-F238E27FC236}">
                  <a16:creationId xmlns:a16="http://schemas.microsoft.com/office/drawing/2014/main" id="{2C571A88-51A7-476D-92C9-9B7837C3DE38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8762;p75">
              <a:extLst>
                <a:ext uri="{FF2B5EF4-FFF2-40B4-BE49-F238E27FC236}">
                  <a16:creationId xmlns:a16="http://schemas.microsoft.com/office/drawing/2014/main" id="{847DB772-5C67-4F01-A999-45F07554C6AF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8763;p75">
              <a:extLst>
                <a:ext uri="{FF2B5EF4-FFF2-40B4-BE49-F238E27FC236}">
                  <a16:creationId xmlns:a16="http://schemas.microsoft.com/office/drawing/2014/main" id="{9FB5E4FA-B5B3-4E62-9F85-2DC126B11062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8764;p75">
              <a:extLst>
                <a:ext uri="{FF2B5EF4-FFF2-40B4-BE49-F238E27FC236}">
                  <a16:creationId xmlns:a16="http://schemas.microsoft.com/office/drawing/2014/main" id="{DAE0A8CE-34C8-45A3-8912-033C8B6B87A4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8765;p75">
              <a:extLst>
                <a:ext uri="{FF2B5EF4-FFF2-40B4-BE49-F238E27FC236}">
                  <a16:creationId xmlns:a16="http://schemas.microsoft.com/office/drawing/2014/main" id="{5BB5DA39-F45E-4B75-9135-9B5A08CE9D2F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8766;p75">
              <a:extLst>
                <a:ext uri="{FF2B5EF4-FFF2-40B4-BE49-F238E27FC236}">
                  <a16:creationId xmlns:a16="http://schemas.microsoft.com/office/drawing/2014/main" id="{E0AAF904-391D-4DF2-9671-B8CF8ED42CB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8767;p75">
              <a:extLst>
                <a:ext uri="{FF2B5EF4-FFF2-40B4-BE49-F238E27FC236}">
                  <a16:creationId xmlns:a16="http://schemas.microsoft.com/office/drawing/2014/main" id="{F3866817-30B7-47D3-B6CF-7F3764988435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8768;p75">
              <a:extLst>
                <a:ext uri="{FF2B5EF4-FFF2-40B4-BE49-F238E27FC236}">
                  <a16:creationId xmlns:a16="http://schemas.microsoft.com/office/drawing/2014/main" id="{1595BC0F-6C45-4D5F-A8C0-846A6B4D83A3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8769;p75">
              <a:extLst>
                <a:ext uri="{FF2B5EF4-FFF2-40B4-BE49-F238E27FC236}">
                  <a16:creationId xmlns:a16="http://schemas.microsoft.com/office/drawing/2014/main" id="{EC2E7333-3DEC-4569-89E7-233E261AA3B1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8770;p75">
              <a:extLst>
                <a:ext uri="{FF2B5EF4-FFF2-40B4-BE49-F238E27FC236}">
                  <a16:creationId xmlns:a16="http://schemas.microsoft.com/office/drawing/2014/main" id="{825E0060-B274-4CD9-81C1-A8EBB94CA1F3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8771;p75">
              <a:extLst>
                <a:ext uri="{FF2B5EF4-FFF2-40B4-BE49-F238E27FC236}">
                  <a16:creationId xmlns:a16="http://schemas.microsoft.com/office/drawing/2014/main" id="{4F6EA835-5A7D-4154-9DAA-EE6E7C54BCD4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8772;p75">
              <a:extLst>
                <a:ext uri="{FF2B5EF4-FFF2-40B4-BE49-F238E27FC236}">
                  <a16:creationId xmlns:a16="http://schemas.microsoft.com/office/drawing/2014/main" id="{289D498B-2681-4768-8C90-D9D4AA5C23F3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8773;p75">
              <a:extLst>
                <a:ext uri="{FF2B5EF4-FFF2-40B4-BE49-F238E27FC236}">
                  <a16:creationId xmlns:a16="http://schemas.microsoft.com/office/drawing/2014/main" id="{F1B71AA3-93C6-43CB-850F-8075A0B495F9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8774;p75">
              <a:extLst>
                <a:ext uri="{FF2B5EF4-FFF2-40B4-BE49-F238E27FC236}">
                  <a16:creationId xmlns:a16="http://schemas.microsoft.com/office/drawing/2014/main" id="{74ED1C21-5EA6-4973-9556-316BE6052F1C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8775;p75">
              <a:extLst>
                <a:ext uri="{FF2B5EF4-FFF2-40B4-BE49-F238E27FC236}">
                  <a16:creationId xmlns:a16="http://schemas.microsoft.com/office/drawing/2014/main" id="{E90CB63F-1705-414A-98B5-8D87332DDF3A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8776;p75">
              <a:extLst>
                <a:ext uri="{FF2B5EF4-FFF2-40B4-BE49-F238E27FC236}">
                  <a16:creationId xmlns:a16="http://schemas.microsoft.com/office/drawing/2014/main" id="{BE9E0CB1-7081-4D14-BDF1-ED50A372554E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8777;p75">
              <a:extLst>
                <a:ext uri="{FF2B5EF4-FFF2-40B4-BE49-F238E27FC236}">
                  <a16:creationId xmlns:a16="http://schemas.microsoft.com/office/drawing/2014/main" id="{B97A40AB-6667-473F-B603-7A4DA81A2347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8778;p75">
              <a:extLst>
                <a:ext uri="{FF2B5EF4-FFF2-40B4-BE49-F238E27FC236}">
                  <a16:creationId xmlns:a16="http://schemas.microsoft.com/office/drawing/2014/main" id="{3E3D5094-D168-45D4-919D-8F8A99B4FF95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8779;p75">
              <a:extLst>
                <a:ext uri="{FF2B5EF4-FFF2-40B4-BE49-F238E27FC236}">
                  <a16:creationId xmlns:a16="http://schemas.microsoft.com/office/drawing/2014/main" id="{42CB2608-9A3F-4118-B05D-08098F835D9F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8780;p75">
              <a:extLst>
                <a:ext uri="{FF2B5EF4-FFF2-40B4-BE49-F238E27FC236}">
                  <a16:creationId xmlns:a16="http://schemas.microsoft.com/office/drawing/2014/main" id="{C5A6EA38-E93E-41F7-86DC-C6F6AA4E153C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8781;p75">
              <a:extLst>
                <a:ext uri="{FF2B5EF4-FFF2-40B4-BE49-F238E27FC236}">
                  <a16:creationId xmlns:a16="http://schemas.microsoft.com/office/drawing/2014/main" id="{95263FA7-1A38-4B13-820E-98BB788EE513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8782;p75">
              <a:extLst>
                <a:ext uri="{FF2B5EF4-FFF2-40B4-BE49-F238E27FC236}">
                  <a16:creationId xmlns:a16="http://schemas.microsoft.com/office/drawing/2014/main" id="{FD9F8BE2-6CD6-4F03-B827-C843C29A3795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8783;p75">
              <a:extLst>
                <a:ext uri="{FF2B5EF4-FFF2-40B4-BE49-F238E27FC236}">
                  <a16:creationId xmlns:a16="http://schemas.microsoft.com/office/drawing/2014/main" id="{BCD8DAA2-0FA1-46C4-961F-6E1916679123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8784;p75">
              <a:extLst>
                <a:ext uri="{FF2B5EF4-FFF2-40B4-BE49-F238E27FC236}">
                  <a16:creationId xmlns:a16="http://schemas.microsoft.com/office/drawing/2014/main" id="{5CA851CF-FD59-478F-83A8-17ECA1174852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8785;p75">
              <a:extLst>
                <a:ext uri="{FF2B5EF4-FFF2-40B4-BE49-F238E27FC236}">
                  <a16:creationId xmlns:a16="http://schemas.microsoft.com/office/drawing/2014/main" id="{594AAAB6-B285-40F1-A694-D5252BAA8D02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8786;p75">
              <a:extLst>
                <a:ext uri="{FF2B5EF4-FFF2-40B4-BE49-F238E27FC236}">
                  <a16:creationId xmlns:a16="http://schemas.microsoft.com/office/drawing/2014/main" id="{65EFEB9D-3929-43E4-98D8-09C9E6F0880F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8787;p75">
              <a:extLst>
                <a:ext uri="{FF2B5EF4-FFF2-40B4-BE49-F238E27FC236}">
                  <a16:creationId xmlns:a16="http://schemas.microsoft.com/office/drawing/2014/main" id="{F22BF2F6-2BDF-4B8A-9450-E2F9B9493AE1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8788;p75">
              <a:extLst>
                <a:ext uri="{FF2B5EF4-FFF2-40B4-BE49-F238E27FC236}">
                  <a16:creationId xmlns:a16="http://schemas.microsoft.com/office/drawing/2014/main" id="{6BED9264-4DBE-43EF-9679-6503648F5191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8789;p75">
              <a:extLst>
                <a:ext uri="{FF2B5EF4-FFF2-40B4-BE49-F238E27FC236}">
                  <a16:creationId xmlns:a16="http://schemas.microsoft.com/office/drawing/2014/main" id="{94AC0639-77CF-4143-AE0A-C0527D7EE668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8790;p75">
              <a:extLst>
                <a:ext uri="{FF2B5EF4-FFF2-40B4-BE49-F238E27FC236}">
                  <a16:creationId xmlns:a16="http://schemas.microsoft.com/office/drawing/2014/main" id="{9323979C-E47B-476F-A443-18D189BDB4F1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8791;p75">
              <a:extLst>
                <a:ext uri="{FF2B5EF4-FFF2-40B4-BE49-F238E27FC236}">
                  <a16:creationId xmlns:a16="http://schemas.microsoft.com/office/drawing/2014/main" id="{D8E30663-2079-42FE-80ED-BF91EEEF2FE2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8792;p75">
              <a:extLst>
                <a:ext uri="{FF2B5EF4-FFF2-40B4-BE49-F238E27FC236}">
                  <a16:creationId xmlns:a16="http://schemas.microsoft.com/office/drawing/2014/main" id="{642FCC4F-C3E9-48BD-BFCF-B5BBB83F5892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8793;p75">
              <a:extLst>
                <a:ext uri="{FF2B5EF4-FFF2-40B4-BE49-F238E27FC236}">
                  <a16:creationId xmlns:a16="http://schemas.microsoft.com/office/drawing/2014/main" id="{583D16AC-0D8C-4B09-B68A-CCBB4B765074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8794;p75">
              <a:extLst>
                <a:ext uri="{FF2B5EF4-FFF2-40B4-BE49-F238E27FC236}">
                  <a16:creationId xmlns:a16="http://schemas.microsoft.com/office/drawing/2014/main" id="{0F24BDAD-7F32-4A02-8C34-13D5A7C489A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8795;p75">
              <a:extLst>
                <a:ext uri="{FF2B5EF4-FFF2-40B4-BE49-F238E27FC236}">
                  <a16:creationId xmlns:a16="http://schemas.microsoft.com/office/drawing/2014/main" id="{9B72BB57-AA94-491B-A4D3-82776F114FA4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8796;p75">
              <a:extLst>
                <a:ext uri="{FF2B5EF4-FFF2-40B4-BE49-F238E27FC236}">
                  <a16:creationId xmlns:a16="http://schemas.microsoft.com/office/drawing/2014/main" id="{019FD196-7E08-47E8-93BD-D838F9693D1C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8797;p75">
              <a:extLst>
                <a:ext uri="{FF2B5EF4-FFF2-40B4-BE49-F238E27FC236}">
                  <a16:creationId xmlns:a16="http://schemas.microsoft.com/office/drawing/2014/main" id="{E9C476B7-AEBA-4E7F-8CD2-EB0053F3023E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8798;p75">
              <a:extLst>
                <a:ext uri="{FF2B5EF4-FFF2-40B4-BE49-F238E27FC236}">
                  <a16:creationId xmlns:a16="http://schemas.microsoft.com/office/drawing/2014/main" id="{5EF2C7A2-2BE2-4D46-BC94-49A2FEAC390C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8799;p75">
              <a:extLst>
                <a:ext uri="{FF2B5EF4-FFF2-40B4-BE49-F238E27FC236}">
                  <a16:creationId xmlns:a16="http://schemas.microsoft.com/office/drawing/2014/main" id="{48093C77-5B61-4C3C-BF57-A482552B9B0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8800;p75">
              <a:extLst>
                <a:ext uri="{FF2B5EF4-FFF2-40B4-BE49-F238E27FC236}">
                  <a16:creationId xmlns:a16="http://schemas.microsoft.com/office/drawing/2014/main" id="{C87C02EA-913D-4F00-BF0C-5752EE130F4B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8801;p75">
              <a:extLst>
                <a:ext uri="{FF2B5EF4-FFF2-40B4-BE49-F238E27FC236}">
                  <a16:creationId xmlns:a16="http://schemas.microsoft.com/office/drawing/2014/main" id="{A1062FAC-02A2-4856-9506-6D2C8ED30E97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8802;p75">
              <a:extLst>
                <a:ext uri="{FF2B5EF4-FFF2-40B4-BE49-F238E27FC236}">
                  <a16:creationId xmlns:a16="http://schemas.microsoft.com/office/drawing/2014/main" id="{F79DBA30-7784-4AF9-8605-1E6B17A26208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8803;p75">
              <a:extLst>
                <a:ext uri="{FF2B5EF4-FFF2-40B4-BE49-F238E27FC236}">
                  <a16:creationId xmlns:a16="http://schemas.microsoft.com/office/drawing/2014/main" id="{E98F4737-1276-492B-9648-C70E680B866B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8804;p75">
              <a:extLst>
                <a:ext uri="{FF2B5EF4-FFF2-40B4-BE49-F238E27FC236}">
                  <a16:creationId xmlns:a16="http://schemas.microsoft.com/office/drawing/2014/main" id="{823073C7-8FF2-4D6F-9D23-410A1169B0CD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8805;p75">
              <a:extLst>
                <a:ext uri="{FF2B5EF4-FFF2-40B4-BE49-F238E27FC236}">
                  <a16:creationId xmlns:a16="http://schemas.microsoft.com/office/drawing/2014/main" id="{AB542DD5-E47A-4CB7-8087-699EB5E6C450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8806;p75">
              <a:extLst>
                <a:ext uri="{FF2B5EF4-FFF2-40B4-BE49-F238E27FC236}">
                  <a16:creationId xmlns:a16="http://schemas.microsoft.com/office/drawing/2014/main" id="{F9C3D163-66F7-4647-AF17-803AC57F7697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8807;p75">
              <a:extLst>
                <a:ext uri="{FF2B5EF4-FFF2-40B4-BE49-F238E27FC236}">
                  <a16:creationId xmlns:a16="http://schemas.microsoft.com/office/drawing/2014/main" id="{41281B28-8AAB-4D25-A905-3103FCA278CF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8808;p75">
              <a:extLst>
                <a:ext uri="{FF2B5EF4-FFF2-40B4-BE49-F238E27FC236}">
                  <a16:creationId xmlns:a16="http://schemas.microsoft.com/office/drawing/2014/main" id="{65D4EC4B-61F4-456A-ACBA-7D692622E5BA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8809;p75">
              <a:extLst>
                <a:ext uri="{FF2B5EF4-FFF2-40B4-BE49-F238E27FC236}">
                  <a16:creationId xmlns:a16="http://schemas.microsoft.com/office/drawing/2014/main" id="{4AA082BE-2A6B-4397-B82C-390D51DC6EC5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8810;p75">
              <a:extLst>
                <a:ext uri="{FF2B5EF4-FFF2-40B4-BE49-F238E27FC236}">
                  <a16:creationId xmlns:a16="http://schemas.microsoft.com/office/drawing/2014/main" id="{1EB9F875-2C1F-4721-8DFA-3907051F11CA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8811;p75">
              <a:extLst>
                <a:ext uri="{FF2B5EF4-FFF2-40B4-BE49-F238E27FC236}">
                  <a16:creationId xmlns:a16="http://schemas.microsoft.com/office/drawing/2014/main" id="{57C53E8D-C4E9-480E-9ADA-2722568EFC0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8812;p75">
              <a:extLst>
                <a:ext uri="{FF2B5EF4-FFF2-40B4-BE49-F238E27FC236}">
                  <a16:creationId xmlns:a16="http://schemas.microsoft.com/office/drawing/2014/main" id="{7A52C243-2728-466D-8D3B-DFE3D56DF19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8813;p75">
              <a:extLst>
                <a:ext uri="{FF2B5EF4-FFF2-40B4-BE49-F238E27FC236}">
                  <a16:creationId xmlns:a16="http://schemas.microsoft.com/office/drawing/2014/main" id="{D67B39CD-D2E1-4FAD-8E80-61C42215DA7D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8814;p75">
              <a:extLst>
                <a:ext uri="{FF2B5EF4-FFF2-40B4-BE49-F238E27FC236}">
                  <a16:creationId xmlns:a16="http://schemas.microsoft.com/office/drawing/2014/main" id="{81928D27-3520-489A-9426-7020C247086A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8815;p75">
              <a:extLst>
                <a:ext uri="{FF2B5EF4-FFF2-40B4-BE49-F238E27FC236}">
                  <a16:creationId xmlns:a16="http://schemas.microsoft.com/office/drawing/2014/main" id="{F51FDBDA-FEFD-41DC-BD09-8BF358018ABC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8816;p75">
              <a:extLst>
                <a:ext uri="{FF2B5EF4-FFF2-40B4-BE49-F238E27FC236}">
                  <a16:creationId xmlns:a16="http://schemas.microsoft.com/office/drawing/2014/main" id="{52267589-7A09-4B43-BFA7-BB95891CA48D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8817;p75">
              <a:extLst>
                <a:ext uri="{FF2B5EF4-FFF2-40B4-BE49-F238E27FC236}">
                  <a16:creationId xmlns:a16="http://schemas.microsoft.com/office/drawing/2014/main" id="{175F557D-C279-4CE8-A801-1D6F1AA034F4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8818;p75">
              <a:extLst>
                <a:ext uri="{FF2B5EF4-FFF2-40B4-BE49-F238E27FC236}">
                  <a16:creationId xmlns:a16="http://schemas.microsoft.com/office/drawing/2014/main" id="{9B2786A9-F7D3-4147-BECC-A8350F251A5C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8819;p75">
              <a:extLst>
                <a:ext uri="{FF2B5EF4-FFF2-40B4-BE49-F238E27FC236}">
                  <a16:creationId xmlns:a16="http://schemas.microsoft.com/office/drawing/2014/main" id="{EC6BC50E-1BC2-4EBB-95B1-64842713081E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8820;p75">
              <a:extLst>
                <a:ext uri="{FF2B5EF4-FFF2-40B4-BE49-F238E27FC236}">
                  <a16:creationId xmlns:a16="http://schemas.microsoft.com/office/drawing/2014/main" id="{6FE8CA1A-C298-40AC-898E-8C7A883CF007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8821;p75">
              <a:extLst>
                <a:ext uri="{FF2B5EF4-FFF2-40B4-BE49-F238E27FC236}">
                  <a16:creationId xmlns:a16="http://schemas.microsoft.com/office/drawing/2014/main" id="{BD8AF6EF-8307-49BC-9680-C252D632DAFB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8822;p75">
              <a:extLst>
                <a:ext uri="{FF2B5EF4-FFF2-40B4-BE49-F238E27FC236}">
                  <a16:creationId xmlns:a16="http://schemas.microsoft.com/office/drawing/2014/main" id="{9A72EBDB-C9D0-4656-9AD5-602DD2A2B6E0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8823;p75">
              <a:extLst>
                <a:ext uri="{FF2B5EF4-FFF2-40B4-BE49-F238E27FC236}">
                  <a16:creationId xmlns:a16="http://schemas.microsoft.com/office/drawing/2014/main" id="{8E02A433-987B-463F-9F9E-A41C7A9E0C6B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8824;p75">
              <a:extLst>
                <a:ext uri="{FF2B5EF4-FFF2-40B4-BE49-F238E27FC236}">
                  <a16:creationId xmlns:a16="http://schemas.microsoft.com/office/drawing/2014/main" id="{3159BC12-F58A-4447-B950-2A722535C1B8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8825;p75">
              <a:extLst>
                <a:ext uri="{FF2B5EF4-FFF2-40B4-BE49-F238E27FC236}">
                  <a16:creationId xmlns:a16="http://schemas.microsoft.com/office/drawing/2014/main" id="{5732BA87-3E1D-4B35-994E-B3D61DA34C74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8826;p75">
              <a:extLst>
                <a:ext uri="{FF2B5EF4-FFF2-40B4-BE49-F238E27FC236}">
                  <a16:creationId xmlns:a16="http://schemas.microsoft.com/office/drawing/2014/main" id="{D35C40F2-AFC1-4458-BEA9-5790B89DCDF7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8827;p75">
              <a:extLst>
                <a:ext uri="{FF2B5EF4-FFF2-40B4-BE49-F238E27FC236}">
                  <a16:creationId xmlns:a16="http://schemas.microsoft.com/office/drawing/2014/main" id="{0E2E2C00-E247-4B08-8EFF-F57DB8E47BF9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8828;p75">
              <a:extLst>
                <a:ext uri="{FF2B5EF4-FFF2-40B4-BE49-F238E27FC236}">
                  <a16:creationId xmlns:a16="http://schemas.microsoft.com/office/drawing/2014/main" id="{D828B63C-D4A6-4A3F-AECE-9601A8C353EF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8829;p75">
              <a:extLst>
                <a:ext uri="{FF2B5EF4-FFF2-40B4-BE49-F238E27FC236}">
                  <a16:creationId xmlns:a16="http://schemas.microsoft.com/office/drawing/2014/main" id="{E7495CC0-3F20-490F-B0E9-887C1D118B7E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8830;p75">
              <a:extLst>
                <a:ext uri="{FF2B5EF4-FFF2-40B4-BE49-F238E27FC236}">
                  <a16:creationId xmlns:a16="http://schemas.microsoft.com/office/drawing/2014/main" id="{FB8E04DE-C171-476A-8710-2C0CAFAA30CF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8831;p75">
              <a:extLst>
                <a:ext uri="{FF2B5EF4-FFF2-40B4-BE49-F238E27FC236}">
                  <a16:creationId xmlns:a16="http://schemas.microsoft.com/office/drawing/2014/main" id="{82130A7D-E810-4612-B975-61FB7709649F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8832;p75">
              <a:extLst>
                <a:ext uri="{FF2B5EF4-FFF2-40B4-BE49-F238E27FC236}">
                  <a16:creationId xmlns:a16="http://schemas.microsoft.com/office/drawing/2014/main" id="{96C59638-975F-45CA-ABA0-603B6CAB8DA2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8833;p75">
              <a:extLst>
                <a:ext uri="{FF2B5EF4-FFF2-40B4-BE49-F238E27FC236}">
                  <a16:creationId xmlns:a16="http://schemas.microsoft.com/office/drawing/2014/main" id="{50C0D7CE-3729-448C-A406-521101CD4715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8834;p75">
              <a:extLst>
                <a:ext uri="{FF2B5EF4-FFF2-40B4-BE49-F238E27FC236}">
                  <a16:creationId xmlns:a16="http://schemas.microsoft.com/office/drawing/2014/main" id="{D57BF40C-311B-44C1-9F5E-D22648EB1CC1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8835;p75">
              <a:extLst>
                <a:ext uri="{FF2B5EF4-FFF2-40B4-BE49-F238E27FC236}">
                  <a16:creationId xmlns:a16="http://schemas.microsoft.com/office/drawing/2014/main" id="{4FC8706B-620B-4A0E-81E3-9B3C9FA1BB2F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8836;p75">
              <a:extLst>
                <a:ext uri="{FF2B5EF4-FFF2-40B4-BE49-F238E27FC236}">
                  <a16:creationId xmlns:a16="http://schemas.microsoft.com/office/drawing/2014/main" id="{4482F939-C66B-4A93-AE6A-CE7A2CC3FF0E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8837;p75">
              <a:extLst>
                <a:ext uri="{FF2B5EF4-FFF2-40B4-BE49-F238E27FC236}">
                  <a16:creationId xmlns:a16="http://schemas.microsoft.com/office/drawing/2014/main" id="{25755E6F-20D8-4E60-90EE-1BED3B7C270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8838;p75">
              <a:extLst>
                <a:ext uri="{FF2B5EF4-FFF2-40B4-BE49-F238E27FC236}">
                  <a16:creationId xmlns:a16="http://schemas.microsoft.com/office/drawing/2014/main" id="{43C3B1A6-0597-40E3-B7F1-58EB93E5CE92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8839;p75">
              <a:extLst>
                <a:ext uri="{FF2B5EF4-FFF2-40B4-BE49-F238E27FC236}">
                  <a16:creationId xmlns:a16="http://schemas.microsoft.com/office/drawing/2014/main" id="{7C3D6069-2188-42F8-9DBD-4452173DEF32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8840;p75">
              <a:extLst>
                <a:ext uri="{FF2B5EF4-FFF2-40B4-BE49-F238E27FC236}">
                  <a16:creationId xmlns:a16="http://schemas.microsoft.com/office/drawing/2014/main" id="{C5F74116-4643-4A69-AFB5-4468EBDA9790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8841;p75">
              <a:extLst>
                <a:ext uri="{FF2B5EF4-FFF2-40B4-BE49-F238E27FC236}">
                  <a16:creationId xmlns:a16="http://schemas.microsoft.com/office/drawing/2014/main" id="{B6110B00-E5FC-40F7-90FB-37B529D11384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8842;p75">
              <a:extLst>
                <a:ext uri="{FF2B5EF4-FFF2-40B4-BE49-F238E27FC236}">
                  <a16:creationId xmlns:a16="http://schemas.microsoft.com/office/drawing/2014/main" id="{7AC576D8-7AE0-46DC-9374-F1E9F2D937AE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8843;p75">
              <a:extLst>
                <a:ext uri="{FF2B5EF4-FFF2-40B4-BE49-F238E27FC236}">
                  <a16:creationId xmlns:a16="http://schemas.microsoft.com/office/drawing/2014/main" id="{7D2C46D3-56EE-415F-BF16-49750880749A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8844;p75">
              <a:extLst>
                <a:ext uri="{FF2B5EF4-FFF2-40B4-BE49-F238E27FC236}">
                  <a16:creationId xmlns:a16="http://schemas.microsoft.com/office/drawing/2014/main" id="{EC7444AA-2F39-4539-8F8B-396609399ED7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8845;p75">
              <a:extLst>
                <a:ext uri="{FF2B5EF4-FFF2-40B4-BE49-F238E27FC236}">
                  <a16:creationId xmlns:a16="http://schemas.microsoft.com/office/drawing/2014/main" id="{0B38083E-490F-4C00-824C-C2E9C08CFB9F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8846;p75">
              <a:extLst>
                <a:ext uri="{FF2B5EF4-FFF2-40B4-BE49-F238E27FC236}">
                  <a16:creationId xmlns:a16="http://schemas.microsoft.com/office/drawing/2014/main" id="{50762C4C-0560-4BA7-9C29-BADB4695FC52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8847;p75">
              <a:extLst>
                <a:ext uri="{FF2B5EF4-FFF2-40B4-BE49-F238E27FC236}">
                  <a16:creationId xmlns:a16="http://schemas.microsoft.com/office/drawing/2014/main" id="{D6C513C2-CA8D-4F78-B4BB-61CE0191B20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8848;p75">
              <a:extLst>
                <a:ext uri="{FF2B5EF4-FFF2-40B4-BE49-F238E27FC236}">
                  <a16:creationId xmlns:a16="http://schemas.microsoft.com/office/drawing/2014/main" id="{14A1144D-A04E-4E7D-A52C-6C1747DEBB55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8849;p75">
              <a:extLst>
                <a:ext uri="{FF2B5EF4-FFF2-40B4-BE49-F238E27FC236}">
                  <a16:creationId xmlns:a16="http://schemas.microsoft.com/office/drawing/2014/main" id="{679DBD46-67DA-4F91-AC62-927AEFEE63E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8850;p75">
              <a:extLst>
                <a:ext uri="{FF2B5EF4-FFF2-40B4-BE49-F238E27FC236}">
                  <a16:creationId xmlns:a16="http://schemas.microsoft.com/office/drawing/2014/main" id="{78C04B40-61DE-4352-9531-A2F3C6B3A763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8851;p75">
              <a:extLst>
                <a:ext uri="{FF2B5EF4-FFF2-40B4-BE49-F238E27FC236}">
                  <a16:creationId xmlns:a16="http://schemas.microsoft.com/office/drawing/2014/main" id="{EB296F26-5428-4C9E-BB86-9E4D0FB8CC69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8852;p75">
              <a:extLst>
                <a:ext uri="{FF2B5EF4-FFF2-40B4-BE49-F238E27FC236}">
                  <a16:creationId xmlns:a16="http://schemas.microsoft.com/office/drawing/2014/main" id="{EE456AC5-2232-40B0-A010-840C6A801E93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8853;p75">
              <a:extLst>
                <a:ext uri="{FF2B5EF4-FFF2-40B4-BE49-F238E27FC236}">
                  <a16:creationId xmlns:a16="http://schemas.microsoft.com/office/drawing/2014/main" id="{017F284F-E650-477F-AA91-06A1DF386695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8854;p75">
              <a:extLst>
                <a:ext uri="{FF2B5EF4-FFF2-40B4-BE49-F238E27FC236}">
                  <a16:creationId xmlns:a16="http://schemas.microsoft.com/office/drawing/2014/main" id="{BEE654E8-A42F-47E1-8E4F-F003C94E9C33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8855;p75">
              <a:extLst>
                <a:ext uri="{FF2B5EF4-FFF2-40B4-BE49-F238E27FC236}">
                  <a16:creationId xmlns:a16="http://schemas.microsoft.com/office/drawing/2014/main" id="{F9F0C651-832D-4CC1-AEF6-305BE57F46B1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8856;p75">
              <a:extLst>
                <a:ext uri="{FF2B5EF4-FFF2-40B4-BE49-F238E27FC236}">
                  <a16:creationId xmlns:a16="http://schemas.microsoft.com/office/drawing/2014/main" id="{A27D5660-2661-4040-BA06-6519BB2A1583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8857;p75">
              <a:extLst>
                <a:ext uri="{FF2B5EF4-FFF2-40B4-BE49-F238E27FC236}">
                  <a16:creationId xmlns:a16="http://schemas.microsoft.com/office/drawing/2014/main" id="{04248728-F795-4F3A-A02E-546FE182D832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8858;p75">
              <a:extLst>
                <a:ext uri="{FF2B5EF4-FFF2-40B4-BE49-F238E27FC236}">
                  <a16:creationId xmlns:a16="http://schemas.microsoft.com/office/drawing/2014/main" id="{66710815-8E0A-40A1-8449-E9F0434798F5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8859;p75">
              <a:extLst>
                <a:ext uri="{FF2B5EF4-FFF2-40B4-BE49-F238E27FC236}">
                  <a16:creationId xmlns:a16="http://schemas.microsoft.com/office/drawing/2014/main" id="{3446BFDA-F94E-41B6-B519-B4EA0B3D8D4B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8860;p75">
              <a:extLst>
                <a:ext uri="{FF2B5EF4-FFF2-40B4-BE49-F238E27FC236}">
                  <a16:creationId xmlns:a16="http://schemas.microsoft.com/office/drawing/2014/main" id="{967DE148-1906-4881-AF99-35D60B386E9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8861;p75">
              <a:extLst>
                <a:ext uri="{FF2B5EF4-FFF2-40B4-BE49-F238E27FC236}">
                  <a16:creationId xmlns:a16="http://schemas.microsoft.com/office/drawing/2014/main" id="{37B8B3FC-4224-44CB-80FF-8F3FD4186457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8862;p75">
              <a:extLst>
                <a:ext uri="{FF2B5EF4-FFF2-40B4-BE49-F238E27FC236}">
                  <a16:creationId xmlns:a16="http://schemas.microsoft.com/office/drawing/2014/main" id="{BF2B2265-AB01-463B-B21C-92E3894B6999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8863;p75">
              <a:extLst>
                <a:ext uri="{FF2B5EF4-FFF2-40B4-BE49-F238E27FC236}">
                  <a16:creationId xmlns:a16="http://schemas.microsoft.com/office/drawing/2014/main" id="{8B0E07E5-F95D-450D-89B1-4CC76E1F3D60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8864;p75">
              <a:extLst>
                <a:ext uri="{FF2B5EF4-FFF2-40B4-BE49-F238E27FC236}">
                  <a16:creationId xmlns:a16="http://schemas.microsoft.com/office/drawing/2014/main" id="{09621260-AFF4-4DAD-89B6-2159389C49ED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8865;p75">
              <a:extLst>
                <a:ext uri="{FF2B5EF4-FFF2-40B4-BE49-F238E27FC236}">
                  <a16:creationId xmlns:a16="http://schemas.microsoft.com/office/drawing/2014/main" id="{5C9CCA72-53DB-4E44-B87C-D2BB343E252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8866;p75">
              <a:extLst>
                <a:ext uri="{FF2B5EF4-FFF2-40B4-BE49-F238E27FC236}">
                  <a16:creationId xmlns:a16="http://schemas.microsoft.com/office/drawing/2014/main" id="{7DB44DF7-603F-4827-BB7F-74086BD8C56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8867;p75">
              <a:extLst>
                <a:ext uri="{FF2B5EF4-FFF2-40B4-BE49-F238E27FC236}">
                  <a16:creationId xmlns:a16="http://schemas.microsoft.com/office/drawing/2014/main" id="{3AAB9D5C-200E-4582-B1EF-ADB65A1A1B13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8868;p75">
              <a:extLst>
                <a:ext uri="{FF2B5EF4-FFF2-40B4-BE49-F238E27FC236}">
                  <a16:creationId xmlns:a16="http://schemas.microsoft.com/office/drawing/2014/main" id="{1A3B2E34-DCD1-4680-AF7C-BD788E556A21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8869;p75">
              <a:extLst>
                <a:ext uri="{FF2B5EF4-FFF2-40B4-BE49-F238E27FC236}">
                  <a16:creationId xmlns:a16="http://schemas.microsoft.com/office/drawing/2014/main" id="{420D170B-5865-49FB-ACB8-1377427569E7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8870;p75">
              <a:extLst>
                <a:ext uri="{FF2B5EF4-FFF2-40B4-BE49-F238E27FC236}">
                  <a16:creationId xmlns:a16="http://schemas.microsoft.com/office/drawing/2014/main" id="{20E93F58-3EC2-4554-8B10-697A6B39BA06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8871;p75">
              <a:extLst>
                <a:ext uri="{FF2B5EF4-FFF2-40B4-BE49-F238E27FC236}">
                  <a16:creationId xmlns:a16="http://schemas.microsoft.com/office/drawing/2014/main" id="{FFF18853-44D5-447A-9A8C-7A2E00178BC0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8872;p75">
              <a:extLst>
                <a:ext uri="{FF2B5EF4-FFF2-40B4-BE49-F238E27FC236}">
                  <a16:creationId xmlns:a16="http://schemas.microsoft.com/office/drawing/2014/main" id="{91C9D9EB-43EA-4CD5-80B2-FC8890DB7F58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8873;p75">
              <a:extLst>
                <a:ext uri="{FF2B5EF4-FFF2-40B4-BE49-F238E27FC236}">
                  <a16:creationId xmlns:a16="http://schemas.microsoft.com/office/drawing/2014/main" id="{85133975-562A-4F60-8F8F-9721A36C3875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8874;p75">
              <a:extLst>
                <a:ext uri="{FF2B5EF4-FFF2-40B4-BE49-F238E27FC236}">
                  <a16:creationId xmlns:a16="http://schemas.microsoft.com/office/drawing/2014/main" id="{BD35C228-09D9-4509-A8E3-F447F6FAB2B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8875;p75">
              <a:extLst>
                <a:ext uri="{FF2B5EF4-FFF2-40B4-BE49-F238E27FC236}">
                  <a16:creationId xmlns:a16="http://schemas.microsoft.com/office/drawing/2014/main" id="{231160F5-F544-4997-B728-009EFC4FD0A1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8876;p75">
              <a:extLst>
                <a:ext uri="{FF2B5EF4-FFF2-40B4-BE49-F238E27FC236}">
                  <a16:creationId xmlns:a16="http://schemas.microsoft.com/office/drawing/2014/main" id="{9885D95E-53EA-45B1-B845-9701C21A09FB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8877;p75">
              <a:extLst>
                <a:ext uri="{FF2B5EF4-FFF2-40B4-BE49-F238E27FC236}">
                  <a16:creationId xmlns:a16="http://schemas.microsoft.com/office/drawing/2014/main" id="{6B37964D-5315-4261-A4CC-2F92142BCC76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8878;p75">
              <a:extLst>
                <a:ext uri="{FF2B5EF4-FFF2-40B4-BE49-F238E27FC236}">
                  <a16:creationId xmlns:a16="http://schemas.microsoft.com/office/drawing/2014/main" id="{207C021B-41C9-4D3F-A9AA-4A876871D112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8879;p75">
              <a:extLst>
                <a:ext uri="{FF2B5EF4-FFF2-40B4-BE49-F238E27FC236}">
                  <a16:creationId xmlns:a16="http://schemas.microsoft.com/office/drawing/2014/main" id="{5F93EA9F-5D75-4FEB-A8F1-0BAB2897D9D9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8880;p75">
              <a:extLst>
                <a:ext uri="{FF2B5EF4-FFF2-40B4-BE49-F238E27FC236}">
                  <a16:creationId xmlns:a16="http://schemas.microsoft.com/office/drawing/2014/main" id="{DAD40925-DDEC-41FA-BD7A-3BC1623E9A98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8881;p75">
              <a:extLst>
                <a:ext uri="{FF2B5EF4-FFF2-40B4-BE49-F238E27FC236}">
                  <a16:creationId xmlns:a16="http://schemas.microsoft.com/office/drawing/2014/main" id="{41278964-11EF-405D-9903-860D1F56FAA6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8882;p75">
              <a:extLst>
                <a:ext uri="{FF2B5EF4-FFF2-40B4-BE49-F238E27FC236}">
                  <a16:creationId xmlns:a16="http://schemas.microsoft.com/office/drawing/2014/main" id="{2ACF5B8D-679A-4066-98C5-AC922A143A8D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8883;p75">
              <a:extLst>
                <a:ext uri="{FF2B5EF4-FFF2-40B4-BE49-F238E27FC236}">
                  <a16:creationId xmlns:a16="http://schemas.microsoft.com/office/drawing/2014/main" id="{3C91893C-5696-4CB4-8E91-8F9DEBC7532A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8884;p75">
              <a:extLst>
                <a:ext uri="{FF2B5EF4-FFF2-40B4-BE49-F238E27FC236}">
                  <a16:creationId xmlns:a16="http://schemas.microsoft.com/office/drawing/2014/main" id="{6C837A47-BF6D-4AD1-9E5C-3F41B22D9301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8885;p75">
              <a:extLst>
                <a:ext uri="{FF2B5EF4-FFF2-40B4-BE49-F238E27FC236}">
                  <a16:creationId xmlns:a16="http://schemas.microsoft.com/office/drawing/2014/main" id="{A41E1016-3478-4B6B-BA91-B7DE557858AF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8886;p75">
              <a:extLst>
                <a:ext uri="{FF2B5EF4-FFF2-40B4-BE49-F238E27FC236}">
                  <a16:creationId xmlns:a16="http://schemas.microsoft.com/office/drawing/2014/main" id="{206B27FB-1FCA-483A-9218-6B84E654A9D3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8887;p75">
              <a:extLst>
                <a:ext uri="{FF2B5EF4-FFF2-40B4-BE49-F238E27FC236}">
                  <a16:creationId xmlns:a16="http://schemas.microsoft.com/office/drawing/2014/main" id="{EED05415-CD41-4AB1-B0F9-550DF27D5135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8888;p75">
              <a:extLst>
                <a:ext uri="{FF2B5EF4-FFF2-40B4-BE49-F238E27FC236}">
                  <a16:creationId xmlns:a16="http://schemas.microsoft.com/office/drawing/2014/main" id="{EFE01F53-668D-4417-9029-6266B383F61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8889;p75">
              <a:extLst>
                <a:ext uri="{FF2B5EF4-FFF2-40B4-BE49-F238E27FC236}">
                  <a16:creationId xmlns:a16="http://schemas.microsoft.com/office/drawing/2014/main" id="{B3B7AADA-8D69-4FC9-BC32-5CF58C95C58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8890;p75">
              <a:extLst>
                <a:ext uri="{FF2B5EF4-FFF2-40B4-BE49-F238E27FC236}">
                  <a16:creationId xmlns:a16="http://schemas.microsoft.com/office/drawing/2014/main" id="{25F1F589-6EF3-433C-A78A-A86464F05A2B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8891;p75">
              <a:extLst>
                <a:ext uri="{FF2B5EF4-FFF2-40B4-BE49-F238E27FC236}">
                  <a16:creationId xmlns:a16="http://schemas.microsoft.com/office/drawing/2014/main" id="{EDA61857-5AA4-40F1-B4DC-27333F2D75CE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8892;p75">
              <a:extLst>
                <a:ext uri="{FF2B5EF4-FFF2-40B4-BE49-F238E27FC236}">
                  <a16:creationId xmlns:a16="http://schemas.microsoft.com/office/drawing/2014/main" id="{3747C36E-0573-48B7-92BD-2281F259C25E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8893;p75">
              <a:extLst>
                <a:ext uri="{FF2B5EF4-FFF2-40B4-BE49-F238E27FC236}">
                  <a16:creationId xmlns:a16="http://schemas.microsoft.com/office/drawing/2014/main" id="{4888584B-2C99-4D8B-B93E-0461B52F1D07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8894;p75">
              <a:extLst>
                <a:ext uri="{FF2B5EF4-FFF2-40B4-BE49-F238E27FC236}">
                  <a16:creationId xmlns:a16="http://schemas.microsoft.com/office/drawing/2014/main" id="{D8C1768A-2426-40DC-8FD3-E1B5757A2501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8895;p75">
              <a:extLst>
                <a:ext uri="{FF2B5EF4-FFF2-40B4-BE49-F238E27FC236}">
                  <a16:creationId xmlns:a16="http://schemas.microsoft.com/office/drawing/2014/main" id="{DAFD2A05-A465-4FCF-AFA6-6A901EC34623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8896;p75">
              <a:extLst>
                <a:ext uri="{FF2B5EF4-FFF2-40B4-BE49-F238E27FC236}">
                  <a16:creationId xmlns:a16="http://schemas.microsoft.com/office/drawing/2014/main" id="{9EEB9BA3-C8F2-4117-A2AD-9BBEFC0E9F11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8897;p75">
              <a:extLst>
                <a:ext uri="{FF2B5EF4-FFF2-40B4-BE49-F238E27FC236}">
                  <a16:creationId xmlns:a16="http://schemas.microsoft.com/office/drawing/2014/main" id="{DBBE1A5B-530D-4C53-8A80-6D0052F2AC25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8898;p75">
              <a:extLst>
                <a:ext uri="{FF2B5EF4-FFF2-40B4-BE49-F238E27FC236}">
                  <a16:creationId xmlns:a16="http://schemas.microsoft.com/office/drawing/2014/main" id="{FC55FAFB-7789-4F81-B133-9A68F9715FB4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8899;p75">
              <a:extLst>
                <a:ext uri="{FF2B5EF4-FFF2-40B4-BE49-F238E27FC236}">
                  <a16:creationId xmlns:a16="http://schemas.microsoft.com/office/drawing/2014/main" id="{90E79D21-32E7-4895-8EF5-56D76EEB6FF8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8900;p75">
              <a:extLst>
                <a:ext uri="{FF2B5EF4-FFF2-40B4-BE49-F238E27FC236}">
                  <a16:creationId xmlns:a16="http://schemas.microsoft.com/office/drawing/2014/main" id="{E8CF0BF0-0073-424C-BF29-C50E2D4852F1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8901;p75">
              <a:extLst>
                <a:ext uri="{FF2B5EF4-FFF2-40B4-BE49-F238E27FC236}">
                  <a16:creationId xmlns:a16="http://schemas.microsoft.com/office/drawing/2014/main" id="{10DE3D23-AE98-497B-8621-8D88EE395ED5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8902;p75">
              <a:extLst>
                <a:ext uri="{FF2B5EF4-FFF2-40B4-BE49-F238E27FC236}">
                  <a16:creationId xmlns:a16="http://schemas.microsoft.com/office/drawing/2014/main" id="{4DCC7EFC-CD15-47D4-BD05-321B53E4B140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8903;p75">
              <a:extLst>
                <a:ext uri="{FF2B5EF4-FFF2-40B4-BE49-F238E27FC236}">
                  <a16:creationId xmlns:a16="http://schemas.microsoft.com/office/drawing/2014/main" id="{35DFFFC1-C31A-4B1E-9A38-BA6A67E06471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8904;p75">
              <a:extLst>
                <a:ext uri="{FF2B5EF4-FFF2-40B4-BE49-F238E27FC236}">
                  <a16:creationId xmlns:a16="http://schemas.microsoft.com/office/drawing/2014/main" id="{08C8256D-211C-4D1E-BC5D-336327C4186C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8905;p75">
              <a:extLst>
                <a:ext uri="{FF2B5EF4-FFF2-40B4-BE49-F238E27FC236}">
                  <a16:creationId xmlns:a16="http://schemas.microsoft.com/office/drawing/2014/main" id="{1854CDAA-0CF7-4E13-B7A4-7A7DB38803E8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8906;p75">
              <a:extLst>
                <a:ext uri="{FF2B5EF4-FFF2-40B4-BE49-F238E27FC236}">
                  <a16:creationId xmlns:a16="http://schemas.microsoft.com/office/drawing/2014/main" id="{A7452EA8-E9FA-467F-AA0D-271B01C83A52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8907;p75">
              <a:extLst>
                <a:ext uri="{FF2B5EF4-FFF2-40B4-BE49-F238E27FC236}">
                  <a16:creationId xmlns:a16="http://schemas.microsoft.com/office/drawing/2014/main" id="{C5F506DB-B83F-4922-9217-342174E26F13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8908;p75">
              <a:extLst>
                <a:ext uri="{FF2B5EF4-FFF2-40B4-BE49-F238E27FC236}">
                  <a16:creationId xmlns:a16="http://schemas.microsoft.com/office/drawing/2014/main" id="{50162947-4744-4CB9-981B-0A205A9E3A45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8909;p75">
              <a:extLst>
                <a:ext uri="{FF2B5EF4-FFF2-40B4-BE49-F238E27FC236}">
                  <a16:creationId xmlns:a16="http://schemas.microsoft.com/office/drawing/2014/main" id="{6C01A61A-B4B4-4C35-B7D5-AE1F4EC298F9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8910;p75">
              <a:extLst>
                <a:ext uri="{FF2B5EF4-FFF2-40B4-BE49-F238E27FC236}">
                  <a16:creationId xmlns:a16="http://schemas.microsoft.com/office/drawing/2014/main" id="{45499114-32FF-432A-BFC5-1A67EDD53AB2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8911;p75">
              <a:extLst>
                <a:ext uri="{FF2B5EF4-FFF2-40B4-BE49-F238E27FC236}">
                  <a16:creationId xmlns:a16="http://schemas.microsoft.com/office/drawing/2014/main" id="{5B4163AD-E6D1-4A88-951C-C9E7EDFD7093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8912;p75">
              <a:extLst>
                <a:ext uri="{FF2B5EF4-FFF2-40B4-BE49-F238E27FC236}">
                  <a16:creationId xmlns:a16="http://schemas.microsoft.com/office/drawing/2014/main" id="{741311BF-9629-4587-A1A1-469914B2E716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8913;p75">
              <a:extLst>
                <a:ext uri="{FF2B5EF4-FFF2-40B4-BE49-F238E27FC236}">
                  <a16:creationId xmlns:a16="http://schemas.microsoft.com/office/drawing/2014/main" id="{AB7BA27C-6510-408D-B1C9-0C688FDDB2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8914;p75">
              <a:extLst>
                <a:ext uri="{FF2B5EF4-FFF2-40B4-BE49-F238E27FC236}">
                  <a16:creationId xmlns:a16="http://schemas.microsoft.com/office/drawing/2014/main" id="{9C83C8A1-3E21-4C98-A485-1E0B7FCDDBF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8915;p75">
              <a:extLst>
                <a:ext uri="{FF2B5EF4-FFF2-40B4-BE49-F238E27FC236}">
                  <a16:creationId xmlns:a16="http://schemas.microsoft.com/office/drawing/2014/main" id="{9C1E8EE5-CC41-4C78-836F-866CF9BEE6F0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8916;p75">
              <a:extLst>
                <a:ext uri="{FF2B5EF4-FFF2-40B4-BE49-F238E27FC236}">
                  <a16:creationId xmlns:a16="http://schemas.microsoft.com/office/drawing/2014/main" id="{DAA255A4-0339-4F65-B1F5-F043580C1336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8917;p75">
              <a:extLst>
                <a:ext uri="{FF2B5EF4-FFF2-40B4-BE49-F238E27FC236}">
                  <a16:creationId xmlns:a16="http://schemas.microsoft.com/office/drawing/2014/main" id="{97072667-7E8F-4E55-A38D-AAD49B2A1BEB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8918;p75">
              <a:extLst>
                <a:ext uri="{FF2B5EF4-FFF2-40B4-BE49-F238E27FC236}">
                  <a16:creationId xmlns:a16="http://schemas.microsoft.com/office/drawing/2014/main" id="{03FBCF6B-E7E9-40A6-B838-63917DF0252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8919;p75">
              <a:extLst>
                <a:ext uri="{FF2B5EF4-FFF2-40B4-BE49-F238E27FC236}">
                  <a16:creationId xmlns:a16="http://schemas.microsoft.com/office/drawing/2014/main" id="{4264C1FD-B238-4A2E-8403-0CF910C3758F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8920;p75">
              <a:extLst>
                <a:ext uri="{FF2B5EF4-FFF2-40B4-BE49-F238E27FC236}">
                  <a16:creationId xmlns:a16="http://schemas.microsoft.com/office/drawing/2014/main" id="{C95E569A-5361-45A4-9898-D2EF89976CC4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8921;p75">
              <a:extLst>
                <a:ext uri="{FF2B5EF4-FFF2-40B4-BE49-F238E27FC236}">
                  <a16:creationId xmlns:a16="http://schemas.microsoft.com/office/drawing/2014/main" id="{8B857FA7-796C-4ED7-A7EA-3FF7244F39E4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8922;p75">
              <a:extLst>
                <a:ext uri="{FF2B5EF4-FFF2-40B4-BE49-F238E27FC236}">
                  <a16:creationId xmlns:a16="http://schemas.microsoft.com/office/drawing/2014/main" id="{9F04DAA0-9E0C-40AC-B27D-D31097C6EBA8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8923;p75">
              <a:extLst>
                <a:ext uri="{FF2B5EF4-FFF2-40B4-BE49-F238E27FC236}">
                  <a16:creationId xmlns:a16="http://schemas.microsoft.com/office/drawing/2014/main" id="{6DBF0D29-637E-4C49-B3BA-D0B5A7732091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8924;p75">
              <a:extLst>
                <a:ext uri="{FF2B5EF4-FFF2-40B4-BE49-F238E27FC236}">
                  <a16:creationId xmlns:a16="http://schemas.microsoft.com/office/drawing/2014/main" id="{A58C5895-83BE-45E0-A417-EBA841EFBAAA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8925;p75">
              <a:extLst>
                <a:ext uri="{FF2B5EF4-FFF2-40B4-BE49-F238E27FC236}">
                  <a16:creationId xmlns:a16="http://schemas.microsoft.com/office/drawing/2014/main" id="{A303F6B8-9CAE-4115-9D79-1810EDF3BCE1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8926;p75">
              <a:extLst>
                <a:ext uri="{FF2B5EF4-FFF2-40B4-BE49-F238E27FC236}">
                  <a16:creationId xmlns:a16="http://schemas.microsoft.com/office/drawing/2014/main" id="{CC69674A-F341-42AB-A0B8-B179A36F23D6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8927;p75">
              <a:extLst>
                <a:ext uri="{FF2B5EF4-FFF2-40B4-BE49-F238E27FC236}">
                  <a16:creationId xmlns:a16="http://schemas.microsoft.com/office/drawing/2014/main" id="{B23020D7-09EB-42A3-AF55-57D2EEBE1616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8928;p75">
              <a:extLst>
                <a:ext uri="{FF2B5EF4-FFF2-40B4-BE49-F238E27FC236}">
                  <a16:creationId xmlns:a16="http://schemas.microsoft.com/office/drawing/2014/main" id="{C1BF97E1-4C91-4B26-8880-D6466EBDB93E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8929;p75">
              <a:extLst>
                <a:ext uri="{FF2B5EF4-FFF2-40B4-BE49-F238E27FC236}">
                  <a16:creationId xmlns:a16="http://schemas.microsoft.com/office/drawing/2014/main" id="{DB04E3AC-4DE9-4CBC-BF6C-08C502A2C48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8930;p75">
              <a:extLst>
                <a:ext uri="{FF2B5EF4-FFF2-40B4-BE49-F238E27FC236}">
                  <a16:creationId xmlns:a16="http://schemas.microsoft.com/office/drawing/2014/main" id="{56635BF6-CAD2-48E2-BFA6-2A0A958B94E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8931;p75">
              <a:extLst>
                <a:ext uri="{FF2B5EF4-FFF2-40B4-BE49-F238E27FC236}">
                  <a16:creationId xmlns:a16="http://schemas.microsoft.com/office/drawing/2014/main" id="{4200B0B7-E782-4016-A59A-3C58749EC0D6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8932;p75">
              <a:extLst>
                <a:ext uri="{FF2B5EF4-FFF2-40B4-BE49-F238E27FC236}">
                  <a16:creationId xmlns:a16="http://schemas.microsoft.com/office/drawing/2014/main" id="{D98C9C1A-D994-4208-B483-B0E8DFC591B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8933;p75">
              <a:extLst>
                <a:ext uri="{FF2B5EF4-FFF2-40B4-BE49-F238E27FC236}">
                  <a16:creationId xmlns:a16="http://schemas.microsoft.com/office/drawing/2014/main" id="{7BFCCFE3-E529-44C9-8DAE-1F688C009A9A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8934;p75">
              <a:extLst>
                <a:ext uri="{FF2B5EF4-FFF2-40B4-BE49-F238E27FC236}">
                  <a16:creationId xmlns:a16="http://schemas.microsoft.com/office/drawing/2014/main" id="{3151E195-D27A-466D-89AA-017FDF7002E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8935;p75">
              <a:extLst>
                <a:ext uri="{FF2B5EF4-FFF2-40B4-BE49-F238E27FC236}">
                  <a16:creationId xmlns:a16="http://schemas.microsoft.com/office/drawing/2014/main" id="{C9AAA098-DA45-4CAE-B3AE-85619F9DE958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8936;p75">
              <a:extLst>
                <a:ext uri="{FF2B5EF4-FFF2-40B4-BE49-F238E27FC236}">
                  <a16:creationId xmlns:a16="http://schemas.microsoft.com/office/drawing/2014/main" id="{2A687F80-F151-4DCB-B8FF-1B323A9C7814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8937;p75">
              <a:extLst>
                <a:ext uri="{FF2B5EF4-FFF2-40B4-BE49-F238E27FC236}">
                  <a16:creationId xmlns:a16="http://schemas.microsoft.com/office/drawing/2014/main" id="{6574EC4F-F695-4EC6-AC58-01867757484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8938;p75">
              <a:extLst>
                <a:ext uri="{FF2B5EF4-FFF2-40B4-BE49-F238E27FC236}">
                  <a16:creationId xmlns:a16="http://schemas.microsoft.com/office/drawing/2014/main" id="{C7D6502C-284C-41EC-83F8-FD6B52E987AB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8939;p75">
              <a:extLst>
                <a:ext uri="{FF2B5EF4-FFF2-40B4-BE49-F238E27FC236}">
                  <a16:creationId xmlns:a16="http://schemas.microsoft.com/office/drawing/2014/main" id="{DAFB6CA9-8327-4897-9032-2BD41E026FA4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8940;p75">
              <a:extLst>
                <a:ext uri="{FF2B5EF4-FFF2-40B4-BE49-F238E27FC236}">
                  <a16:creationId xmlns:a16="http://schemas.microsoft.com/office/drawing/2014/main" id="{961F2D68-9C89-4980-A360-04C568E1DF99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8941;p75">
              <a:extLst>
                <a:ext uri="{FF2B5EF4-FFF2-40B4-BE49-F238E27FC236}">
                  <a16:creationId xmlns:a16="http://schemas.microsoft.com/office/drawing/2014/main" id="{35C434B7-6962-43ED-B67F-1440BA935F6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8942;p75">
              <a:extLst>
                <a:ext uri="{FF2B5EF4-FFF2-40B4-BE49-F238E27FC236}">
                  <a16:creationId xmlns:a16="http://schemas.microsoft.com/office/drawing/2014/main" id="{0E3F9534-5087-4410-873B-1B4ECF317113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8943;p75">
              <a:extLst>
                <a:ext uri="{FF2B5EF4-FFF2-40B4-BE49-F238E27FC236}">
                  <a16:creationId xmlns:a16="http://schemas.microsoft.com/office/drawing/2014/main" id="{F7F4302F-7279-40D9-A8EA-C0CC27B43681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8944;p75">
              <a:extLst>
                <a:ext uri="{FF2B5EF4-FFF2-40B4-BE49-F238E27FC236}">
                  <a16:creationId xmlns:a16="http://schemas.microsoft.com/office/drawing/2014/main" id="{B4D20DFE-E5A2-4BE4-A9F5-B7E3F81187D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8945;p75">
              <a:extLst>
                <a:ext uri="{FF2B5EF4-FFF2-40B4-BE49-F238E27FC236}">
                  <a16:creationId xmlns:a16="http://schemas.microsoft.com/office/drawing/2014/main" id="{7E698C6D-0C6B-416A-A327-4D6CAC2BB150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8946;p75">
              <a:extLst>
                <a:ext uri="{FF2B5EF4-FFF2-40B4-BE49-F238E27FC236}">
                  <a16:creationId xmlns:a16="http://schemas.microsoft.com/office/drawing/2014/main" id="{3A83C0C6-0611-40CE-9861-6893FE41DC78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8947;p75">
              <a:extLst>
                <a:ext uri="{FF2B5EF4-FFF2-40B4-BE49-F238E27FC236}">
                  <a16:creationId xmlns:a16="http://schemas.microsoft.com/office/drawing/2014/main" id="{37510BFA-B5C6-4004-8947-3CEE1A2F0087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8948;p75">
              <a:extLst>
                <a:ext uri="{FF2B5EF4-FFF2-40B4-BE49-F238E27FC236}">
                  <a16:creationId xmlns:a16="http://schemas.microsoft.com/office/drawing/2014/main" id="{920138D2-B76E-4F05-8CD1-E7672CFF3F44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8949;p75">
              <a:extLst>
                <a:ext uri="{FF2B5EF4-FFF2-40B4-BE49-F238E27FC236}">
                  <a16:creationId xmlns:a16="http://schemas.microsoft.com/office/drawing/2014/main" id="{A8B1495C-37B3-48C6-9AD3-2EFD3503ED02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8950;p75">
              <a:extLst>
                <a:ext uri="{FF2B5EF4-FFF2-40B4-BE49-F238E27FC236}">
                  <a16:creationId xmlns:a16="http://schemas.microsoft.com/office/drawing/2014/main" id="{5852D4C5-7061-4037-87AB-C5E783F76BC3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8951;p75">
              <a:extLst>
                <a:ext uri="{FF2B5EF4-FFF2-40B4-BE49-F238E27FC236}">
                  <a16:creationId xmlns:a16="http://schemas.microsoft.com/office/drawing/2014/main" id="{CDB0ED2D-4769-4D69-9BA1-D62520B3F27D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8952;p75">
              <a:extLst>
                <a:ext uri="{FF2B5EF4-FFF2-40B4-BE49-F238E27FC236}">
                  <a16:creationId xmlns:a16="http://schemas.microsoft.com/office/drawing/2014/main" id="{A338DDC4-A9E5-4238-8ABC-D7D97EC970AB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8953;p75">
              <a:extLst>
                <a:ext uri="{FF2B5EF4-FFF2-40B4-BE49-F238E27FC236}">
                  <a16:creationId xmlns:a16="http://schemas.microsoft.com/office/drawing/2014/main" id="{07795991-D110-426F-B0E2-69BADEB6605C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8954;p75">
              <a:extLst>
                <a:ext uri="{FF2B5EF4-FFF2-40B4-BE49-F238E27FC236}">
                  <a16:creationId xmlns:a16="http://schemas.microsoft.com/office/drawing/2014/main" id="{F105D85E-3E89-4AE0-92A0-C6E62C4C4CC5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8955;p75">
              <a:extLst>
                <a:ext uri="{FF2B5EF4-FFF2-40B4-BE49-F238E27FC236}">
                  <a16:creationId xmlns:a16="http://schemas.microsoft.com/office/drawing/2014/main" id="{15D72DDE-730E-4715-9259-8DB733040B03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8956;p75">
              <a:extLst>
                <a:ext uri="{FF2B5EF4-FFF2-40B4-BE49-F238E27FC236}">
                  <a16:creationId xmlns:a16="http://schemas.microsoft.com/office/drawing/2014/main" id="{F7D69636-2C9D-451F-8EDF-886F7D101EBB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8957;p75">
              <a:extLst>
                <a:ext uri="{FF2B5EF4-FFF2-40B4-BE49-F238E27FC236}">
                  <a16:creationId xmlns:a16="http://schemas.microsoft.com/office/drawing/2014/main" id="{C76B5E85-53DC-4773-88FC-60863CBF1F8D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8958;p75">
              <a:extLst>
                <a:ext uri="{FF2B5EF4-FFF2-40B4-BE49-F238E27FC236}">
                  <a16:creationId xmlns:a16="http://schemas.microsoft.com/office/drawing/2014/main" id="{17908166-63B2-40DA-9993-25B174C5FEA0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8959;p75">
              <a:extLst>
                <a:ext uri="{FF2B5EF4-FFF2-40B4-BE49-F238E27FC236}">
                  <a16:creationId xmlns:a16="http://schemas.microsoft.com/office/drawing/2014/main" id="{5479DCDD-4DA8-4619-A5C2-E242D54BD642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8960;p75">
              <a:extLst>
                <a:ext uri="{FF2B5EF4-FFF2-40B4-BE49-F238E27FC236}">
                  <a16:creationId xmlns:a16="http://schemas.microsoft.com/office/drawing/2014/main" id="{F2C494E9-4879-4153-B27F-1CB41F2533D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8961;p75">
              <a:extLst>
                <a:ext uri="{FF2B5EF4-FFF2-40B4-BE49-F238E27FC236}">
                  <a16:creationId xmlns:a16="http://schemas.microsoft.com/office/drawing/2014/main" id="{19E19FBF-C9A9-4300-B100-78054922DD34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8962;p75">
              <a:extLst>
                <a:ext uri="{FF2B5EF4-FFF2-40B4-BE49-F238E27FC236}">
                  <a16:creationId xmlns:a16="http://schemas.microsoft.com/office/drawing/2014/main" id="{492225E7-333E-4CEA-A4D7-719B19B555C9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8963;p75">
              <a:extLst>
                <a:ext uri="{FF2B5EF4-FFF2-40B4-BE49-F238E27FC236}">
                  <a16:creationId xmlns:a16="http://schemas.microsoft.com/office/drawing/2014/main" id="{7A300F36-C3BE-46F1-BFC8-595078CD1FE6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8964;p75">
              <a:extLst>
                <a:ext uri="{FF2B5EF4-FFF2-40B4-BE49-F238E27FC236}">
                  <a16:creationId xmlns:a16="http://schemas.microsoft.com/office/drawing/2014/main" id="{D6A9D5F0-83A5-4E5B-92FB-E41FCDE97CDC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8965;p75">
              <a:extLst>
                <a:ext uri="{FF2B5EF4-FFF2-40B4-BE49-F238E27FC236}">
                  <a16:creationId xmlns:a16="http://schemas.microsoft.com/office/drawing/2014/main" id="{995C336D-A40F-4683-A147-BF26B245543B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8966;p75">
              <a:extLst>
                <a:ext uri="{FF2B5EF4-FFF2-40B4-BE49-F238E27FC236}">
                  <a16:creationId xmlns:a16="http://schemas.microsoft.com/office/drawing/2014/main" id="{FC675581-DC2E-43B8-9C1A-A822B3C87BD7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8967;p75">
              <a:extLst>
                <a:ext uri="{FF2B5EF4-FFF2-40B4-BE49-F238E27FC236}">
                  <a16:creationId xmlns:a16="http://schemas.microsoft.com/office/drawing/2014/main" id="{A9E9AF1C-B855-4E69-8B2D-A695CAEBA42F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8968;p75">
              <a:extLst>
                <a:ext uri="{FF2B5EF4-FFF2-40B4-BE49-F238E27FC236}">
                  <a16:creationId xmlns:a16="http://schemas.microsoft.com/office/drawing/2014/main" id="{8D185418-523C-435E-B485-63CDEF4A29AE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8969;p75">
              <a:extLst>
                <a:ext uri="{FF2B5EF4-FFF2-40B4-BE49-F238E27FC236}">
                  <a16:creationId xmlns:a16="http://schemas.microsoft.com/office/drawing/2014/main" id="{FE4B7EBA-3833-41DA-B29C-FE644EF1225B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8970;p75">
              <a:extLst>
                <a:ext uri="{FF2B5EF4-FFF2-40B4-BE49-F238E27FC236}">
                  <a16:creationId xmlns:a16="http://schemas.microsoft.com/office/drawing/2014/main" id="{857799C4-9104-458C-B4B5-D26772DAD01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8971;p75">
              <a:extLst>
                <a:ext uri="{FF2B5EF4-FFF2-40B4-BE49-F238E27FC236}">
                  <a16:creationId xmlns:a16="http://schemas.microsoft.com/office/drawing/2014/main" id="{F4BCA080-0787-47A4-B17B-76276BC4CAC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8972;p75">
              <a:extLst>
                <a:ext uri="{FF2B5EF4-FFF2-40B4-BE49-F238E27FC236}">
                  <a16:creationId xmlns:a16="http://schemas.microsoft.com/office/drawing/2014/main" id="{B2DB33F7-F2FE-4A4B-9AFE-DA85A238862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8973;p75">
              <a:extLst>
                <a:ext uri="{FF2B5EF4-FFF2-40B4-BE49-F238E27FC236}">
                  <a16:creationId xmlns:a16="http://schemas.microsoft.com/office/drawing/2014/main" id="{9214F4FC-9562-436A-9D64-0093E88431D0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8974;p75">
              <a:extLst>
                <a:ext uri="{FF2B5EF4-FFF2-40B4-BE49-F238E27FC236}">
                  <a16:creationId xmlns:a16="http://schemas.microsoft.com/office/drawing/2014/main" id="{2089F321-21ED-4EBE-A72E-5FD8D9B4881D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8975;p75">
              <a:extLst>
                <a:ext uri="{FF2B5EF4-FFF2-40B4-BE49-F238E27FC236}">
                  <a16:creationId xmlns:a16="http://schemas.microsoft.com/office/drawing/2014/main" id="{46309D1E-A3CB-474E-88A5-531425BF6232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8976;p75">
              <a:extLst>
                <a:ext uri="{FF2B5EF4-FFF2-40B4-BE49-F238E27FC236}">
                  <a16:creationId xmlns:a16="http://schemas.microsoft.com/office/drawing/2014/main" id="{5C016927-04EE-406D-BD46-ECF6449EE8A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8977;p75">
              <a:extLst>
                <a:ext uri="{FF2B5EF4-FFF2-40B4-BE49-F238E27FC236}">
                  <a16:creationId xmlns:a16="http://schemas.microsoft.com/office/drawing/2014/main" id="{41B685B0-0A72-49DD-9257-D51D2217750B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8978;p75">
              <a:extLst>
                <a:ext uri="{FF2B5EF4-FFF2-40B4-BE49-F238E27FC236}">
                  <a16:creationId xmlns:a16="http://schemas.microsoft.com/office/drawing/2014/main" id="{EF625DC7-EAC9-4993-8D82-705CD92A784C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8979;p75">
              <a:extLst>
                <a:ext uri="{FF2B5EF4-FFF2-40B4-BE49-F238E27FC236}">
                  <a16:creationId xmlns:a16="http://schemas.microsoft.com/office/drawing/2014/main" id="{1AD4ACF6-44E3-4A1C-AF78-F424CBEC7D68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8980;p75">
              <a:extLst>
                <a:ext uri="{FF2B5EF4-FFF2-40B4-BE49-F238E27FC236}">
                  <a16:creationId xmlns:a16="http://schemas.microsoft.com/office/drawing/2014/main" id="{B6ACE0D5-10C1-4CCE-B045-AC3202109E0F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8981;p75">
              <a:extLst>
                <a:ext uri="{FF2B5EF4-FFF2-40B4-BE49-F238E27FC236}">
                  <a16:creationId xmlns:a16="http://schemas.microsoft.com/office/drawing/2014/main" id="{C3C0134B-A40C-494A-A089-F60B7491B8F3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8982;p75">
              <a:extLst>
                <a:ext uri="{FF2B5EF4-FFF2-40B4-BE49-F238E27FC236}">
                  <a16:creationId xmlns:a16="http://schemas.microsoft.com/office/drawing/2014/main" id="{7716A657-4DC8-4A54-8B99-655262A2C7F8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8983;p75">
              <a:extLst>
                <a:ext uri="{FF2B5EF4-FFF2-40B4-BE49-F238E27FC236}">
                  <a16:creationId xmlns:a16="http://schemas.microsoft.com/office/drawing/2014/main" id="{183D3E36-59DC-41E3-BF09-949212080321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8984;p75">
              <a:extLst>
                <a:ext uri="{FF2B5EF4-FFF2-40B4-BE49-F238E27FC236}">
                  <a16:creationId xmlns:a16="http://schemas.microsoft.com/office/drawing/2014/main" id="{C8D97187-43F1-4476-9E29-9D6445A77717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8985;p75">
              <a:extLst>
                <a:ext uri="{FF2B5EF4-FFF2-40B4-BE49-F238E27FC236}">
                  <a16:creationId xmlns:a16="http://schemas.microsoft.com/office/drawing/2014/main" id="{29EA99D2-2836-4885-B48E-69C1B38DC323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8986;p75">
              <a:extLst>
                <a:ext uri="{FF2B5EF4-FFF2-40B4-BE49-F238E27FC236}">
                  <a16:creationId xmlns:a16="http://schemas.microsoft.com/office/drawing/2014/main" id="{4DA50291-9DCA-45CB-B8A6-6FE9AC1F38C9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8987;p75">
              <a:extLst>
                <a:ext uri="{FF2B5EF4-FFF2-40B4-BE49-F238E27FC236}">
                  <a16:creationId xmlns:a16="http://schemas.microsoft.com/office/drawing/2014/main" id="{2C1C804D-E5F4-4450-8E7E-E1E7E2A41FB0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8988;p75">
              <a:extLst>
                <a:ext uri="{FF2B5EF4-FFF2-40B4-BE49-F238E27FC236}">
                  <a16:creationId xmlns:a16="http://schemas.microsoft.com/office/drawing/2014/main" id="{FFD1F9F5-E5CB-40DC-818C-940393009739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8989;p75">
              <a:extLst>
                <a:ext uri="{FF2B5EF4-FFF2-40B4-BE49-F238E27FC236}">
                  <a16:creationId xmlns:a16="http://schemas.microsoft.com/office/drawing/2014/main" id="{AEF2D47F-FFF8-449E-9A13-F7A8F404F8D7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8990;p75">
              <a:extLst>
                <a:ext uri="{FF2B5EF4-FFF2-40B4-BE49-F238E27FC236}">
                  <a16:creationId xmlns:a16="http://schemas.microsoft.com/office/drawing/2014/main" id="{4C3B477F-9A22-4157-9966-7592805DA56F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8991;p75">
              <a:extLst>
                <a:ext uri="{FF2B5EF4-FFF2-40B4-BE49-F238E27FC236}">
                  <a16:creationId xmlns:a16="http://schemas.microsoft.com/office/drawing/2014/main" id="{EB50FC14-1C86-4031-850C-06A10B9AEA14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8992;p75">
              <a:extLst>
                <a:ext uri="{FF2B5EF4-FFF2-40B4-BE49-F238E27FC236}">
                  <a16:creationId xmlns:a16="http://schemas.microsoft.com/office/drawing/2014/main" id="{927ACA39-8FFB-4CCB-8A5A-5266A0682A2F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8993;p75">
              <a:extLst>
                <a:ext uri="{FF2B5EF4-FFF2-40B4-BE49-F238E27FC236}">
                  <a16:creationId xmlns:a16="http://schemas.microsoft.com/office/drawing/2014/main" id="{1C948D53-6F36-4320-9D73-096AFA276D20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8994;p75">
              <a:extLst>
                <a:ext uri="{FF2B5EF4-FFF2-40B4-BE49-F238E27FC236}">
                  <a16:creationId xmlns:a16="http://schemas.microsoft.com/office/drawing/2014/main" id="{105709A6-1E62-4736-A9E9-7B31760807C0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8995;p75">
              <a:extLst>
                <a:ext uri="{FF2B5EF4-FFF2-40B4-BE49-F238E27FC236}">
                  <a16:creationId xmlns:a16="http://schemas.microsoft.com/office/drawing/2014/main" id="{2C29BEF3-21AC-4985-8014-2CEA3E065956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8996;p75">
              <a:extLst>
                <a:ext uri="{FF2B5EF4-FFF2-40B4-BE49-F238E27FC236}">
                  <a16:creationId xmlns:a16="http://schemas.microsoft.com/office/drawing/2014/main" id="{7F98BBB2-99CE-43A9-8F6F-7C4D4DD33AC1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8997;p75">
              <a:extLst>
                <a:ext uri="{FF2B5EF4-FFF2-40B4-BE49-F238E27FC236}">
                  <a16:creationId xmlns:a16="http://schemas.microsoft.com/office/drawing/2014/main" id="{8BB40A96-7EDC-4586-B3E7-69E58B838BB0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8998;p75">
              <a:extLst>
                <a:ext uri="{FF2B5EF4-FFF2-40B4-BE49-F238E27FC236}">
                  <a16:creationId xmlns:a16="http://schemas.microsoft.com/office/drawing/2014/main" id="{0EC54A78-25AF-45BB-96A1-8871333AD2C0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8999;p75">
              <a:extLst>
                <a:ext uri="{FF2B5EF4-FFF2-40B4-BE49-F238E27FC236}">
                  <a16:creationId xmlns:a16="http://schemas.microsoft.com/office/drawing/2014/main" id="{ED9D9930-927A-4192-885F-036F88FD9BE0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9000;p75">
              <a:extLst>
                <a:ext uri="{FF2B5EF4-FFF2-40B4-BE49-F238E27FC236}">
                  <a16:creationId xmlns:a16="http://schemas.microsoft.com/office/drawing/2014/main" id="{0EC58459-0543-400C-95EF-C1739D682AB3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9001;p75">
              <a:extLst>
                <a:ext uri="{FF2B5EF4-FFF2-40B4-BE49-F238E27FC236}">
                  <a16:creationId xmlns:a16="http://schemas.microsoft.com/office/drawing/2014/main" id="{B8EBB6C5-E037-4CA7-A967-C8A4BA4E119D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9002;p75">
              <a:extLst>
                <a:ext uri="{FF2B5EF4-FFF2-40B4-BE49-F238E27FC236}">
                  <a16:creationId xmlns:a16="http://schemas.microsoft.com/office/drawing/2014/main" id="{B9FD2434-3FE8-47D7-AD76-400C268F578E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9003;p75">
              <a:extLst>
                <a:ext uri="{FF2B5EF4-FFF2-40B4-BE49-F238E27FC236}">
                  <a16:creationId xmlns:a16="http://schemas.microsoft.com/office/drawing/2014/main" id="{675AE42A-4D65-4AE7-8602-2E80789A9F7C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9004;p75">
              <a:extLst>
                <a:ext uri="{FF2B5EF4-FFF2-40B4-BE49-F238E27FC236}">
                  <a16:creationId xmlns:a16="http://schemas.microsoft.com/office/drawing/2014/main" id="{03699C6C-AFBF-4DC4-9A67-B5A1352CD2E7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9005;p75">
              <a:extLst>
                <a:ext uri="{FF2B5EF4-FFF2-40B4-BE49-F238E27FC236}">
                  <a16:creationId xmlns:a16="http://schemas.microsoft.com/office/drawing/2014/main" id="{0A30DB5D-4F91-4ED7-99E3-A11390F62811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9006;p75">
              <a:extLst>
                <a:ext uri="{FF2B5EF4-FFF2-40B4-BE49-F238E27FC236}">
                  <a16:creationId xmlns:a16="http://schemas.microsoft.com/office/drawing/2014/main" id="{9010FF18-9AEB-4457-BEC8-3BE7C9A0832C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9007;p75">
              <a:extLst>
                <a:ext uri="{FF2B5EF4-FFF2-40B4-BE49-F238E27FC236}">
                  <a16:creationId xmlns:a16="http://schemas.microsoft.com/office/drawing/2014/main" id="{A0D05D70-8AD6-4103-815E-B3C750A592D5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9008;p75">
              <a:extLst>
                <a:ext uri="{FF2B5EF4-FFF2-40B4-BE49-F238E27FC236}">
                  <a16:creationId xmlns:a16="http://schemas.microsoft.com/office/drawing/2014/main" id="{554BE4DC-A6CF-4F94-93DC-04A5D4203D7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9009;p75">
              <a:extLst>
                <a:ext uri="{FF2B5EF4-FFF2-40B4-BE49-F238E27FC236}">
                  <a16:creationId xmlns:a16="http://schemas.microsoft.com/office/drawing/2014/main" id="{32457F02-703A-43E5-9549-816E2B9A2188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9010;p75">
              <a:extLst>
                <a:ext uri="{FF2B5EF4-FFF2-40B4-BE49-F238E27FC236}">
                  <a16:creationId xmlns:a16="http://schemas.microsoft.com/office/drawing/2014/main" id="{9DA4C1E9-7277-44BE-8504-AE6AEB5A2F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9011;p75">
              <a:extLst>
                <a:ext uri="{FF2B5EF4-FFF2-40B4-BE49-F238E27FC236}">
                  <a16:creationId xmlns:a16="http://schemas.microsoft.com/office/drawing/2014/main" id="{FC340B28-9BFF-4649-A667-628558975F03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9012;p75">
              <a:extLst>
                <a:ext uri="{FF2B5EF4-FFF2-40B4-BE49-F238E27FC236}">
                  <a16:creationId xmlns:a16="http://schemas.microsoft.com/office/drawing/2014/main" id="{F31F4BDE-35DF-4FFE-9790-B1C3422BD542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9013;p75">
              <a:extLst>
                <a:ext uri="{FF2B5EF4-FFF2-40B4-BE49-F238E27FC236}">
                  <a16:creationId xmlns:a16="http://schemas.microsoft.com/office/drawing/2014/main" id="{739BEEC7-2A71-441C-BA9A-F4B4242A83CC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9014;p75">
              <a:extLst>
                <a:ext uri="{FF2B5EF4-FFF2-40B4-BE49-F238E27FC236}">
                  <a16:creationId xmlns:a16="http://schemas.microsoft.com/office/drawing/2014/main" id="{CF50B8C0-5ED8-4360-9771-3308E2393AF8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9015;p75">
              <a:extLst>
                <a:ext uri="{FF2B5EF4-FFF2-40B4-BE49-F238E27FC236}">
                  <a16:creationId xmlns:a16="http://schemas.microsoft.com/office/drawing/2014/main" id="{508CAB36-2147-48FB-B82A-C19F83623224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9016;p75">
              <a:extLst>
                <a:ext uri="{FF2B5EF4-FFF2-40B4-BE49-F238E27FC236}">
                  <a16:creationId xmlns:a16="http://schemas.microsoft.com/office/drawing/2014/main" id="{988D6943-2523-47E6-BCB1-4FAD807DC443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9017;p75">
              <a:extLst>
                <a:ext uri="{FF2B5EF4-FFF2-40B4-BE49-F238E27FC236}">
                  <a16:creationId xmlns:a16="http://schemas.microsoft.com/office/drawing/2014/main" id="{BF29FA14-AC07-4B22-9107-A04B07F2F6D8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9018;p75">
              <a:extLst>
                <a:ext uri="{FF2B5EF4-FFF2-40B4-BE49-F238E27FC236}">
                  <a16:creationId xmlns:a16="http://schemas.microsoft.com/office/drawing/2014/main" id="{570FF522-4FF3-49B6-954C-AD1ED6C5C953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9019;p75">
              <a:extLst>
                <a:ext uri="{FF2B5EF4-FFF2-40B4-BE49-F238E27FC236}">
                  <a16:creationId xmlns:a16="http://schemas.microsoft.com/office/drawing/2014/main" id="{38F58B6B-F97D-48CC-9F59-AFE5A7CB5960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9020;p75">
              <a:extLst>
                <a:ext uri="{FF2B5EF4-FFF2-40B4-BE49-F238E27FC236}">
                  <a16:creationId xmlns:a16="http://schemas.microsoft.com/office/drawing/2014/main" id="{8815AAB6-9F74-471C-946B-1729EBA15534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9021;p75">
              <a:extLst>
                <a:ext uri="{FF2B5EF4-FFF2-40B4-BE49-F238E27FC236}">
                  <a16:creationId xmlns:a16="http://schemas.microsoft.com/office/drawing/2014/main" id="{833AF764-3AB9-4702-A0BB-8AF7E3A64FA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9022;p75">
              <a:extLst>
                <a:ext uri="{FF2B5EF4-FFF2-40B4-BE49-F238E27FC236}">
                  <a16:creationId xmlns:a16="http://schemas.microsoft.com/office/drawing/2014/main" id="{7116BD4D-1D24-4427-912F-A82791B2D4BC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9023;p75">
              <a:extLst>
                <a:ext uri="{FF2B5EF4-FFF2-40B4-BE49-F238E27FC236}">
                  <a16:creationId xmlns:a16="http://schemas.microsoft.com/office/drawing/2014/main" id="{7B9E062F-C33F-4CC0-9827-2B75E2A41B4D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9024;p75">
              <a:extLst>
                <a:ext uri="{FF2B5EF4-FFF2-40B4-BE49-F238E27FC236}">
                  <a16:creationId xmlns:a16="http://schemas.microsoft.com/office/drawing/2014/main" id="{A290A52E-2E28-41AC-81A8-4676826D6957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9025;p75">
              <a:extLst>
                <a:ext uri="{FF2B5EF4-FFF2-40B4-BE49-F238E27FC236}">
                  <a16:creationId xmlns:a16="http://schemas.microsoft.com/office/drawing/2014/main" id="{FC528769-63A7-4934-BBCA-843A327B08DB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9026;p75">
              <a:extLst>
                <a:ext uri="{FF2B5EF4-FFF2-40B4-BE49-F238E27FC236}">
                  <a16:creationId xmlns:a16="http://schemas.microsoft.com/office/drawing/2014/main" id="{B943845A-40FF-4BC8-A020-A90EC9ED3C72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9027;p75">
              <a:extLst>
                <a:ext uri="{FF2B5EF4-FFF2-40B4-BE49-F238E27FC236}">
                  <a16:creationId xmlns:a16="http://schemas.microsoft.com/office/drawing/2014/main" id="{529281C0-9537-4D31-A5F6-F296C8A6BF17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9028;p75">
              <a:extLst>
                <a:ext uri="{FF2B5EF4-FFF2-40B4-BE49-F238E27FC236}">
                  <a16:creationId xmlns:a16="http://schemas.microsoft.com/office/drawing/2014/main" id="{09DB7ED6-9BB8-4CD0-8D61-0D11716EF51D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9029;p75">
              <a:extLst>
                <a:ext uri="{FF2B5EF4-FFF2-40B4-BE49-F238E27FC236}">
                  <a16:creationId xmlns:a16="http://schemas.microsoft.com/office/drawing/2014/main" id="{E847C164-BA80-483F-B8D6-736B0BC36D5D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9030;p75">
              <a:extLst>
                <a:ext uri="{FF2B5EF4-FFF2-40B4-BE49-F238E27FC236}">
                  <a16:creationId xmlns:a16="http://schemas.microsoft.com/office/drawing/2014/main" id="{B324D8E5-8E75-4435-8D09-8EAE972B0624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9031;p75">
              <a:extLst>
                <a:ext uri="{FF2B5EF4-FFF2-40B4-BE49-F238E27FC236}">
                  <a16:creationId xmlns:a16="http://schemas.microsoft.com/office/drawing/2014/main" id="{BF959E12-57C4-4CD4-B2EB-DD20B32FA80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9032;p75">
              <a:extLst>
                <a:ext uri="{FF2B5EF4-FFF2-40B4-BE49-F238E27FC236}">
                  <a16:creationId xmlns:a16="http://schemas.microsoft.com/office/drawing/2014/main" id="{883A45CA-684B-4409-B2FD-DCA05CAD526A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9033;p75">
              <a:extLst>
                <a:ext uri="{FF2B5EF4-FFF2-40B4-BE49-F238E27FC236}">
                  <a16:creationId xmlns:a16="http://schemas.microsoft.com/office/drawing/2014/main" id="{6686588F-2853-487A-A045-A416BFA89DA0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9034;p75">
              <a:extLst>
                <a:ext uri="{FF2B5EF4-FFF2-40B4-BE49-F238E27FC236}">
                  <a16:creationId xmlns:a16="http://schemas.microsoft.com/office/drawing/2014/main" id="{C9974591-F86E-4DE6-8BB3-971131606DB2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9035;p75">
              <a:extLst>
                <a:ext uri="{FF2B5EF4-FFF2-40B4-BE49-F238E27FC236}">
                  <a16:creationId xmlns:a16="http://schemas.microsoft.com/office/drawing/2014/main" id="{D368C5C6-3A69-401E-B521-5E15FCC918A5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9036;p75">
              <a:extLst>
                <a:ext uri="{FF2B5EF4-FFF2-40B4-BE49-F238E27FC236}">
                  <a16:creationId xmlns:a16="http://schemas.microsoft.com/office/drawing/2014/main" id="{0A3C79E8-B92F-4311-8484-24BABD30B28B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9037;p75">
              <a:extLst>
                <a:ext uri="{FF2B5EF4-FFF2-40B4-BE49-F238E27FC236}">
                  <a16:creationId xmlns:a16="http://schemas.microsoft.com/office/drawing/2014/main" id="{98A08A6A-41D0-4FCB-8E45-EDF08CF4CA90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9038;p75">
              <a:extLst>
                <a:ext uri="{FF2B5EF4-FFF2-40B4-BE49-F238E27FC236}">
                  <a16:creationId xmlns:a16="http://schemas.microsoft.com/office/drawing/2014/main" id="{8777236F-EBCB-4E21-8DB4-00F27897A86D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9039;p75">
              <a:extLst>
                <a:ext uri="{FF2B5EF4-FFF2-40B4-BE49-F238E27FC236}">
                  <a16:creationId xmlns:a16="http://schemas.microsoft.com/office/drawing/2014/main" id="{4D754E39-35E6-4950-B7F8-B09F878A7C0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9040;p75">
              <a:extLst>
                <a:ext uri="{FF2B5EF4-FFF2-40B4-BE49-F238E27FC236}">
                  <a16:creationId xmlns:a16="http://schemas.microsoft.com/office/drawing/2014/main" id="{EB0C7AE4-A490-4245-B4A1-CB429FFB533F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9041;p75">
              <a:extLst>
                <a:ext uri="{FF2B5EF4-FFF2-40B4-BE49-F238E27FC236}">
                  <a16:creationId xmlns:a16="http://schemas.microsoft.com/office/drawing/2014/main" id="{2CBB0A35-D52B-4356-AC09-06E403CA5451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9042;p75">
              <a:extLst>
                <a:ext uri="{FF2B5EF4-FFF2-40B4-BE49-F238E27FC236}">
                  <a16:creationId xmlns:a16="http://schemas.microsoft.com/office/drawing/2014/main" id="{F659952D-86F7-4E9A-8D7E-2F1461B1041D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9043;p75">
              <a:extLst>
                <a:ext uri="{FF2B5EF4-FFF2-40B4-BE49-F238E27FC236}">
                  <a16:creationId xmlns:a16="http://schemas.microsoft.com/office/drawing/2014/main" id="{67EAB610-0D86-4B9F-BA0B-9B3C298D0111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9044;p75">
              <a:extLst>
                <a:ext uri="{FF2B5EF4-FFF2-40B4-BE49-F238E27FC236}">
                  <a16:creationId xmlns:a16="http://schemas.microsoft.com/office/drawing/2014/main" id="{ABD17F42-5634-4707-A8CA-06E6ECF07E51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9045;p75">
              <a:extLst>
                <a:ext uri="{FF2B5EF4-FFF2-40B4-BE49-F238E27FC236}">
                  <a16:creationId xmlns:a16="http://schemas.microsoft.com/office/drawing/2014/main" id="{AD57A9A2-6A27-41AD-B19D-39ADFD45CA0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9046;p75">
              <a:extLst>
                <a:ext uri="{FF2B5EF4-FFF2-40B4-BE49-F238E27FC236}">
                  <a16:creationId xmlns:a16="http://schemas.microsoft.com/office/drawing/2014/main" id="{38422164-5F9E-49CF-9277-ACB3020E0AA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9047;p75">
              <a:extLst>
                <a:ext uri="{FF2B5EF4-FFF2-40B4-BE49-F238E27FC236}">
                  <a16:creationId xmlns:a16="http://schemas.microsoft.com/office/drawing/2014/main" id="{FBD10ADA-649F-4F16-8066-82447AF4B732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9048;p75">
              <a:extLst>
                <a:ext uri="{FF2B5EF4-FFF2-40B4-BE49-F238E27FC236}">
                  <a16:creationId xmlns:a16="http://schemas.microsoft.com/office/drawing/2014/main" id="{6021A763-8A1A-4C2C-A210-80C07B313D40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9049;p75">
              <a:extLst>
                <a:ext uri="{FF2B5EF4-FFF2-40B4-BE49-F238E27FC236}">
                  <a16:creationId xmlns:a16="http://schemas.microsoft.com/office/drawing/2014/main" id="{F2EE0B22-6A63-4C6F-87EF-6904B3E73684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9050;p75">
              <a:extLst>
                <a:ext uri="{FF2B5EF4-FFF2-40B4-BE49-F238E27FC236}">
                  <a16:creationId xmlns:a16="http://schemas.microsoft.com/office/drawing/2014/main" id="{56DEB327-3D72-4556-943D-94FBFCF44186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9051;p75">
              <a:extLst>
                <a:ext uri="{FF2B5EF4-FFF2-40B4-BE49-F238E27FC236}">
                  <a16:creationId xmlns:a16="http://schemas.microsoft.com/office/drawing/2014/main" id="{F73636AC-8D37-4D62-924F-C9F919E68E07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9052;p75">
              <a:extLst>
                <a:ext uri="{FF2B5EF4-FFF2-40B4-BE49-F238E27FC236}">
                  <a16:creationId xmlns:a16="http://schemas.microsoft.com/office/drawing/2014/main" id="{68E4BA2C-739E-4E57-B991-0087C1CDD4BF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9053;p75">
              <a:extLst>
                <a:ext uri="{FF2B5EF4-FFF2-40B4-BE49-F238E27FC236}">
                  <a16:creationId xmlns:a16="http://schemas.microsoft.com/office/drawing/2014/main" id="{9DDBDFDF-B994-46C1-AB14-E9E821B448AA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9054;p75">
              <a:extLst>
                <a:ext uri="{FF2B5EF4-FFF2-40B4-BE49-F238E27FC236}">
                  <a16:creationId xmlns:a16="http://schemas.microsoft.com/office/drawing/2014/main" id="{D3D9D03F-6827-425D-84B6-652AC1845EE7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9055;p75">
              <a:extLst>
                <a:ext uri="{FF2B5EF4-FFF2-40B4-BE49-F238E27FC236}">
                  <a16:creationId xmlns:a16="http://schemas.microsoft.com/office/drawing/2014/main" id="{51510C01-C85F-43C5-BAB2-63D86913D084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9056;p75">
              <a:extLst>
                <a:ext uri="{FF2B5EF4-FFF2-40B4-BE49-F238E27FC236}">
                  <a16:creationId xmlns:a16="http://schemas.microsoft.com/office/drawing/2014/main" id="{2032F56C-0CC7-4074-A316-1AC1D385B8FC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9057;p75">
              <a:extLst>
                <a:ext uri="{FF2B5EF4-FFF2-40B4-BE49-F238E27FC236}">
                  <a16:creationId xmlns:a16="http://schemas.microsoft.com/office/drawing/2014/main" id="{092F7937-4715-4A48-918C-5070059E720F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9058;p75">
              <a:extLst>
                <a:ext uri="{FF2B5EF4-FFF2-40B4-BE49-F238E27FC236}">
                  <a16:creationId xmlns:a16="http://schemas.microsoft.com/office/drawing/2014/main" id="{384F8DA9-2F66-4D31-A771-8C2DD6690AB6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9059;p75">
              <a:extLst>
                <a:ext uri="{FF2B5EF4-FFF2-40B4-BE49-F238E27FC236}">
                  <a16:creationId xmlns:a16="http://schemas.microsoft.com/office/drawing/2014/main" id="{B132AD75-F041-4C1D-AC0E-765E59872384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9060;p75">
              <a:extLst>
                <a:ext uri="{FF2B5EF4-FFF2-40B4-BE49-F238E27FC236}">
                  <a16:creationId xmlns:a16="http://schemas.microsoft.com/office/drawing/2014/main" id="{07C31561-83C8-4304-AE29-05ACCCB849F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9061;p75">
              <a:extLst>
                <a:ext uri="{FF2B5EF4-FFF2-40B4-BE49-F238E27FC236}">
                  <a16:creationId xmlns:a16="http://schemas.microsoft.com/office/drawing/2014/main" id="{DD8733A0-C6A8-47AC-A949-3716EDAEB8D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9062;p75">
              <a:extLst>
                <a:ext uri="{FF2B5EF4-FFF2-40B4-BE49-F238E27FC236}">
                  <a16:creationId xmlns:a16="http://schemas.microsoft.com/office/drawing/2014/main" id="{74194FF9-A887-4904-971E-87BDC4A6E73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9063;p75">
              <a:extLst>
                <a:ext uri="{FF2B5EF4-FFF2-40B4-BE49-F238E27FC236}">
                  <a16:creationId xmlns:a16="http://schemas.microsoft.com/office/drawing/2014/main" id="{1FE4E0DA-A049-4A39-A067-C8F711DD7DAB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9064;p75">
              <a:extLst>
                <a:ext uri="{FF2B5EF4-FFF2-40B4-BE49-F238E27FC236}">
                  <a16:creationId xmlns:a16="http://schemas.microsoft.com/office/drawing/2014/main" id="{6823B9BF-BFB6-44C4-A451-E7A148F7F69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9065;p75">
              <a:extLst>
                <a:ext uri="{FF2B5EF4-FFF2-40B4-BE49-F238E27FC236}">
                  <a16:creationId xmlns:a16="http://schemas.microsoft.com/office/drawing/2014/main" id="{3CC02D2D-9765-406D-86B4-9BCCEA30E8BA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9066;p75">
              <a:extLst>
                <a:ext uri="{FF2B5EF4-FFF2-40B4-BE49-F238E27FC236}">
                  <a16:creationId xmlns:a16="http://schemas.microsoft.com/office/drawing/2014/main" id="{D2DB16E5-49CA-44B7-AF68-F7736F5CCEF7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9067;p75">
              <a:extLst>
                <a:ext uri="{FF2B5EF4-FFF2-40B4-BE49-F238E27FC236}">
                  <a16:creationId xmlns:a16="http://schemas.microsoft.com/office/drawing/2014/main" id="{59650C65-D6EF-41E4-BBA1-492EE3D65FBC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9068;p75">
              <a:extLst>
                <a:ext uri="{FF2B5EF4-FFF2-40B4-BE49-F238E27FC236}">
                  <a16:creationId xmlns:a16="http://schemas.microsoft.com/office/drawing/2014/main" id="{F3049080-9F29-4AF0-B872-2038D6DBF96A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9069;p75">
              <a:extLst>
                <a:ext uri="{FF2B5EF4-FFF2-40B4-BE49-F238E27FC236}">
                  <a16:creationId xmlns:a16="http://schemas.microsoft.com/office/drawing/2014/main" id="{C4AD1C83-FA07-4A88-88F1-7F498B6D7CEA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9070;p75">
              <a:extLst>
                <a:ext uri="{FF2B5EF4-FFF2-40B4-BE49-F238E27FC236}">
                  <a16:creationId xmlns:a16="http://schemas.microsoft.com/office/drawing/2014/main" id="{C8B71273-D81E-43D8-A11A-1519D065A3FC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9071;p75">
              <a:extLst>
                <a:ext uri="{FF2B5EF4-FFF2-40B4-BE49-F238E27FC236}">
                  <a16:creationId xmlns:a16="http://schemas.microsoft.com/office/drawing/2014/main" id="{2320A202-83F1-40F7-8D0F-06E6F100B990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9072;p75">
              <a:extLst>
                <a:ext uri="{FF2B5EF4-FFF2-40B4-BE49-F238E27FC236}">
                  <a16:creationId xmlns:a16="http://schemas.microsoft.com/office/drawing/2014/main" id="{6EC9E83A-B9E9-42FF-B390-59F6D92C724A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9073;p75">
              <a:extLst>
                <a:ext uri="{FF2B5EF4-FFF2-40B4-BE49-F238E27FC236}">
                  <a16:creationId xmlns:a16="http://schemas.microsoft.com/office/drawing/2014/main" id="{C00080A1-483B-4C91-9BEF-1B30226DBE1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9074;p75">
              <a:extLst>
                <a:ext uri="{FF2B5EF4-FFF2-40B4-BE49-F238E27FC236}">
                  <a16:creationId xmlns:a16="http://schemas.microsoft.com/office/drawing/2014/main" id="{D34B1B23-1291-4CEB-96A6-EC468302E37C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9075;p75">
              <a:extLst>
                <a:ext uri="{FF2B5EF4-FFF2-40B4-BE49-F238E27FC236}">
                  <a16:creationId xmlns:a16="http://schemas.microsoft.com/office/drawing/2014/main" id="{7864636D-89A4-4E36-82D7-55B690004CB7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9076;p75">
              <a:extLst>
                <a:ext uri="{FF2B5EF4-FFF2-40B4-BE49-F238E27FC236}">
                  <a16:creationId xmlns:a16="http://schemas.microsoft.com/office/drawing/2014/main" id="{18EF6278-5BCB-4065-BBBE-CAE284C23FBE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9077;p75">
              <a:extLst>
                <a:ext uri="{FF2B5EF4-FFF2-40B4-BE49-F238E27FC236}">
                  <a16:creationId xmlns:a16="http://schemas.microsoft.com/office/drawing/2014/main" id="{A745BD64-9B70-4342-915E-AC39C7F10CD4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9078;p75">
              <a:extLst>
                <a:ext uri="{FF2B5EF4-FFF2-40B4-BE49-F238E27FC236}">
                  <a16:creationId xmlns:a16="http://schemas.microsoft.com/office/drawing/2014/main" id="{915E734A-E3DB-4BCD-8FA2-4ADDAC63CA42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9079;p75">
              <a:extLst>
                <a:ext uri="{FF2B5EF4-FFF2-40B4-BE49-F238E27FC236}">
                  <a16:creationId xmlns:a16="http://schemas.microsoft.com/office/drawing/2014/main" id="{5736714E-537D-4D85-B697-ECD59AA19F93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9080;p75">
              <a:extLst>
                <a:ext uri="{FF2B5EF4-FFF2-40B4-BE49-F238E27FC236}">
                  <a16:creationId xmlns:a16="http://schemas.microsoft.com/office/drawing/2014/main" id="{52F00B5E-42F5-4DFE-91DC-B3B3571EDF1E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9081;p75">
              <a:extLst>
                <a:ext uri="{FF2B5EF4-FFF2-40B4-BE49-F238E27FC236}">
                  <a16:creationId xmlns:a16="http://schemas.microsoft.com/office/drawing/2014/main" id="{A4C3FBAF-AD35-45B9-87FB-2443C5F3DBDB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9082;p75">
              <a:extLst>
                <a:ext uri="{FF2B5EF4-FFF2-40B4-BE49-F238E27FC236}">
                  <a16:creationId xmlns:a16="http://schemas.microsoft.com/office/drawing/2014/main" id="{5730E8A7-2AFC-4313-9A5F-F8E015D9B87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9083;p75">
              <a:extLst>
                <a:ext uri="{FF2B5EF4-FFF2-40B4-BE49-F238E27FC236}">
                  <a16:creationId xmlns:a16="http://schemas.microsoft.com/office/drawing/2014/main" id="{03DC71FA-C6E6-4FB7-9790-3812F3DA9B6E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9084;p75">
              <a:extLst>
                <a:ext uri="{FF2B5EF4-FFF2-40B4-BE49-F238E27FC236}">
                  <a16:creationId xmlns:a16="http://schemas.microsoft.com/office/drawing/2014/main" id="{5BC062E5-A00A-4852-9DCE-14A49ECE410A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9085;p75">
              <a:extLst>
                <a:ext uri="{FF2B5EF4-FFF2-40B4-BE49-F238E27FC236}">
                  <a16:creationId xmlns:a16="http://schemas.microsoft.com/office/drawing/2014/main" id="{29A505AC-61BB-479A-8476-5E34719961AE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9086;p75">
              <a:extLst>
                <a:ext uri="{FF2B5EF4-FFF2-40B4-BE49-F238E27FC236}">
                  <a16:creationId xmlns:a16="http://schemas.microsoft.com/office/drawing/2014/main" id="{C6F391E9-29DF-4DF8-99A5-E1ED2ED22E43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9087;p75">
              <a:extLst>
                <a:ext uri="{FF2B5EF4-FFF2-40B4-BE49-F238E27FC236}">
                  <a16:creationId xmlns:a16="http://schemas.microsoft.com/office/drawing/2014/main" id="{5C553762-B4BC-40EB-8EF9-EAF0D18523C0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9088;p75">
              <a:extLst>
                <a:ext uri="{FF2B5EF4-FFF2-40B4-BE49-F238E27FC236}">
                  <a16:creationId xmlns:a16="http://schemas.microsoft.com/office/drawing/2014/main" id="{5118FC8D-99CE-4026-8661-F43003B486F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9089;p75">
              <a:extLst>
                <a:ext uri="{FF2B5EF4-FFF2-40B4-BE49-F238E27FC236}">
                  <a16:creationId xmlns:a16="http://schemas.microsoft.com/office/drawing/2014/main" id="{5A32A24E-94F3-4092-BB54-F24AFA7B895A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9090;p75">
              <a:extLst>
                <a:ext uri="{FF2B5EF4-FFF2-40B4-BE49-F238E27FC236}">
                  <a16:creationId xmlns:a16="http://schemas.microsoft.com/office/drawing/2014/main" id="{A767D284-12A3-4A0B-9818-9DDFC4B926C8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9091;p75">
              <a:extLst>
                <a:ext uri="{FF2B5EF4-FFF2-40B4-BE49-F238E27FC236}">
                  <a16:creationId xmlns:a16="http://schemas.microsoft.com/office/drawing/2014/main" id="{C754DCCF-CB2D-46F8-B2DA-9CC40A9B1E76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9092;p75">
              <a:extLst>
                <a:ext uri="{FF2B5EF4-FFF2-40B4-BE49-F238E27FC236}">
                  <a16:creationId xmlns:a16="http://schemas.microsoft.com/office/drawing/2014/main" id="{4E656BD7-3300-4CF3-957B-3F8976FC55F8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9093;p75">
              <a:extLst>
                <a:ext uri="{FF2B5EF4-FFF2-40B4-BE49-F238E27FC236}">
                  <a16:creationId xmlns:a16="http://schemas.microsoft.com/office/drawing/2014/main" id="{20959D3B-606F-4085-A4DF-E4604DE561EE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9094;p75">
              <a:extLst>
                <a:ext uri="{FF2B5EF4-FFF2-40B4-BE49-F238E27FC236}">
                  <a16:creationId xmlns:a16="http://schemas.microsoft.com/office/drawing/2014/main" id="{915240F0-3871-4220-98CF-34C155219E42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9095;p75">
              <a:extLst>
                <a:ext uri="{FF2B5EF4-FFF2-40B4-BE49-F238E27FC236}">
                  <a16:creationId xmlns:a16="http://schemas.microsoft.com/office/drawing/2014/main" id="{73661013-B13F-4DE4-AC78-A315F7141E26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9096;p75">
              <a:extLst>
                <a:ext uri="{FF2B5EF4-FFF2-40B4-BE49-F238E27FC236}">
                  <a16:creationId xmlns:a16="http://schemas.microsoft.com/office/drawing/2014/main" id="{2678D3A2-B2E1-4581-BD31-8091125A12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9097;p75">
              <a:extLst>
                <a:ext uri="{FF2B5EF4-FFF2-40B4-BE49-F238E27FC236}">
                  <a16:creationId xmlns:a16="http://schemas.microsoft.com/office/drawing/2014/main" id="{68923B29-0E17-4A2F-80A7-552CE2740912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9098;p75">
              <a:extLst>
                <a:ext uri="{FF2B5EF4-FFF2-40B4-BE49-F238E27FC236}">
                  <a16:creationId xmlns:a16="http://schemas.microsoft.com/office/drawing/2014/main" id="{5C6B944F-CB3B-4825-95ED-92DF5EF63B3F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9099;p75">
              <a:extLst>
                <a:ext uri="{FF2B5EF4-FFF2-40B4-BE49-F238E27FC236}">
                  <a16:creationId xmlns:a16="http://schemas.microsoft.com/office/drawing/2014/main" id="{109AD2C0-A590-4B2E-A317-705F0658B478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9100;p75">
              <a:extLst>
                <a:ext uri="{FF2B5EF4-FFF2-40B4-BE49-F238E27FC236}">
                  <a16:creationId xmlns:a16="http://schemas.microsoft.com/office/drawing/2014/main" id="{01D514FD-FBD2-48DF-B459-6EC1342892E4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9101;p75">
              <a:extLst>
                <a:ext uri="{FF2B5EF4-FFF2-40B4-BE49-F238E27FC236}">
                  <a16:creationId xmlns:a16="http://schemas.microsoft.com/office/drawing/2014/main" id="{06150476-A5A8-4BFA-A81B-A8E04D386C23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9102;p75">
              <a:extLst>
                <a:ext uri="{FF2B5EF4-FFF2-40B4-BE49-F238E27FC236}">
                  <a16:creationId xmlns:a16="http://schemas.microsoft.com/office/drawing/2014/main" id="{E037C521-389C-4F47-A162-135D2381F481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9103;p75">
              <a:extLst>
                <a:ext uri="{FF2B5EF4-FFF2-40B4-BE49-F238E27FC236}">
                  <a16:creationId xmlns:a16="http://schemas.microsoft.com/office/drawing/2014/main" id="{A422244B-2293-4BF1-A66B-12696198554A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9104;p75">
              <a:extLst>
                <a:ext uri="{FF2B5EF4-FFF2-40B4-BE49-F238E27FC236}">
                  <a16:creationId xmlns:a16="http://schemas.microsoft.com/office/drawing/2014/main" id="{8BF81E9D-A626-4807-993E-42874CA43D8A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9105;p75">
              <a:extLst>
                <a:ext uri="{FF2B5EF4-FFF2-40B4-BE49-F238E27FC236}">
                  <a16:creationId xmlns:a16="http://schemas.microsoft.com/office/drawing/2014/main" id="{0A62C946-16F0-41B6-93C0-3E9324988B11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9106;p75">
              <a:extLst>
                <a:ext uri="{FF2B5EF4-FFF2-40B4-BE49-F238E27FC236}">
                  <a16:creationId xmlns:a16="http://schemas.microsoft.com/office/drawing/2014/main" id="{BF0AD731-4465-48C4-8CCF-9CF0BF5E24B8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9107;p75">
              <a:extLst>
                <a:ext uri="{FF2B5EF4-FFF2-40B4-BE49-F238E27FC236}">
                  <a16:creationId xmlns:a16="http://schemas.microsoft.com/office/drawing/2014/main" id="{E2240A85-CA49-4D32-AF58-63039346BBD0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9108;p75">
              <a:extLst>
                <a:ext uri="{FF2B5EF4-FFF2-40B4-BE49-F238E27FC236}">
                  <a16:creationId xmlns:a16="http://schemas.microsoft.com/office/drawing/2014/main" id="{B237BB61-E4E6-4782-9D84-D435D003832C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9109;p75">
              <a:extLst>
                <a:ext uri="{FF2B5EF4-FFF2-40B4-BE49-F238E27FC236}">
                  <a16:creationId xmlns:a16="http://schemas.microsoft.com/office/drawing/2014/main" id="{A1678592-C023-4CF7-872F-114A6790D25F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9110;p75">
              <a:extLst>
                <a:ext uri="{FF2B5EF4-FFF2-40B4-BE49-F238E27FC236}">
                  <a16:creationId xmlns:a16="http://schemas.microsoft.com/office/drawing/2014/main" id="{3AC5DA8D-B936-4505-B107-52CE8B8FB5BD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9111;p75">
              <a:extLst>
                <a:ext uri="{FF2B5EF4-FFF2-40B4-BE49-F238E27FC236}">
                  <a16:creationId xmlns:a16="http://schemas.microsoft.com/office/drawing/2014/main" id="{4D4935E6-AD7F-40D1-B670-FE7448559890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9112;p75">
              <a:extLst>
                <a:ext uri="{FF2B5EF4-FFF2-40B4-BE49-F238E27FC236}">
                  <a16:creationId xmlns:a16="http://schemas.microsoft.com/office/drawing/2014/main" id="{4D333276-5BFE-4EB3-A37A-3A41D3FBD11B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9113;p75">
              <a:extLst>
                <a:ext uri="{FF2B5EF4-FFF2-40B4-BE49-F238E27FC236}">
                  <a16:creationId xmlns:a16="http://schemas.microsoft.com/office/drawing/2014/main" id="{3E777FEE-7B02-43B2-B58C-ACA724A4D1F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9114;p75">
              <a:extLst>
                <a:ext uri="{FF2B5EF4-FFF2-40B4-BE49-F238E27FC236}">
                  <a16:creationId xmlns:a16="http://schemas.microsoft.com/office/drawing/2014/main" id="{771118AF-8F7F-4100-BB90-307B5A01CF57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9115;p75">
              <a:extLst>
                <a:ext uri="{FF2B5EF4-FFF2-40B4-BE49-F238E27FC236}">
                  <a16:creationId xmlns:a16="http://schemas.microsoft.com/office/drawing/2014/main" id="{26EA0EC0-B234-4A25-97E8-2C554DB99E94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9116;p75">
              <a:extLst>
                <a:ext uri="{FF2B5EF4-FFF2-40B4-BE49-F238E27FC236}">
                  <a16:creationId xmlns:a16="http://schemas.microsoft.com/office/drawing/2014/main" id="{133EE4B2-BD77-427C-BD52-3577838A852E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9117;p75">
              <a:extLst>
                <a:ext uri="{FF2B5EF4-FFF2-40B4-BE49-F238E27FC236}">
                  <a16:creationId xmlns:a16="http://schemas.microsoft.com/office/drawing/2014/main" id="{F3FE49FB-1B6C-44B0-910C-B465394886BB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9118;p75">
              <a:extLst>
                <a:ext uri="{FF2B5EF4-FFF2-40B4-BE49-F238E27FC236}">
                  <a16:creationId xmlns:a16="http://schemas.microsoft.com/office/drawing/2014/main" id="{654A3B85-8EF2-48B4-8F02-BCFC3EF0AAAA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9119;p75">
              <a:extLst>
                <a:ext uri="{FF2B5EF4-FFF2-40B4-BE49-F238E27FC236}">
                  <a16:creationId xmlns:a16="http://schemas.microsoft.com/office/drawing/2014/main" id="{AC4D9766-FD1E-4FD0-B076-20B628D2E688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9120;p75">
              <a:extLst>
                <a:ext uri="{FF2B5EF4-FFF2-40B4-BE49-F238E27FC236}">
                  <a16:creationId xmlns:a16="http://schemas.microsoft.com/office/drawing/2014/main" id="{6F57FDA1-0A04-4F84-8C1A-2B1868A35901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9121;p75">
              <a:extLst>
                <a:ext uri="{FF2B5EF4-FFF2-40B4-BE49-F238E27FC236}">
                  <a16:creationId xmlns:a16="http://schemas.microsoft.com/office/drawing/2014/main" id="{8A539A77-32A3-405E-8F78-99D40BC0BC73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9122;p75">
              <a:extLst>
                <a:ext uri="{FF2B5EF4-FFF2-40B4-BE49-F238E27FC236}">
                  <a16:creationId xmlns:a16="http://schemas.microsoft.com/office/drawing/2014/main" id="{B8DF04DB-5B94-4B6F-9BF0-B7101F0C98F5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9123;p75">
              <a:extLst>
                <a:ext uri="{FF2B5EF4-FFF2-40B4-BE49-F238E27FC236}">
                  <a16:creationId xmlns:a16="http://schemas.microsoft.com/office/drawing/2014/main" id="{87C1B00B-3CA4-4C99-BDBE-918427A8ADB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9124;p75">
              <a:extLst>
                <a:ext uri="{FF2B5EF4-FFF2-40B4-BE49-F238E27FC236}">
                  <a16:creationId xmlns:a16="http://schemas.microsoft.com/office/drawing/2014/main" id="{E699431D-D843-4872-8D43-8EC733889BE5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9125;p75">
              <a:extLst>
                <a:ext uri="{FF2B5EF4-FFF2-40B4-BE49-F238E27FC236}">
                  <a16:creationId xmlns:a16="http://schemas.microsoft.com/office/drawing/2014/main" id="{39BB5A40-3AC0-44E1-95A0-210FE036B08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9126;p75">
              <a:extLst>
                <a:ext uri="{FF2B5EF4-FFF2-40B4-BE49-F238E27FC236}">
                  <a16:creationId xmlns:a16="http://schemas.microsoft.com/office/drawing/2014/main" id="{AA215AF3-1A88-4F62-93B1-5AB9CE0E5EFD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9127;p75">
              <a:extLst>
                <a:ext uri="{FF2B5EF4-FFF2-40B4-BE49-F238E27FC236}">
                  <a16:creationId xmlns:a16="http://schemas.microsoft.com/office/drawing/2014/main" id="{29369AF8-3B08-4F17-B53A-D2CD43A1E2FB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9128;p75">
              <a:extLst>
                <a:ext uri="{FF2B5EF4-FFF2-40B4-BE49-F238E27FC236}">
                  <a16:creationId xmlns:a16="http://schemas.microsoft.com/office/drawing/2014/main" id="{01BB2EFA-4CEF-48E1-8121-F657F9B8C5C0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9129;p75">
              <a:extLst>
                <a:ext uri="{FF2B5EF4-FFF2-40B4-BE49-F238E27FC236}">
                  <a16:creationId xmlns:a16="http://schemas.microsoft.com/office/drawing/2014/main" id="{9A306827-C40C-48EB-9D13-31084C92034D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9130;p75">
              <a:extLst>
                <a:ext uri="{FF2B5EF4-FFF2-40B4-BE49-F238E27FC236}">
                  <a16:creationId xmlns:a16="http://schemas.microsoft.com/office/drawing/2014/main" id="{32AF2C08-CFBE-46F2-AB92-BC24C4954F08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9131;p75">
              <a:extLst>
                <a:ext uri="{FF2B5EF4-FFF2-40B4-BE49-F238E27FC236}">
                  <a16:creationId xmlns:a16="http://schemas.microsoft.com/office/drawing/2014/main" id="{08743A49-0077-4FEE-A3BF-85E7A234C8C4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9132;p75">
              <a:extLst>
                <a:ext uri="{FF2B5EF4-FFF2-40B4-BE49-F238E27FC236}">
                  <a16:creationId xmlns:a16="http://schemas.microsoft.com/office/drawing/2014/main" id="{2DDACE24-A71D-41E6-8595-8E14DE45DFBF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9133;p75">
              <a:extLst>
                <a:ext uri="{FF2B5EF4-FFF2-40B4-BE49-F238E27FC236}">
                  <a16:creationId xmlns:a16="http://schemas.microsoft.com/office/drawing/2014/main" id="{F467AFEA-9300-4833-8BA5-CECE02B9F96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9134;p75">
              <a:extLst>
                <a:ext uri="{FF2B5EF4-FFF2-40B4-BE49-F238E27FC236}">
                  <a16:creationId xmlns:a16="http://schemas.microsoft.com/office/drawing/2014/main" id="{5EAB497A-F516-481A-B574-4406AAFBD6E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9135;p75">
              <a:extLst>
                <a:ext uri="{FF2B5EF4-FFF2-40B4-BE49-F238E27FC236}">
                  <a16:creationId xmlns:a16="http://schemas.microsoft.com/office/drawing/2014/main" id="{E7E5B97F-F108-44D6-9090-3D8A5F0A7BFA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9136;p75">
              <a:extLst>
                <a:ext uri="{FF2B5EF4-FFF2-40B4-BE49-F238E27FC236}">
                  <a16:creationId xmlns:a16="http://schemas.microsoft.com/office/drawing/2014/main" id="{31FD541F-A5A7-4C77-9FD1-E037DF1004BD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9137;p75">
              <a:extLst>
                <a:ext uri="{FF2B5EF4-FFF2-40B4-BE49-F238E27FC236}">
                  <a16:creationId xmlns:a16="http://schemas.microsoft.com/office/drawing/2014/main" id="{DC6AD4BD-E229-47CE-B1F7-D3291D8092C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9138;p75">
              <a:extLst>
                <a:ext uri="{FF2B5EF4-FFF2-40B4-BE49-F238E27FC236}">
                  <a16:creationId xmlns:a16="http://schemas.microsoft.com/office/drawing/2014/main" id="{33C0E1D4-E2D2-462A-A1CF-5C8825A2075F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9139;p75">
              <a:extLst>
                <a:ext uri="{FF2B5EF4-FFF2-40B4-BE49-F238E27FC236}">
                  <a16:creationId xmlns:a16="http://schemas.microsoft.com/office/drawing/2014/main" id="{5FBE5C2A-8FDA-424E-90EA-B1BD44D2A505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9140;p75">
              <a:extLst>
                <a:ext uri="{FF2B5EF4-FFF2-40B4-BE49-F238E27FC236}">
                  <a16:creationId xmlns:a16="http://schemas.microsoft.com/office/drawing/2014/main" id="{A419EC05-C4AC-4858-B187-0D6F4E63BAF4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9141;p75">
              <a:extLst>
                <a:ext uri="{FF2B5EF4-FFF2-40B4-BE49-F238E27FC236}">
                  <a16:creationId xmlns:a16="http://schemas.microsoft.com/office/drawing/2014/main" id="{1276826D-4A17-4513-AB8A-CDC6420AEF2F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9142;p75">
              <a:extLst>
                <a:ext uri="{FF2B5EF4-FFF2-40B4-BE49-F238E27FC236}">
                  <a16:creationId xmlns:a16="http://schemas.microsoft.com/office/drawing/2014/main" id="{551DDEF3-B5C5-49B2-A202-F33FC96C0C2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9143;p75">
              <a:extLst>
                <a:ext uri="{FF2B5EF4-FFF2-40B4-BE49-F238E27FC236}">
                  <a16:creationId xmlns:a16="http://schemas.microsoft.com/office/drawing/2014/main" id="{9830DA6A-71E9-45D6-B83E-2DEA5766BCFC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9144;p75">
              <a:extLst>
                <a:ext uri="{FF2B5EF4-FFF2-40B4-BE49-F238E27FC236}">
                  <a16:creationId xmlns:a16="http://schemas.microsoft.com/office/drawing/2014/main" id="{A4833716-BFE7-4033-BC1B-CFD7EADFC207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9145;p75">
              <a:extLst>
                <a:ext uri="{FF2B5EF4-FFF2-40B4-BE49-F238E27FC236}">
                  <a16:creationId xmlns:a16="http://schemas.microsoft.com/office/drawing/2014/main" id="{823A748F-1C84-4227-95FA-2867F339FEA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9146;p75">
              <a:extLst>
                <a:ext uri="{FF2B5EF4-FFF2-40B4-BE49-F238E27FC236}">
                  <a16:creationId xmlns:a16="http://schemas.microsoft.com/office/drawing/2014/main" id="{CCAFB341-05FF-4D26-A095-6C1387DB888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9147;p75">
              <a:extLst>
                <a:ext uri="{FF2B5EF4-FFF2-40B4-BE49-F238E27FC236}">
                  <a16:creationId xmlns:a16="http://schemas.microsoft.com/office/drawing/2014/main" id="{51B37C42-58EE-4263-AAD6-2398EB9ED7D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9148;p75">
              <a:extLst>
                <a:ext uri="{FF2B5EF4-FFF2-40B4-BE49-F238E27FC236}">
                  <a16:creationId xmlns:a16="http://schemas.microsoft.com/office/drawing/2014/main" id="{0A86817A-218F-468C-ABE8-685ECB1718F9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9149;p75">
              <a:extLst>
                <a:ext uri="{FF2B5EF4-FFF2-40B4-BE49-F238E27FC236}">
                  <a16:creationId xmlns:a16="http://schemas.microsoft.com/office/drawing/2014/main" id="{5E4692F7-CA42-4714-A0A4-9BEB5DA02737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9150;p75">
              <a:extLst>
                <a:ext uri="{FF2B5EF4-FFF2-40B4-BE49-F238E27FC236}">
                  <a16:creationId xmlns:a16="http://schemas.microsoft.com/office/drawing/2014/main" id="{4C5AF30D-874D-415E-8F36-52E2EACD8D7C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9151;p75">
              <a:extLst>
                <a:ext uri="{FF2B5EF4-FFF2-40B4-BE49-F238E27FC236}">
                  <a16:creationId xmlns:a16="http://schemas.microsoft.com/office/drawing/2014/main" id="{9E2105C5-D552-48B0-BA1C-0B675C20E677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9152;p75">
              <a:extLst>
                <a:ext uri="{FF2B5EF4-FFF2-40B4-BE49-F238E27FC236}">
                  <a16:creationId xmlns:a16="http://schemas.microsoft.com/office/drawing/2014/main" id="{B4AD8070-CBA0-4CA6-AE6E-A1B092F0B41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9153;p75">
              <a:extLst>
                <a:ext uri="{FF2B5EF4-FFF2-40B4-BE49-F238E27FC236}">
                  <a16:creationId xmlns:a16="http://schemas.microsoft.com/office/drawing/2014/main" id="{A7F8825C-8A4F-4C05-84D1-3F389B54D759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9154;p75">
              <a:extLst>
                <a:ext uri="{FF2B5EF4-FFF2-40B4-BE49-F238E27FC236}">
                  <a16:creationId xmlns:a16="http://schemas.microsoft.com/office/drawing/2014/main" id="{B02483CC-CA0F-4AA3-B558-67040DB99E86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9155;p75">
              <a:extLst>
                <a:ext uri="{FF2B5EF4-FFF2-40B4-BE49-F238E27FC236}">
                  <a16:creationId xmlns:a16="http://schemas.microsoft.com/office/drawing/2014/main" id="{40F5D116-8928-458A-808D-EFCDB974D201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9156;p75">
              <a:extLst>
                <a:ext uri="{FF2B5EF4-FFF2-40B4-BE49-F238E27FC236}">
                  <a16:creationId xmlns:a16="http://schemas.microsoft.com/office/drawing/2014/main" id="{5A8CCBF6-9929-4F5A-89FE-7571368E9D5D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9157;p75">
              <a:extLst>
                <a:ext uri="{FF2B5EF4-FFF2-40B4-BE49-F238E27FC236}">
                  <a16:creationId xmlns:a16="http://schemas.microsoft.com/office/drawing/2014/main" id="{9EE07332-6CD0-4BAE-9877-BFE2A920978A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9158;p75">
              <a:extLst>
                <a:ext uri="{FF2B5EF4-FFF2-40B4-BE49-F238E27FC236}">
                  <a16:creationId xmlns:a16="http://schemas.microsoft.com/office/drawing/2014/main" id="{B613BAB9-96C5-405A-A332-E09B43643AF7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9159;p75">
              <a:extLst>
                <a:ext uri="{FF2B5EF4-FFF2-40B4-BE49-F238E27FC236}">
                  <a16:creationId xmlns:a16="http://schemas.microsoft.com/office/drawing/2014/main" id="{87E63C8D-1439-4554-B785-79C0FB077A06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9160;p75">
              <a:extLst>
                <a:ext uri="{FF2B5EF4-FFF2-40B4-BE49-F238E27FC236}">
                  <a16:creationId xmlns:a16="http://schemas.microsoft.com/office/drawing/2014/main" id="{7DE8931F-A6CD-4E75-8B99-CB2504FA96F8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9161;p75">
              <a:extLst>
                <a:ext uri="{FF2B5EF4-FFF2-40B4-BE49-F238E27FC236}">
                  <a16:creationId xmlns:a16="http://schemas.microsoft.com/office/drawing/2014/main" id="{804D6956-70C3-48EC-93A4-715E21A2C2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9162;p75">
              <a:extLst>
                <a:ext uri="{FF2B5EF4-FFF2-40B4-BE49-F238E27FC236}">
                  <a16:creationId xmlns:a16="http://schemas.microsoft.com/office/drawing/2014/main" id="{DAD38124-57FD-49B1-BBFB-5EC9F1075B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9163;p75">
              <a:extLst>
                <a:ext uri="{FF2B5EF4-FFF2-40B4-BE49-F238E27FC236}">
                  <a16:creationId xmlns:a16="http://schemas.microsoft.com/office/drawing/2014/main" id="{D905025D-7B65-4271-B88A-B94008C6ECF4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9164;p75">
              <a:extLst>
                <a:ext uri="{FF2B5EF4-FFF2-40B4-BE49-F238E27FC236}">
                  <a16:creationId xmlns:a16="http://schemas.microsoft.com/office/drawing/2014/main" id="{BE7D5DF5-26A1-4E2F-9FDE-6FED2A7066FE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9165;p75">
              <a:extLst>
                <a:ext uri="{FF2B5EF4-FFF2-40B4-BE49-F238E27FC236}">
                  <a16:creationId xmlns:a16="http://schemas.microsoft.com/office/drawing/2014/main" id="{D9E81DA7-C87C-4FCF-9418-F54012B295D3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9166;p75">
              <a:extLst>
                <a:ext uri="{FF2B5EF4-FFF2-40B4-BE49-F238E27FC236}">
                  <a16:creationId xmlns:a16="http://schemas.microsoft.com/office/drawing/2014/main" id="{41735D75-5A3B-46BF-AAF5-E1BB9B4A293C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9167;p75">
              <a:extLst>
                <a:ext uri="{FF2B5EF4-FFF2-40B4-BE49-F238E27FC236}">
                  <a16:creationId xmlns:a16="http://schemas.microsoft.com/office/drawing/2014/main" id="{6F73F434-AB82-41E7-9016-13B827C8A011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9168;p75">
              <a:extLst>
                <a:ext uri="{FF2B5EF4-FFF2-40B4-BE49-F238E27FC236}">
                  <a16:creationId xmlns:a16="http://schemas.microsoft.com/office/drawing/2014/main" id="{0A7F07CB-64E5-457F-AC5A-C8B42A074E08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9169;p75">
              <a:extLst>
                <a:ext uri="{FF2B5EF4-FFF2-40B4-BE49-F238E27FC236}">
                  <a16:creationId xmlns:a16="http://schemas.microsoft.com/office/drawing/2014/main" id="{BF8E06C1-9BCA-4131-A06F-6BC01D9613C2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9170;p75">
              <a:extLst>
                <a:ext uri="{FF2B5EF4-FFF2-40B4-BE49-F238E27FC236}">
                  <a16:creationId xmlns:a16="http://schemas.microsoft.com/office/drawing/2014/main" id="{7C3BF1DB-2A51-45F4-A296-5B9A8B56F3A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9171;p75">
              <a:extLst>
                <a:ext uri="{FF2B5EF4-FFF2-40B4-BE49-F238E27FC236}">
                  <a16:creationId xmlns:a16="http://schemas.microsoft.com/office/drawing/2014/main" id="{F46945DA-4B7E-47CF-BF84-DF969FFC1712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9172;p75">
              <a:extLst>
                <a:ext uri="{FF2B5EF4-FFF2-40B4-BE49-F238E27FC236}">
                  <a16:creationId xmlns:a16="http://schemas.microsoft.com/office/drawing/2014/main" id="{DC2D2284-F6F1-4943-B0AD-09BC32FFB607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9173;p75">
              <a:extLst>
                <a:ext uri="{FF2B5EF4-FFF2-40B4-BE49-F238E27FC236}">
                  <a16:creationId xmlns:a16="http://schemas.microsoft.com/office/drawing/2014/main" id="{1983A180-2AAC-4F4F-93FB-0812F8AE0260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9174;p75">
              <a:extLst>
                <a:ext uri="{FF2B5EF4-FFF2-40B4-BE49-F238E27FC236}">
                  <a16:creationId xmlns:a16="http://schemas.microsoft.com/office/drawing/2014/main" id="{EB0CC617-7CD7-4FB5-B256-80268F86997B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9175;p75">
              <a:extLst>
                <a:ext uri="{FF2B5EF4-FFF2-40B4-BE49-F238E27FC236}">
                  <a16:creationId xmlns:a16="http://schemas.microsoft.com/office/drawing/2014/main" id="{E0BB68E5-B5EA-4B85-A5DA-6F99F4267CE7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9176;p75">
              <a:extLst>
                <a:ext uri="{FF2B5EF4-FFF2-40B4-BE49-F238E27FC236}">
                  <a16:creationId xmlns:a16="http://schemas.microsoft.com/office/drawing/2014/main" id="{42C4AAB4-67E4-47C3-805F-765C714AA3CD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9177;p75">
              <a:extLst>
                <a:ext uri="{FF2B5EF4-FFF2-40B4-BE49-F238E27FC236}">
                  <a16:creationId xmlns:a16="http://schemas.microsoft.com/office/drawing/2014/main" id="{0968346C-B37F-46B1-916A-CC54ABC7B919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9178;p75">
              <a:extLst>
                <a:ext uri="{FF2B5EF4-FFF2-40B4-BE49-F238E27FC236}">
                  <a16:creationId xmlns:a16="http://schemas.microsoft.com/office/drawing/2014/main" id="{72EF8F59-20A7-46EC-BD55-FD151DA6A09A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9179;p75">
              <a:extLst>
                <a:ext uri="{FF2B5EF4-FFF2-40B4-BE49-F238E27FC236}">
                  <a16:creationId xmlns:a16="http://schemas.microsoft.com/office/drawing/2014/main" id="{BE8426DE-1B32-45BF-A257-631D9F1262E7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9180;p75">
              <a:extLst>
                <a:ext uri="{FF2B5EF4-FFF2-40B4-BE49-F238E27FC236}">
                  <a16:creationId xmlns:a16="http://schemas.microsoft.com/office/drawing/2014/main" id="{CCD6FC79-F1B2-4455-B498-FC044CAAFF46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9181;p75">
              <a:extLst>
                <a:ext uri="{FF2B5EF4-FFF2-40B4-BE49-F238E27FC236}">
                  <a16:creationId xmlns:a16="http://schemas.microsoft.com/office/drawing/2014/main" id="{D6A75EE0-3443-4F7E-A299-9B017A263854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9182;p75">
              <a:extLst>
                <a:ext uri="{FF2B5EF4-FFF2-40B4-BE49-F238E27FC236}">
                  <a16:creationId xmlns:a16="http://schemas.microsoft.com/office/drawing/2014/main" id="{9D261719-3C25-4FD4-A6C9-850B4C8A5E0F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9183;p75">
              <a:extLst>
                <a:ext uri="{FF2B5EF4-FFF2-40B4-BE49-F238E27FC236}">
                  <a16:creationId xmlns:a16="http://schemas.microsoft.com/office/drawing/2014/main" id="{4909C50D-5FDE-4A68-BB37-EED21510B6F2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9184;p75">
              <a:extLst>
                <a:ext uri="{FF2B5EF4-FFF2-40B4-BE49-F238E27FC236}">
                  <a16:creationId xmlns:a16="http://schemas.microsoft.com/office/drawing/2014/main" id="{43AFF365-F180-4CDD-89CD-61B2590FEC9C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9185;p75">
              <a:extLst>
                <a:ext uri="{FF2B5EF4-FFF2-40B4-BE49-F238E27FC236}">
                  <a16:creationId xmlns:a16="http://schemas.microsoft.com/office/drawing/2014/main" id="{474E9809-3999-4A89-B11E-AE83E26A95E8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9186;p75">
              <a:extLst>
                <a:ext uri="{FF2B5EF4-FFF2-40B4-BE49-F238E27FC236}">
                  <a16:creationId xmlns:a16="http://schemas.microsoft.com/office/drawing/2014/main" id="{E7DFD297-134A-442F-B4BF-69090B9A5E71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9187;p75">
              <a:extLst>
                <a:ext uri="{FF2B5EF4-FFF2-40B4-BE49-F238E27FC236}">
                  <a16:creationId xmlns:a16="http://schemas.microsoft.com/office/drawing/2014/main" id="{FF6848C2-7C0D-408A-9224-259BFC6D602E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9188;p75">
              <a:extLst>
                <a:ext uri="{FF2B5EF4-FFF2-40B4-BE49-F238E27FC236}">
                  <a16:creationId xmlns:a16="http://schemas.microsoft.com/office/drawing/2014/main" id="{7617222B-4C78-4EC9-96EC-9EC254EC8991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9189;p75">
              <a:extLst>
                <a:ext uri="{FF2B5EF4-FFF2-40B4-BE49-F238E27FC236}">
                  <a16:creationId xmlns:a16="http://schemas.microsoft.com/office/drawing/2014/main" id="{F2191224-3944-4771-9E6B-8FF1E38D011C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9190;p75">
              <a:extLst>
                <a:ext uri="{FF2B5EF4-FFF2-40B4-BE49-F238E27FC236}">
                  <a16:creationId xmlns:a16="http://schemas.microsoft.com/office/drawing/2014/main" id="{96207394-AE11-4669-9162-F2AE410DFDF5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9191;p75">
              <a:extLst>
                <a:ext uri="{FF2B5EF4-FFF2-40B4-BE49-F238E27FC236}">
                  <a16:creationId xmlns:a16="http://schemas.microsoft.com/office/drawing/2014/main" id="{E40B13E3-4611-445F-84FC-92D4185FFB14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9192;p75">
              <a:extLst>
                <a:ext uri="{FF2B5EF4-FFF2-40B4-BE49-F238E27FC236}">
                  <a16:creationId xmlns:a16="http://schemas.microsoft.com/office/drawing/2014/main" id="{B1005596-15F9-45C3-8D42-CB783749838A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9193;p75">
              <a:extLst>
                <a:ext uri="{FF2B5EF4-FFF2-40B4-BE49-F238E27FC236}">
                  <a16:creationId xmlns:a16="http://schemas.microsoft.com/office/drawing/2014/main" id="{4662EEA4-8EE6-4F04-A682-4792DC0C7E05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9194;p75">
              <a:extLst>
                <a:ext uri="{FF2B5EF4-FFF2-40B4-BE49-F238E27FC236}">
                  <a16:creationId xmlns:a16="http://schemas.microsoft.com/office/drawing/2014/main" id="{094CF4E5-41BA-417D-9174-9213E092552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9195;p75">
              <a:extLst>
                <a:ext uri="{FF2B5EF4-FFF2-40B4-BE49-F238E27FC236}">
                  <a16:creationId xmlns:a16="http://schemas.microsoft.com/office/drawing/2014/main" id="{FA80A370-829D-4067-BF0F-C47F625B38EF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9196;p75">
              <a:extLst>
                <a:ext uri="{FF2B5EF4-FFF2-40B4-BE49-F238E27FC236}">
                  <a16:creationId xmlns:a16="http://schemas.microsoft.com/office/drawing/2014/main" id="{E7A6F644-179F-4637-AB3C-416EF9D4B7F2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9197;p75">
              <a:extLst>
                <a:ext uri="{FF2B5EF4-FFF2-40B4-BE49-F238E27FC236}">
                  <a16:creationId xmlns:a16="http://schemas.microsoft.com/office/drawing/2014/main" id="{7275183D-F766-4ADE-88AF-923B38E2DF37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9198;p75">
              <a:extLst>
                <a:ext uri="{FF2B5EF4-FFF2-40B4-BE49-F238E27FC236}">
                  <a16:creationId xmlns:a16="http://schemas.microsoft.com/office/drawing/2014/main" id="{3556E81A-8A4B-4970-BAEC-D0649CE23FA2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9199;p75">
              <a:extLst>
                <a:ext uri="{FF2B5EF4-FFF2-40B4-BE49-F238E27FC236}">
                  <a16:creationId xmlns:a16="http://schemas.microsoft.com/office/drawing/2014/main" id="{1F9C7504-50C4-420F-A882-D9E1F8324E2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9200;p75">
              <a:extLst>
                <a:ext uri="{FF2B5EF4-FFF2-40B4-BE49-F238E27FC236}">
                  <a16:creationId xmlns:a16="http://schemas.microsoft.com/office/drawing/2014/main" id="{DCD80B37-10F9-4C59-9E29-5646753059F2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9201;p75">
              <a:extLst>
                <a:ext uri="{FF2B5EF4-FFF2-40B4-BE49-F238E27FC236}">
                  <a16:creationId xmlns:a16="http://schemas.microsoft.com/office/drawing/2014/main" id="{D6C0CE22-4C7B-4E81-BF82-86CA7FF41D14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9202;p75">
              <a:extLst>
                <a:ext uri="{FF2B5EF4-FFF2-40B4-BE49-F238E27FC236}">
                  <a16:creationId xmlns:a16="http://schemas.microsoft.com/office/drawing/2014/main" id="{43ACF2D6-3ECD-4639-8883-01E2CB7584C8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9203;p75">
              <a:extLst>
                <a:ext uri="{FF2B5EF4-FFF2-40B4-BE49-F238E27FC236}">
                  <a16:creationId xmlns:a16="http://schemas.microsoft.com/office/drawing/2014/main" id="{5CD37FC6-0A56-49D8-B337-98211877C3B1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9204;p75">
              <a:extLst>
                <a:ext uri="{FF2B5EF4-FFF2-40B4-BE49-F238E27FC236}">
                  <a16:creationId xmlns:a16="http://schemas.microsoft.com/office/drawing/2014/main" id="{E3F2E59A-1A0A-4875-9B5B-AD4F0F7894B5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9205;p75">
              <a:extLst>
                <a:ext uri="{FF2B5EF4-FFF2-40B4-BE49-F238E27FC236}">
                  <a16:creationId xmlns:a16="http://schemas.microsoft.com/office/drawing/2014/main" id="{98CF0C05-3176-4C6C-AA04-94FDAC9BC07D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9206;p75">
              <a:extLst>
                <a:ext uri="{FF2B5EF4-FFF2-40B4-BE49-F238E27FC236}">
                  <a16:creationId xmlns:a16="http://schemas.microsoft.com/office/drawing/2014/main" id="{401E9508-B005-41C9-8684-72170D18F80E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9207;p75">
              <a:extLst>
                <a:ext uri="{FF2B5EF4-FFF2-40B4-BE49-F238E27FC236}">
                  <a16:creationId xmlns:a16="http://schemas.microsoft.com/office/drawing/2014/main" id="{64EC7EEB-A72E-4A3A-8C5D-2DF6490EE40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9208;p75">
              <a:extLst>
                <a:ext uri="{FF2B5EF4-FFF2-40B4-BE49-F238E27FC236}">
                  <a16:creationId xmlns:a16="http://schemas.microsoft.com/office/drawing/2014/main" id="{8D3BE4F8-FD06-4AD4-A9B6-0739955D6720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9209;p75">
              <a:extLst>
                <a:ext uri="{FF2B5EF4-FFF2-40B4-BE49-F238E27FC236}">
                  <a16:creationId xmlns:a16="http://schemas.microsoft.com/office/drawing/2014/main" id="{61063939-46AB-4569-AA34-040F0E9F70AD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9210;p75">
              <a:extLst>
                <a:ext uri="{FF2B5EF4-FFF2-40B4-BE49-F238E27FC236}">
                  <a16:creationId xmlns:a16="http://schemas.microsoft.com/office/drawing/2014/main" id="{B48133CA-7B51-449B-9E23-18776B297806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9211;p75">
              <a:extLst>
                <a:ext uri="{FF2B5EF4-FFF2-40B4-BE49-F238E27FC236}">
                  <a16:creationId xmlns:a16="http://schemas.microsoft.com/office/drawing/2014/main" id="{43CF50D2-8E5F-4E15-BDE9-B0E28203C632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9212;p75">
              <a:extLst>
                <a:ext uri="{FF2B5EF4-FFF2-40B4-BE49-F238E27FC236}">
                  <a16:creationId xmlns:a16="http://schemas.microsoft.com/office/drawing/2014/main" id="{A1D82AC2-67A7-4C85-A8ED-1C8FA3C9DBCE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9213;p75">
              <a:extLst>
                <a:ext uri="{FF2B5EF4-FFF2-40B4-BE49-F238E27FC236}">
                  <a16:creationId xmlns:a16="http://schemas.microsoft.com/office/drawing/2014/main" id="{E640DE21-9E34-4898-9E49-634411719B48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9214;p75">
              <a:extLst>
                <a:ext uri="{FF2B5EF4-FFF2-40B4-BE49-F238E27FC236}">
                  <a16:creationId xmlns:a16="http://schemas.microsoft.com/office/drawing/2014/main" id="{2AE34571-7EE5-41B6-84A2-879FD194051B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9215;p75">
              <a:extLst>
                <a:ext uri="{FF2B5EF4-FFF2-40B4-BE49-F238E27FC236}">
                  <a16:creationId xmlns:a16="http://schemas.microsoft.com/office/drawing/2014/main" id="{394E7055-C79A-436F-89B0-AC2929E4A8AF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9216;p75">
              <a:extLst>
                <a:ext uri="{FF2B5EF4-FFF2-40B4-BE49-F238E27FC236}">
                  <a16:creationId xmlns:a16="http://schemas.microsoft.com/office/drawing/2014/main" id="{AA7FBCB6-0A6A-45E8-8977-AD13E501B851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9217;p75">
              <a:extLst>
                <a:ext uri="{FF2B5EF4-FFF2-40B4-BE49-F238E27FC236}">
                  <a16:creationId xmlns:a16="http://schemas.microsoft.com/office/drawing/2014/main" id="{CD16FEBC-95CB-47D3-A319-9E9EFDA8BA0B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9218;p75">
              <a:extLst>
                <a:ext uri="{FF2B5EF4-FFF2-40B4-BE49-F238E27FC236}">
                  <a16:creationId xmlns:a16="http://schemas.microsoft.com/office/drawing/2014/main" id="{BFD539D2-527C-4A0E-9747-C9DA78160272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9219;p75">
              <a:extLst>
                <a:ext uri="{FF2B5EF4-FFF2-40B4-BE49-F238E27FC236}">
                  <a16:creationId xmlns:a16="http://schemas.microsoft.com/office/drawing/2014/main" id="{37983238-A431-4729-8370-1C25528BB103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9220;p75">
              <a:extLst>
                <a:ext uri="{FF2B5EF4-FFF2-40B4-BE49-F238E27FC236}">
                  <a16:creationId xmlns:a16="http://schemas.microsoft.com/office/drawing/2014/main" id="{C42D6F5B-89E7-4382-AE8F-6BA09D50EC26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9221;p75">
              <a:extLst>
                <a:ext uri="{FF2B5EF4-FFF2-40B4-BE49-F238E27FC236}">
                  <a16:creationId xmlns:a16="http://schemas.microsoft.com/office/drawing/2014/main" id="{4E837DED-548D-4B20-887B-54B2B4C9917A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9222;p75">
              <a:extLst>
                <a:ext uri="{FF2B5EF4-FFF2-40B4-BE49-F238E27FC236}">
                  <a16:creationId xmlns:a16="http://schemas.microsoft.com/office/drawing/2014/main" id="{8DCE8EA2-0BD6-4558-A60A-AC5FB24CE878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9223;p75">
              <a:extLst>
                <a:ext uri="{FF2B5EF4-FFF2-40B4-BE49-F238E27FC236}">
                  <a16:creationId xmlns:a16="http://schemas.microsoft.com/office/drawing/2014/main" id="{AFA8DCB2-9128-4AE3-943A-20EA1E607187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9224;p75">
              <a:extLst>
                <a:ext uri="{FF2B5EF4-FFF2-40B4-BE49-F238E27FC236}">
                  <a16:creationId xmlns:a16="http://schemas.microsoft.com/office/drawing/2014/main" id="{306BCDA5-8B0F-463C-BC06-18983C49E9BF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9225;p75">
              <a:extLst>
                <a:ext uri="{FF2B5EF4-FFF2-40B4-BE49-F238E27FC236}">
                  <a16:creationId xmlns:a16="http://schemas.microsoft.com/office/drawing/2014/main" id="{654A1CD8-823E-421E-9490-F0F6A24F6A7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9226;p75">
              <a:extLst>
                <a:ext uri="{FF2B5EF4-FFF2-40B4-BE49-F238E27FC236}">
                  <a16:creationId xmlns:a16="http://schemas.microsoft.com/office/drawing/2014/main" id="{D7C5749D-9451-4835-81E8-33666B9CAB47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9227;p75">
              <a:extLst>
                <a:ext uri="{FF2B5EF4-FFF2-40B4-BE49-F238E27FC236}">
                  <a16:creationId xmlns:a16="http://schemas.microsoft.com/office/drawing/2014/main" id="{C218D79D-2E96-4370-926F-F18D6033EF52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9228;p75">
              <a:extLst>
                <a:ext uri="{FF2B5EF4-FFF2-40B4-BE49-F238E27FC236}">
                  <a16:creationId xmlns:a16="http://schemas.microsoft.com/office/drawing/2014/main" id="{D271FB7E-8E5E-4374-AAC8-AC5FA65D027E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9229;p75">
              <a:extLst>
                <a:ext uri="{FF2B5EF4-FFF2-40B4-BE49-F238E27FC236}">
                  <a16:creationId xmlns:a16="http://schemas.microsoft.com/office/drawing/2014/main" id="{FF1903DB-3F07-4285-96AF-449AB03BCAD3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9230;p75">
              <a:extLst>
                <a:ext uri="{FF2B5EF4-FFF2-40B4-BE49-F238E27FC236}">
                  <a16:creationId xmlns:a16="http://schemas.microsoft.com/office/drawing/2014/main" id="{A252C844-9B2E-4A47-9F46-0740EED03BA8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9231;p75">
              <a:extLst>
                <a:ext uri="{FF2B5EF4-FFF2-40B4-BE49-F238E27FC236}">
                  <a16:creationId xmlns:a16="http://schemas.microsoft.com/office/drawing/2014/main" id="{1CA1305A-52FE-47EA-A370-F8B91B346C1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9232;p75">
              <a:extLst>
                <a:ext uri="{FF2B5EF4-FFF2-40B4-BE49-F238E27FC236}">
                  <a16:creationId xmlns:a16="http://schemas.microsoft.com/office/drawing/2014/main" id="{6472EFC4-F7C5-4D0E-BA53-EE040C78BC0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9233;p75">
              <a:extLst>
                <a:ext uri="{FF2B5EF4-FFF2-40B4-BE49-F238E27FC236}">
                  <a16:creationId xmlns:a16="http://schemas.microsoft.com/office/drawing/2014/main" id="{93A528BC-093E-423E-A8C3-3B1C0E0AC61F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9234;p75">
              <a:extLst>
                <a:ext uri="{FF2B5EF4-FFF2-40B4-BE49-F238E27FC236}">
                  <a16:creationId xmlns:a16="http://schemas.microsoft.com/office/drawing/2014/main" id="{FE309A8F-7478-4AA1-B620-B499EF6AECCA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9235;p75">
              <a:extLst>
                <a:ext uri="{FF2B5EF4-FFF2-40B4-BE49-F238E27FC236}">
                  <a16:creationId xmlns:a16="http://schemas.microsoft.com/office/drawing/2014/main" id="{058B73D9-2BD9-47E7-90CE-05401AACF4DF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9236;p75">
              <a:extLst>
                <a:ext uri="{FF2B5EF4-FFF2-40B4-BE49-F238E27FC236}">
                  <a16:creationId xmlns:a16="http://schemas.microsoft.com/office/drawing/2014/main" id="{4B04AD04-22B2-48CF-8464-2961A246F17A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9237;p75">
              <a:extLst>
                <a:ext uri="{FF2B5EF4-FFF2-40B4-BE49-F238E27FC236}">
                  <a16:creationId xmlns:a16="http://schemas.microsoft.com/office/drawing/2014/main" id="{A9FE5351-EEA7-4C7B-8ECA-778B099FF9E2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9238;p75">
              <a:extLst>
                <a:ext uri="{FF2B5EF4-FFF2-40B4-BE49-F238E27FC236}">
                  <a16:creationId xmlns:a16="http://schemas.microsoft.com/office/drawing/2014/main" id="{2A261E80-EAB9-463F-884E-4F2BD797C7E7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9239;p75">
              <a:extLst>
                <a:ext uri="{FF2B5EF4-FFF2-40B4-BE49-F238E27FC236}">
                  <a16:creationId xmlns:a16="http://schemas.microsoft.com/office/drawing/2014/main" id="{AD7CAD15-815A-4F2D-B20F-E7C9D95DBD9D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9240;p75">
              <a:extLst>
                <a:ext uri="{FF2B5EF4-FFF2-40B4-BE49-F238E27FC236}">
                  <a16:creationId xmlns:a16="http://schemas.microsoft.com/office/drawing/2014/main" id="{6B0DDEC7-58DB-45D0-93F5-0B088EC62D86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9241;p75">
              <a:extLst>
                <a:ext uri="{FF2B5EF4-FFF2-40B4-BE49-F238E27FC236}">
                  <a16:creationId xmlns:a16="http://schemas.microsoft.com/office/drawing/2014/main" id="{4498C563-E72B-41CD-B529-6BCCBA2C3A2E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9242;p75">
              <a:extLst>
                <a:ext uri="{FF2B5EF4-FFF2-40B4-BE49-F238E27FC236}">
                  <a16:creationId xmlns:a16="http://schemas.microsoft.com/office/drawing/2014/main" id="{4C59F37F-9272-47F0-A6E2-3E6C85626E6C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9243;p75">
              <a:extLst>
                <a:ext uri="{FF2B5EF4-FFF2-40B4-BE49-F238E27FC236}">
                  <a16:creationId xmlns:a16="http://schemas.microsoft.com/office/drawing/2014/main" id="{31627329-7AE1-434F-8457-5559E54408B6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9244;p75">
              <a:extLst>
                <a:ext uri="{FF2B5EF4-FFF2-40B4-BE49-F238E27FC236}">
                  <a16:creationId xmlns:a16="http://schemas.microsoft.com/office/drawing/2014/main" id="{0675CAAB-70C3-4816-B113-0E48C0379FF8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9245;p75">
              <a:extLst>
                <a:ext uri="{FF2B5EF4-FFF2-40B4-BE49-F238E27FC236}">
                  <a16:creationId xmlns:a16="http://schemas.microsoft.com/office/drawing/2014/main" id="{EF6B4528-65EB-4EF1-B383-DE31B9920F68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9246;p75">
              <a:extLst>
                <a:ext uri="{FF2B5EF4-FFF2-40B4-BE49-F238E27FC236}">
                  <a16:creationId xmlns:a16="http://schemas.microsoft.com/office/drawing/2014/main" id="{262BB607-2E87-4891-B2ED-22ABE79D3468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9247;p75">
              <a:extLst>
                <a:ext uri="{FF2B5EF4-FFF2-40B4-BE49-F238E27FC236}">
                  <a16:creationId xmlns:a16="http://schemas.microsoft.com/office/drawing/2014/main" id="{77A7F197-44E7-41AB-A0B7-DFF82C545D59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9248;p75">
              <a:extLst>
                <a:ext uri="{FF2B5EF4-FFF2-40B4-BE49-F238E27FC236}">
                  <a16:creationId xmlns:a16="http://schemas.microsoft.com/office/drawing/2014/main" id="{6334FBDD-BC10-44C4-8A0F-F4F836F20B1E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9249;p75">
              <a:extLst>
                <a:ext uri="{FF2B5EF4-FFF2-40B4-BE49-F238E27FC236}">
                  <a16:creationId xmlns:a16="http://schemas.microsoft.com/office/drawing/2014/main" id="{8054D9AB-2CE2-4D62-8896-8C65BA4631D8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9250;p75">
              <a:extLst>
                <a:ext uri="{FF2B5EF4-FFF2-40B4-BE49-F238E27FC236}">
                  <a16:creationId xmlns:a16="http://schemas.microsoft.com/office/drawing/2014/main" id="{22197BF1-BA17-43D4-AC3B-7DBB2CC8DF17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9251;p75">
              <a:extLst>
                <a:ext uri="{FF2B5EF4-FFF2-40B4-BE49-F238E27FC236}">
                  <a16:creationId xmlns:a16="http://schemas.microsoft.com/office/drawing/2014/main" id="{2F25C69B-5676-4F60-80B1-41452DC039BA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9252;p75">
              <a:extLst>
                <a:ext uri="{FF2B5EF4-FFF2-40B4-BE49-F238E27FC236}">
                  <a16:creationId xmlns:a16="http://schemas.microsoft.com/office/drawing/2014/main" id="{CF76461C-C3C7-4E94-B4B3-E9CEF3EB0DCA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9253;p75">
              <a:extLst>
                <a:ext uri="{FF2B5EF4-FFF2-40B4-BE49-F238E27FC236}">
                  <a16:creationId xmlns:a16="http://schemas.microsoft.com/office/drawing/2014/main" id="{3470BDDB-E93A-4419-AB92-32C1B28B3F4D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9254;p75">
              <a:extLst>
                <a:ext uri="{FF2B5EF4-FFF2-40B4-BE49-F238E27FC236}">
                  <a16:creationId xmlns:a16="http://schemas.microsoft.com/office/drawing/2014/main" id="{AFCE9FA5-D903-45C4-B73A-B2421C97BFE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9255;p75">
              <a:extLst>
                <a:ext uri="{FF2B5EF4-FFF2-40B4-BE49-F238E27FC236}">
                  <a16:creationId xmlns:a16="http://schemas.microsoft.com/office/drawing/2014/main" id="{D81135C8-29CC-447F-B16D-7B94FEA87F7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9256;p75">
              <a:extLst>
                <a:ext uri="{FF2B5EF4-FFF2-40B4-BE49-F238E27FC236}">
                  <a16:creationId xmlns:a16="http://schemas.microsoft.com/office/drawing/2014/main" id="{90700231-F04D-43C8-AFC2-9336FEFA3DB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9257;p75">
              <a:extLst>
                <a:ext uri="{FF2B5EF4-FFF2-40B4-BE49-F238E27FC236}">
                  <a16:creationId xmlns:a16="http://schemas.microsoft.com/office/drawing/2014/main" id="{13C1054D-FC58-4526-9761-D173CAEC4D56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9258;p75">
              <a:extLst>
                <a:ext uri="{FF2B5EF4-FFF2-40B4-BE49-F238E27FC236}">
                  <a16:creationId xmlns:a16="http://schemas.microsoft.com/office/drawing/2014/main" id="{32BDAD26-9DE7-4C0F-8F5B-EE922E27AA33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9259;p75">
              <a:extLst>
                <a:ext uri="{FF2B5EF4-FFF2-40B4-BE49-F238E27FC236}">
                  <a16:creationId xmlns:a16="http://schemas.microsoft.com/office/drawing/2014/main" id="{B2E1826C-4683-482D-A90E-13E9BC0EEE8A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9260;p75">
              <a:extLst>
                <a:ext uri="{FF2B5EF4-FFF2-40B4-BE49-F238E27FC236}">
                  <a16:creationId xmlns:a16="http://schemas.microsoft.com/office/drawing/2014/main" id="{B2C06BCF-5D06-45C2-BFB4-BBF18578BA26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9261;p75">
              <a:extLst>
                <a:ext uri="{FF2B5EF4-FFF2-40B4-BE49-F238E27FC236}">
                  <a16:creationId xmlns:a16="http://schemas.microsoft.com/office/drawing/2014/main" id="{A58A2F85-50A9-41AE-B709-85FFA8D4DE56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9262;p75">
              <a:extLst>
                <a:ext uri="{FF2B5EF4-FFF2-40B4-BE49-F238E27FC236}">
                  <a16:creationId xmlns:a16="http://schemas.microsoft.com/office/drawing/2014/main" id="{84F691B3-7828-4450-B800-67A996B69BF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9263;p75">
              <a:extLst>
                <a:ext uri="{FF2B5EF4-FFF2-40B4-BE49-F238E27FC236}">
                  <a16:creationId xmlns:a16="http://schemas.microsoft.com/office/drawing/2014/main" id="{1B440878-AA1C-4175-B2FF-4773EB7DA63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9264;p75">
              <a:extLst>
                <a:ext uri="{FF2B5EF4-FFF2-40B4-BE49-F238E27FC236}">
                  <a16:creationId xmlns:a16="http://schemas.microsoft.com/office/drawing/2014/main" id="{C82484D5-86E8-46A1-B538-42A1FA9C740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9265;p75">
              <a:extLst>
                <a:ext uri="{FF2B5EF4-FFF2-40B4-BE49-F238E27FC236}">
                  <a16:creationId xmlns:a16="http://schemas.microsoft.com/office/drawing/2014/main" id="{447997CF-A369-4DE1-8540-7AB1B4EC2FC2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9266;p75">
              <a:extLst>
                <a:ext uri="{FF2B5EF4-FFF2-40B4-BE49-F238E27FC236}">
                  <a16:creationId xmlns:a16="http://schemas.microsoft.com/office/drawing/2014/main" id="{B74FB0C3-7879-44A4-9AFD-2D2062CF73A1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9267;p75">
              <a:extLst>
                <a:ext uri="{FF2B5EF4-FFF2-40B4-BE49-F238E27FC236}">
                  <a16:creationId xmlns:a16="http://schemas.microsoft.com/office/drawing/2014/main" id="{C30C8D6C-694D-42F5-A123-E5CCC09CE03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9268;p75">
              <a:extLst>
                <a:ext uri="{FF2B5EF4-FFF2-40B4-BE49-F238E27FC236}">
                  <a16:creationId xmlns:a16="http://schemas.microsoft.com/office/drawing/2014/main" id="{F506A530-3BD2-44C7-A522-C8AAB406545D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9269;p75">
              <a:extLst>
                <a:ext uri="{FF2B5EF4-FFF2-40B4-BE49-F238E27FC236}">
                  <a16:creationId xmlns:a16="http://schemas.microsoft.com/office/drawing/2014/main" id="{57F15308-E6AE-424A-84CA-22EA8984AD8B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9270;p75">
              <a:extLst>
                <a:ext uri="{FF2B5EF4-FFF2-40B4-BE49-F238E27FC236}">
                  <a16:creationId xmlns:a16="http://schemas.microsoft.com/office/drawing/2014/main" id="{87D8FAC0-80F1-40B4-B83F-E9BF7948FAC0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9271;p75">
              <a:extLst>
                <a:ext uri="{FF2B5EF4-FFF2-40B4-BE49-F238E27FC236}">
                  <a16:creationId xmlns:a16="http://schemas.microsoft.com/office/drawing/2014/main" id="{AC45C62B-6618-472E-814D-77D073F557FB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9272;p75">
              <a:extLst>
                <a:ext uri="{FF2B5EF4-FFF2-40B4-BE49-F238E27FC236}">
                  <a16:creationId xmlns:a16="http://schemas.microsoft.com/office/drawing/2014/main" id="{A435DF60-D695-4D70-8645-01EF00FA67CE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9273;p75">
              <a:extLst>
                <a:ext uri="{FF2B5EF4-FFF2-40B4-BE49-F238E27FC236}">
                  <a16:creationId xmlns:a16="http://schemas.microsoft.com/office/drawing/2014/main" id="{DAA4CB8B-A8CF-43E8-8859-3C5D183DEA67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9274;p75">
              <a:extLst>
                <a:ext uri="{FF2B5EF4-FFF2-40B4-BE49-F238E27FC236}">
                  <a16:creationId xmlns:a16="http://schemas.microsoft.com/office/drawing/2014/main" id="{DFC345AE-EFC5-438A-83C8-BEE476D27D04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9275;p75">
              <a:extLst>
                <a:ext uri="{FF2B5EF4-FFF2-40B4-BE49-F238E27FC236}">
                  <a16:creationId xmlns:a16="http://schemas.microsoft.com/office/drawing/2014/main" id="{40957EBD-4BE9-46BB-8807-4A53A2EC5A59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9276;p75">
              <a:extLst>
                <a:ext uri="{FF2B5EF4-FFF2-40B4-BE49-F238E27FC236}">
                  <a16:creationId xmlns:a16="http://schemas.microsoft.com/office/drawing/2014/main" id="{3ACFE8F0-7D49-455E-BD61-5F84856BFA9B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9277;p75">
              <a:extLst>
                <a:ext uri="{FF2B5EF4-FFF2-40B4-BE49-F238E27FC236}">
                  <a16:creationId xmlns:a16="http://schemas.microsoft.com/office/drawing/2014/main" id="{CE046946-F31D-4FA7-9DCC-63E378458721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9278;p75">
              <a:extLst>
                <a:ext uri="{FF2B5EF4-FFF2-40B4-BE49-F238E27FC236}">
                  <a16:creationId xmlns:a16="http://schemas.microsoft.com/office/drawing/2014/main" id="{A61732F2-B609-44B1-955D-176E6546C3E7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9279;p75">
              <a:extLst>
                <a:ext uri="{FF2B5EF4-FFF2-40B4-BE49-F238E27FC236}">
                  <a16:creationId xmlns:a16="http://schemas.microsoft.com/office/drawing/2014/main" id="{6C2068C1-2E35-4163-9C26-19EF93ED6370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9280;p75">
              <a:extLst>
                <a:ext uri="{FF2B5EF4-FFF2-40B4-BE49-F238E27FC236}">
                  <a16:creationId xmlns:a16="http://schemas.microsoft.com/office/drawing/2014/main" id="{B9CAADFD-4813-49C6-BDED-9B8F3AAB88AF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9281;p75">
              <a:extLst>
                <a:ext uri="{FF2B5EF4-FFF2-40B4-BE49-F238E27FC236}">
                  <a16:creationId xmlns:a16="http://schemas.microsoft.com/office/drawing/2014/main" id="{E8E0F6F5-60DB-4B5D-8B67-863812A18E43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9282;p75">
              <a:extLst>
                <a:ext uri="{FF2B5EF4-FFF2-40B4-BE49-F238E27FC236}">
                  <a16:creationId xmlns:a16="http://schemas.microsoft.com/office/drawing/2014/main" id="{04FBCF5D-C9D0-4A95-B29B-68BFC22D19E9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9283;p75">
              <a:extLst>
                <a:ext uri="{FF2B5EF4-FFF2-40B4-BE49-F238E27FC236}">
                  <a16:creationId xmlns:a16="http://schemas.microsoft.com/office/drawing/2014/main" id="{431BD4B1-29E5-4524-9830-42A1327B31B8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9284;p75">
              <a:extLst>
                <a:ext uri="{FF2B5EF4-FFF2-40B4-BE49-F238E27FC236}">
                  <a16:creationId xmlns:a16="http://schemas.microsoft.com/office/drawing/2014/main" id="{CD5F39E7-C470-44F6-869F-A9C9CB3E8B57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9285;p75">
              <a:extLst>
                <a:ext uri="{FF2B5EF4-FFF2-40B4-BE49-F238E27FC236}">
                  <a16:creationId xmlns:a16="http://schemas.microsoft.com/office/drawing/2014/main" id="{4A6F810B-4443-4F41-B3FF-F02333713A5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9286;p75">
              <a:extLst>
                <a:ext uri="{FF2B5EF4-FFF2-40B4-BE49-F238E27FC236}">
                  <a16:creationId xmlns:a16="http://schemas.microsoft.com/office/drawing/2014/main" id="{F2F7B5E6-0853-490F-92D4-832F0D69B886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9287;p75">
              <a:extLst>
                <a:ext uri="{FF2B5EF4-FFF2-40B4-BE49-F238E27FC236}">
                  <a16:creationId xmlns:a16="http://schemas.microsoft.com/office/drawing/2014/main" id="{FA821B53-A713-4F77-BE72-82834328A042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9288;p75">
              <a:extLst>
                <a:ext uri="{FF2B5EF4-FFF2-40B4-BE49-F238E27FC236}">
                  <a16:creationId xmlns:a16="http://schemas.microsoft.com/office/drawing/2014/main" id="{4C0A5AEE-2A05-46A6-A2C9-EB90AF115C00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9289;p75">
              <a:extLst>
                <a:ext uri="{FF2B5EF4-FFF2-40B4-BE49-F238E27FC236}">
                  <a16:creationId xmlns:a16="http://schemas.microsoft.com/office/drawing/2014/main" id="{F11F303B-2F98-468B-BC0F-B258D54092FD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9290;p75">
              <a:extLst>
                <a:ext uri="{FF2B5EF4-FFF2-40B4-BE49-F238E27FC236}">
                  <a16:creationId xmlns:a16="http://schemas.microsoft.com/office/drawing/2014/main" id="{A3B9E132-F76C-4BF2-9BAC-13EFAAB7B63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9291;p75">
              <a:extLst>
                <a:ext uri="{FF2B5EF4-FFF2-40B4-BE49-F238E27FC236}">
                  <a16:creationId xmlns:a16="http://schemas.microsoft.com/office/drawing/2014/main" id="{342622AA-9D52-4346-9D03-AA48905CBAB2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9292;p75">
              <a:extLst>
                <a:ext uri="{FF2B5EF4-FFF2-40B4-BE49-F238E27FC236}">
                  <a16:creationId xmlns:a16="http://schemas.microsoft.com/office/drawing/2014/main" id="{F1DCDA40-371E-4E99-8DCE-30C48B4B38BF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9293;p75">
              <a:extLst>
                <a:ext uri="{FF2B5EF4-FFF2-40B4-BE49-F238E27FC236}">
                  <a16:creationId xmlns:a16="http://schemas.microsoft.com/office/drawing/2014/main" id="{323D1B8F-3AC8-4F25-B017-43EC85774FC7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9294;p75">
              <a:extLst>
                <a:ext uri="{FF2B5EF4-FFF2-40B4-BE49-F238E27FC236}">
                  <a16:creationId xmlns:a16="http://schemas.microsoft.com/office/drawing/2014/main" id="{8BC6AA32-1A06-4CB3-B4DA-9F76D201C01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9295;p75">
              <a:extLst>
                <a:ext uri="{FF2B5EF4-FFF2-40B4-BE49-F238E27FC236}">
                  <a16:creationId xmlns:a16="http://schemas.microsoft.com/office/drawing/2014/main" id="{5796FE10-23D2-4C93-BC63-BF21C169EA78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9296;p75">
              <a:extLst>
                <a:ext uri="{FF2B5EF4-FFF2-40B4-BE49-F238E27FC236}">
                  <a16:creationId xmlns:a16="http://schemas.microsoft.com/office/drawing/2014/main" id="{048B5ED7-005B-4906-9533-80EBB5D1E061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9297;p75">
              <a:extLst>
                <a:ext uri="{FF2B5EF4-FFF2-40B4-BE49-F238E27FC236}">
                  <a16:creationId xmlns:a16="http://schemas.microsoft.com/office/drawing/2014/main" id="{03B58884-2DA3-4187-B72E-009111251D42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9298;p75">
              <a:extLst>
                <a:ext uri="{FF2B5EF4-FFF2-40B4-BE49-F238E27FC236}">
                  <a16:creationId xmlns:a16="http://schemas.microsoft.com/office/drawing/2014/main" id="{AA7E8533-C936-480F-8DA5-81465A36D977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9299;p75">
              <a:extLst>
                <a:ext uri="{FF2B5EF4-FFF2-40B4-BE49-F238E27FC236}">
                  <a16:creationId xmlns:a16="http://schemas.microsoft.com/office/drawing/2014/main" id="{E5373743-3ED7-4D69-8D5F-CF47785D4692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9300;p75">
              <a:extLst>
                <a:ext uri="{FF2B5EF4-FFF2-40B4-BE49-F238E27FC236}">
                  <a16:creationId xmlns:a16="http://schemas.microsoft.com/office/drawing/2014/main" id="{8C97D718-C381-4D75-AEE0-2C18BCF86A21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9301;p75">
              <a:extLst>
                <a:ext uri="{FF2B5EF4-FFF2-40B4-BE49-F238E27FC236}">
                  <a16:creationId xmlns:a16="http://schemas.microsoft.com/office/drawing/2014/main" id="{D22FB5CA-6E2A-4C1B-8C35-31FE5674B9B7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9302;p75">
              <a:extLst>
                <a:ext uri="{FF2B5EF4-FFF2-40B4-BE49-F238E27FC236}">
                  <a16:creationId xmlns:a16="http://schemas.microsoft.com/office/drawing/2014/main" id="{BC16C328-CEF2-42B0-B314-39E89011D24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9303;p75">
              <a:extLst>
                <a:ext uri="{FF2B5EF4-FFF2-40B4-BE49-F238E27FC236}">
                  <a16:creationId xmlns:a16="http://schemas.microsoft.com/office/drawing/2014/main" id="{79770B29-2D5D-47E0-B8A6-8673BF08ECE0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9304;p75">
              <a:extLst>
                <a:ext uri="{FF2B5EF4-FFF2-40B4-BE49-F238E27FC236}">
                  <a16:creationId xmlns:a16="http://schemas.microsoft.com/office/drawing/2014/main" id="{9D12DCBF-833B-4707-93F0-FAECBB902303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9305;p75">
              <a:extLst>
                <a:ext uri="{FF2B5EF4-FFF2-40B4-BE49-F238E27FC236}">
                  <a16:creationId xmlns:a16="http://schemas.microsoft.com/office/drawing/2014/main" id="{AFC5B23F-0162-4EC5-AFE3-670F3CB0BAA9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9306;p75">
              <a:extLst>
                <a:ext uri="{FF2B5EF4-FFF2-40B4-BE49-F238E27FC236}">
                  <a16:creationId xmlns:a16="http://schemas.microsoft.com/office/drawing/2014/main" id="{910817CF-CC5A-410A-96F2-EACDA12B7E9E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9307;p75">
              <a:extLst>
                <a:ext uri="{FF2B5EF4-FFF2-40B4-BE49-F238E27FC236}">
                  <a16:creationId xmlns:a16="http://schemas.microsoft.com/office/drawing/2014/main" id="{B1655F6D-F489-4E08-A3E0-705E2333012C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9308;p75">
              <a:extLst>
                <a:ext uri="{FF2B5EF4-FFF2-40B4-BE49-F238E27FC236}">
                  <a16:creationId xmlns:a16="http://schemas.microsoft.com/office/drawing/2014/main" id="{7265A65D-BCB7-4219-9FA4-B15DC428A1BA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9309;p75">
              <a:extLst>
                <a:ext uri="{FF2B5EF4-FFF2-40B4-BE49-F238E27FC236}">
                  <a16:creationId xmlns:a16="http://schemas.microsoft.com/office/drawing/2014/main" id="{3825EDF0-3407-42B1-9D05-6CE48646076F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9310;p75">
              <a:extLst>
                <a:ext uri="{FF2B5EF4-FFF2-40B4-BE49-F238E27FC236}">
                  <a16:creationId xmlns:a16="http://schemas.microsoft.com/office/drawing/2014/main" id="{C35CEA40-5C6D-4A4D-8E39-166F853657B9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9311;p75">
              <a:extLst>
                <a:ext uri="{FF2B5EF4-FFF2-40B4-BE49-F238E27FC236}">
                  <a16:creationId xmlns:a16="http://schemas.microsoft.com/office/drawing/2014/main" id="{2B91549C-9218-46A3-9208-E4A4D2A0B2A2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9312;p75">
              <a:extLst>
                <a:ext uri="{FF2B5EF4-FFF2-40B4-BE49-F238E27FC236}">
                  <a16:creationId xmlns:a16="http://schemas.microsoft.com/office/drawing/2014/main" id="{30D79695-B2E0-411D-99D1-7735DBC367CF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9313;p75">
              <a:extLst>
                <a:ext uri="{FF2B5EF4-FFF2-40B4-BE49-F238E27FC236}">
                  <a16:creationId xmlns:a16="http://schemas.microsoft.com/office/drawing/2014/main" id="{B3DBF2F8-6CD4-44A6-9D5D-9B71711ADCC9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9314;p75">
              <a:extLst>
                <a:ext uri="{FF2B5EF4-FFF2-40B4-BE49-F238E27FC236}">
                  <a16:creationId xmlns:a16="http://schemas.microsoft.com/office/drawing/2014/main" id="{EFB7EE87-D169-42A4-9CA5-4529D9835E26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9315;p75">
              <a:extLst>
                <a:ext uri="{FF2B5EF4-FFF2-40B4-BE49-F238E27FC236}">
                  <a16:creationId xmlns:a16="http://schemas.microsoft.com/office/drawing/2014/main" id="{383654E3-14EF-448E-9D23-D0239248AE6E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9316;p75">
              <a:extLst>
                <a:ext uri="{FF2B5EF4-FFF2-40B4-BE49-F238E27FC236}">
                  <a16:creationId xmlns:a16="http://schemas.microsoft.com/office/drawing/2014/main" id="{0CE7178D-8F32-4722-AFF2-8200BBFF8060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9317;p75">
              <a:extLst>
                <a:ext uri="{FF2B5EF4-FFF2-40B4-BE49-F238E27FC236}">
                  <a16:creationId xmlns:a16="http://schemas.microsoft.com/office/drawing/2014/main" id="{F4D549D8-D61F-4E37-837B-A4C5E042EA0D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9318;p75">
              <a:extLst>
                <a:ext uri="{FF2B5EF4-FFF2-40B4-BE49-F238E27FC236}">
                  <a16:creationId xmlns:a16="http://schemas.microsoft.com/office/drawing/2014/main" id="{63813B4D-2E14-472C-8397-A3A35B7688D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9319;p75">
              <a:extLst>
                <a:ext uri="{FF2B5EF4-FFF2-40B4-BE49-F238E27FC236}">
                  <a16:creationId xmlns:a16="http://schemas.microsoft.com/office/drawing/2014/main" id="{727D2158-5726-4C3B-9FE6-63156B91E3D0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9320;p75">
              <a:extLst>
                <a:ext uri="{FF2B5EF4-FFF2-40B4-BE49-F238E27FC236}">
                  <a16:creationId xmlns:a16="http://schemas.microsoft.com/office/drawing/2014/main" id="{BF657D33-EE3B-4F1E-8361-4C6CC93EF3F6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9321;p75">
              <a:extLst>
                <a:ext uri="{FF2B5EF4-FFF2-40B4-BE49-F238E27FC236}">
                  <a16:creationId xmlns:a16="http://schemas.microsoft.com/office/drawing/2014/main" id="{715DFE20-599D-42C3-93B7-9560C3B30130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9322;p75">
              <a:extLst>
                <a:ext uri="{FF2B5EF4-FFF2-40B4-BE49-F238E27FC236}">
                  <a16:creationId xmlns:a16="http://schemas.microsoft.com/office/drawing/2014/main" id="{B6551DCB-9ABC-4E6B-9C09-D389F937320E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9323;p75">
              <a:extLst>
                <a:ext uri="{FF2B5EF4-FFF2-40B4-BE49-F238E27FC236}">
                  <a16:creationId xmlns:a16="http://schemas.microsoft.com/office/drawing/2014/main" id="{08B65AC9-2514-4BAB-B18F-0F28C1939504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9324;p75">
              <a:extLst>
                <a:ext uri="{FF2B5EF4-FFF2-40B4-BE49-F238E27FC236}">
                  <a16:creationId xmlns:a16="http://schemas.microsoft.com/office/drawing/2014/main" id="{EC9D81DD-F466-4835-B6C9-6632903FF535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9325;p75">
              <a:extLst>
                <a:ext uri="{FF2B5EF4-FFF2-40B4-BE49-F238E27FC236}">
                  <a16:creationId xmlns:a16="http://schemas.microsoft.com/office/drawing/2014/main" id="{F8C81B21-2F34-4349-8578-276C437830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9326;p75">
              <a:extLst>
                <a:ext uri="{FF2B5EF4-FFF2-40B4-BE49-F238E27FC236}">
                  <a16:creationId xmlns:a16="http://schemas.microsoft.com/office/drawing/2014/main" id="{BCC55DAC-6047-47F9-AA08-D3C357307FCE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9327;p75">
              <a:extLst>
                <a:ext uri="{FF2B5EF4-FFF2-40B4-BE49-F238E27FC236}">
                  <a16:creationId xmlns:a16="http://schemas.microsoft.com/office/drawing/2014/main" id="{7D2F33D4-5AD6-4137-BE49-46C23AC4BCAA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9328;p75">
              <a:extLst>
                <a:ext uri="{FF2B5EF4-FFF2-40B4-BE49-F238E27FC236}">
                  <a16:creationId xmlns:a16="http://schemas.microsoft.com/office/drawing/2014/main" id="{F252F491-5111-43FD-9E0C-57734FC6DA2D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9329;p75">
              <a:extLst>
                <a:ext uri="{FF2B5EF4-FFF2-40B4-BE49-F238E27FC236}">
                  <a16:creationId xmlns:a16="http://schemas.microsoft.com/office/drawing/2014/main" id="{7B0BF93D-3F9E-44B9-8018-0BDF25859397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9330;p75">
              <a:extLst>
                <a:ext uri="{FF2B5EF4-FFF2-40B4-BE49-F238E27FC236}">
                  <a16:creationId xmlns:a16="http://schemas.microsoft.com/office/drawing/2014/main" id="{8DC0129D-168A-4DE3-BC2B-4BF8E8E558B4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9331;p75">
              <a:extLst>
                <a:ext uri="{FF2B5EF4-FFF2-40B4-BE49-F238E27FC236}">
                  <a16:creationId xmlns:a16="http://schemas.microsoft.com/office/drawing/2014/main" id="{F87EB306-44D7-45F0-BB7F-FC6295D15495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9332;p75">
              <a:extLst>
                <a:ext uri="{FF2B5EF4-FFF2-40B4-BE49-F238E27FC236}">
                  <a16:creationId xmlns:a16="http://schemas.microsoft.com/office/drawing/2014/main" id="{37B5AFE3-C81F-4BD5-BACC-9ABE05FB0B60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9333;p75">
              <a:extLst>
                <a:ext uri="{FF2B5EF4-FFF2-40B4-BE49-F238E27FC236}">
                  <a16:creationId xmlns:a16="http://schemas.microsoft.com/office/drawing/2014/main" id="{1114B989-1917-4315-869E-6AD23D626A85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9334;p75">
              <a:extLst>
                <a:ext uri="{FF2B5EF4-FFF2-40B4-BE49-F238E27FC236}">
                  <a16:creationId xmlns:a16="http://schemas.microsoft.com/office/drawing/2014/main" id="{03A818F6-F996-45DE-B8E7-0E6FAB8553B9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9335;p75">
              <a:extLst>
                <a:ext uri="{FF2B5EF4-FFF2-40B4-BE49-F238E27FC236}">
                  <a16:creationId xmlns:a16="http://schemas.microsoft.com/office/drawing/2014/main" id="{D290AA01-6B15-483B-A17D-576C1D78D0B4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9336;p75">
              <a:extLst>
                <a:ext uri="{FF2B5EF4-FFF2-40B4-BE49-F238E27FC236}">
                  <a16:creationId xmlns:a16="http://schemas.microsoft.com/office/drawing/2014/main" id="{4C67D619-2B1F-4FF8-BBB7-4672DE96191D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9337;p75">
              <a:extLst>
                <a:ext uri="{FF2B5EF4-FFF2-40B4-BE49-F238E27FC236}">
                  <a16:creationId xmlns:a16="http://schemas.microsoft.com/office/drawing/2014/main" id="{9236C70E-F26F-4362-8D42-0B5493973DB7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9338;p75">
              <a:extLst>
                <a:ext uri="{FF2B5EF4-FFF2-40B4-BE49-F238E27FC236}">
                  <a16:creationId xmlns:a16="http://schemas.microsoft.com/office/drawing/2014/main" id="{92F568B1-F958-4634-B7B5-25EAC0E5A3BA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9339;p75">
              <a:extLst>
                <a:ext uri="{FF2B5EF4-FFF2-40B4-BE49-F238E27FC236}">
                  <a16:creationId xmlns:a16="http://schemas.microsoft.com/office/drawing/2014/main" id="{37D8169B-DB30-419C-B50D-EBC58DF4D52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9340;p75">
              <a:extLst>
                <a:ext uri="{FF2B5EF4-FFF2-40B4-BE49-F238E27FC236}">
                  <a16:creationId xmlns:a16="http://schemas.microsoft.com/office/drawing/2014/main" id="{022C9931-A4EC-4FEA-BB0E-13D304C4496E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9341;p75">
              <a:extLst>
                <a:ext uri="{FF2B5EF4-FFF2-40B4-BE49-F238E27FC236}">
                  <a16:creationId xmlns:a16="http://schemas.microsoft.com/office/drawing/2014/main" id="{91E3BCE2-3DBB-4DD8-849A-BDBDD7DB2E67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9342;p75">
              <a:extLst>
                <a:ext uri="{FF2B5EF4-FFF2-40B4-BE49-F238E27FC236}">
                  <a16:creationId xmlns:a16="http://schemas.microsoft.com/office/drawing/2014/main" id="{CF29BCB4-A890-4628-A4AB-2B36BA31BACC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9343;p75">
              <a:extLst>
                <a:ext uri="{FF2B5EF4-FFF2-40B4-BE49-F238E27FC236}">
                  <a16:creationId xmlns:a16="http://schemas.microsoft.com/office/drawing/2014/main" id="{B1F1C7AD-3A40-42E4-BC2A-16A3A16AED6B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9344;p75">
              <a:extLst>
                <a:ext uri="{FF2B5EF4-FFF2-40B4-BE49-F238E27FC236}">
                  <a16:creationId xmlns:a16="http://schemas.microsoft.com/office/drawing/2014/main" id="{23D45B90-19C2-4132-96BE-2CF272957C2E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9345;p75">
              <a:extLst>
                <a:ext uri="{FF2B5EF4-FFF2-40B4-BE49-F238E27FC236}">
                  <a16:creationId xmlns:a16="http://schemas.microsoft.com/office/drawing/2014/main" id="{1B61B8AB-DB91-4545-ABEF-4684259A2E0F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9346;p75">
              <a:extLst>
                <a:ext uri="{FF2B5EF4-FFF2-40B4-BE49-F238E27FC236}">
                  <a16:creationId xmlns:a16="http://schemas.microsoft.com/office/drawing/2014/main" id="{6C449C17-571F-4736-A78B-6339C899FAB1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9347;p75">
              <a:extLst>
                <a:ext uri="{FF2B5EF4-FFF2-40B4-BE49-F238E27FC236}">
                  <a16:creationId xmlns:a16="http://schemas.microsoft.com/office/drawing/2014/main" id="{6FF62063-DC5F-4EFE-B7F3-16560761A395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9348;p75">
              <a:extLst>
                <a:ext uri="{FF2B5EF4-FFF2-40B4-BE49-F238E27FC236}">
                  <a16:creationId xmlns:a16="http://schemas.microsoft.com/office/drawing/2014/main" id="{ED5015C7-CEB7-466E-B9FC-8E0FE436B108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9349;p75">
              <a:extLst>
                <a:ext uri="{FF2B5EF4-FFF2-40B4-BE49-F238E27FC236}">
                  <a16:creationId xmlns:a16="http://schemas.microsoft.com/office/drawing/2014/main" id="{9B628046-4D2D-4D74-98A3-6D40CC885DB1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9350;p75">
              <a:extLst>
                <a:ext uri="{FF2B5EF4-FFF2-40B4-BE49-F238E27FC236}">
                  <a16:creationId xmlns:a16="http://schemas.microsoft.com/office/drawing/2014/main" id="{599BF083-8228-4003-85E2-4A3766116428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9351;p75">
              <a:extLst>
                <a:ext uri="{FF2B5EF4-FFF2-40B4-BE49-F238E27FC236}">
                  <a16:creationId xmlns:a16="http://schemas.microsoft.com/office/drawing/2014/main" id="{702BFDDA-01CB-4915-9D1C-7CFCF713703E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9352;p75">
              <a:extLst>
                <a:ext uri="{FF2B5EF4-FFF2-40B4-BE49-F238E27FC236}">
                  <a16:creationId xmlns:a16="http://schemas.microsoft.com/office/drawing/2014/main" id="{0C90E040-56B4-44A3-90E1-0DE6B5DE9ECF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9353;p75">
              <a:extLst>
                <a:ext uri="{FF2B5EF4-FFF2-40B4-BE49-F238E27FC236}">
                  <a16:creationId xmlns:a16="http://schemas.microsoft.com/office/drawing/2014/main" id="{77758D81-24F1-452F-BF4A-2B3962C4DE4E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9354;p75">
              <a:extLst>
                <a:ext uri="{FF2B5EF4-FFF2-40B4-BE49-F238E27FC236}">
                  <a16:creationId xmlns:a16="http://schemas.microsoft.com/office/drawing/2014/main" id="{016547B7-042F-4AC4-893B-86B419D2847B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9355;p75">
              <a:extLst>
                <a:ext uri="{FF2B5EF4-FFF2-40B4-BE49-F238E27FC236}">
                  <a16:creationId xmlns:a16="http://schemas.microsoft.com/office/drawing/2014/main" id="{13914FC3-89DE-4407-BBDC-10C8E1652A28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9356;p75">
              <a:extLst>
                <a:ext uri="{FF2B5EF4-FFF2-40B4-BE49-F238E27FC236}">
                  <a16:creationId xmlns:a16="http://schemas.microsoft.com/office/drawing/2014/main" id="{E042C6E4-2722-4BD2-8FF8-67BC431ACCC6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9357;p75">
              <a:extLst>
                <a:ext uri="{FF2B5EF4-FFF2-40B4-BE49-F238E27FC236}">
                  <a16:creationId xmlns:a16="http://schemas.microsoft.com/office/drawing/2014/main" id="{1C8FFD5F-26A5-4450-908A-7B3E4F804FA3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9358;p75">
              <a:extLst>
                <a:ext uri="{FF2B5EF4-FFF2-40B4-BE49-F238E27FC236}">
                  <a16:creationId xmlns:a16="http://schemas.microsoft.com/office/drawing/2014/main" id="{D92CA2F8-557E-4C26-975A-4453A594587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9359;p75">
              <a:extLst>
                <a:ext uri="{FF2B5EF4-FFF2-40B4-BE49-F238E27FC236}">
                  <a16:creationId xmlns:a16="http://schemas.microsoft.com/office/drawing/2014/main" id="{760D057C-D024-4360-BEF6-369CF33A6D71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9360;p75">
              <a:extLst>
                <a:ext uri="{FF2B5EF4-FFF2-40B4-BE49-F238E27FC236}">
                  <a16:creationId xmlns:a16="http://schemas.microsoft.com/office/drawing/2014/main" id="{363D25A5-1BBD-46E2-8836-25CD1B3DFEBB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9361;p75">
              <a:extLst>
                <a:ext uri="{FF2B5EF4-FFF2-40B4-BE49-F238E27FC236}">
                  <a16:creationId xmlns:a16="http://schemas.microsoft.com/office/drawing/2014/main" id="{CA3071D6-3C00-413B-BB8E-5227F16E00BE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9362;p75">
              <a:extLst>
                <a:ext uri="{FF2B5EF4-FFF2-40B4-BE49-F238E27FC236}">
                  <a16:creationId xmlns:a16="http://schemas.microsoft.com/office/drawing/2014/main" id="{FDDB458E-7353-4ABA-A031-805ACEB1C4C8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9363;p75">
              <a:extLst>
                <a:ext uri="{FF2B5EF4-FFF2-40B4-BE49-F238E27FC236}">
                  <a16:creationId xmlns:a16="http://schemas.microsoft.com/office/drawing/2014/main" id="{E7EAD9F9-A3ED-4201-82E1-B4922011C3EA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9364;p75">
              <a:extLst>
                <a:ext uri="{FF2B5EF4-FFF2-40B4-BE49-F238E27FC236}">
                  <a16:creationId xmlns:a16="http://schemas.microsoft.com/office/drawing/2014/main" id="{D50DDAF0-AE9B-46B4-916D-A1334EB83D4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9365;p75">
              <a:extLst>
                <a:ext uri="{FF2B5EF4-FFF2-40B4-BE49-F238E27FC236}">
                  <a16:creationId xmlns:a16="http://schemas.microsoft.com/office/drawing/2014/main" id="{DF416538-5918-472D-8EC1-E96F332FB02E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9366;p75">
              <a:extLst>
                <a:ext uri="{FF2B5EF4-FFF2-40B4-BE49-F238E27FC236}">
                  <a16:creationId xmlns:a16="http://schemas.microsoft.com/office/drawing/2014/main" id="{559377B6-DAFD-480A-8445-448ECDC42C80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9367;p75">
              <a:extLst>
                <a:ext uri="{FF2B5EF4-FFF2-40B4-BE49-F238E27FC236}">
                  <a16:creationId xmlns:a16="http://schemas.microsoft.com/office/drawing/2014/main" id="{7C07CD9F-D56C-42DD-9DC4-2EBC3EC6D18C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9368;p75">
              <a:extLst>
                <a:ext uri="{FF2B5EF4-FFF2-40B4-BE49-F238E27FC236}">
                  <a16:creationId xmlns:a16="http://schemas.microsoft.com/office/drawing/2014/main" id="{6B65FBEE-2351-44CB-A8E8-271C4B2F87D6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9369;p75">
              <a:extLst>
                <a:ext uri="{FF2B5EF4-FFF2-40B4-BE49-F238E27FC236}">
                  <a16:creationId xmlns:a16="http://schemas.microsoft.com/office/drawing/2014/main" id="{4EBA192F-170E-407C-868B-FECFB8D4D3BB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9370;p75">
              <a:extLst>
                <a:ext uri="{FF2B5EF4-FFF2-40B4-BE49-F238E27FC236}">
                  <a16:creationId xmlns:a16="http://schemas.microsoft.com/office/drawing/2014/main" id="{9E7497C7-D23D-4DCA-B464-BBFC887D155E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9371;p75">
              <a:extLst>
                <a:ext uri="{FF2B5EF4-FFF2-40B4-BE49-F238E27FC236}">
                  <a16:creationId xmlns:a16="http://schemas.microsoft.com/office/drawing/2014/main" id="{51C87ABD-BB0B-45FE-9BD8-8CFD0973F8C2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9372;p75">
              <a:extLst>
                <a:ext uri="{FF2B5EF4-FFF2-40B4-BE49-F238E27FC236}">
                  <a16:creationId xmlns:a16="http://schemas.microsoft.com/office/drawing/2014/main" id="{BC2999AA-84FD-4273-A331-A90CB544380C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9373;p75">
              <a:extLst>
                <a:ext uri="{FF2B5EF4-FFF2-40B4-BE49-F238E27FC236}">
                  <a16:creationId xmlns:a16="http://schemas.microsoft.com/office/drawing/2014/main" id="{FECC33BD-5C33-4707-A0BF-DD19F69A27F0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9374;p75">
              <a:extLst>
                <a:ext uri="{FF2B5EF4-FFF2-40B4-BE49-F238E27FC236}">
                  <a16:creationId xmlns:a16="http://schemas.microsoft.com/office/drawing/2014/main" id="{C57C0CF7-824B-4B3E-BF57-E61B9E8EA9E6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9375;p75">
              <a:extLst>
                <a:ext uri="{FF2B5EF4-FFF2-40B4-BE49-F238E27FC236}">
                  <a16:creationId xmlns:a16="http://schemas.microsoft.com/office/drawing/2014/main" id="{5E48D67D-C47E-4313-8EC4-0D108FC12A51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9376;p75">
              <a:extLst>
                <a:ext uri="{FF2B5EF4-FFF2-40B4-BE49-F238E27FC236}">
                  <a16:creationId xmlns:a16="http://schemas.microsoft.com/office/drawing/2014/main" id="{00D8401B-3F8E-45F9-9CE6-4CD6B59B4831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9377;p75">
              <a:extLst>
                <a:ext uri="{FF2B5EF4-FFF2-40B4-BE49-F238E27FC236}">
                  <a16:creationId xmlns:a16="http://schemas.microsoft.com/office/drawing/2014/main" id="{1BEF5AD6-885D-43F8-8CE4-3956033CE522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9378;p75">
              <a:extLst>
                <a:ext uri="{FF2B5EF4-FFF2-40B4-BE49-F238E27FC236}">
                  <a16:creationId xmlns:a16="http://schemas.microsoft.com/office/drawing/2014/main" id="{52C26FB0-BE75-4406-A1F9-6B4EDA8C93CE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9379;p75">
              <a:extLst>
                <a:ext uri="{FF2B5EF4-FFF2-40B4-BE49-F238E27FC236}">
                  <a16:creationId xmlns:a16="http://schemas.microsoft.com/office/drawing/2014/main" id="{33018B03-D2D5-4530-9CFB-1592A6C25456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9380;p75">
              <a:extLst>
                <a:ext uri="{FF2B5EF4-FFF2-40B4-BE49-F238E27FC236}">
                  <a16:creationId xmlns:a16="http://schemas.microsoft.com/office/drawing/2014/main" id="{8AAA1E8D-D603-49C4-B1DE-C7A876D97DBE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9381;p75">
              <a:extLst>
                <a:ext uri="{FF2B5EF4-FFF2-40B4-BE49-F238E27FC236}">
                  <a16:creationId xmlns:a16="http://schemas.microsoft.com/office/drawing/2014/main" id="{BC150F5C-11B3-45BE-9D9E-7EA11E8FCE9D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9382;p75">
              <a:extLst>
                <a:ext uri="{FF2B5EF4-FFF2-40B4-BE49-F238E27FC236}">
                  <a16:creationId xmlns:a16="http://schemas.microsoft.com/office/drawing/2014/main" id="{0B810AC4-B2DA-4C3F-B3CA-7AA0D7377D2A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9383;p75">
              <a:extLst>
                <a:ext uri="{FF2B5EF4-FFF2-40B4-BE49-F238E27FC236}">
                  <a16:creationId xmlns:a16="http://schemas.microsoft.com/office/drawing/2014/main" id="{063E652E-FF2E-4AE2-87B7-49D0382EEC6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9384;p75">
              <a:extLst>
                <a:ext uri="{FF2B5EF4-FFF2-40B4-BE49-F238E27FC236}">
                  <a16:creationId xmlns:a16="http://schemas.microsoft.com/office/drawing/2014/main" id="{F355CCF6-9636-48D2-A53F-F92F90B530C4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9385;p75">
              <a:extLst>
                <a:ext uri="{FF2B5EF4-FFF2-40B4-BE49-F238E27FC236}">
                  <a16:creationId xmlns:a16="http://schemas.microsoft.com/office/drawing/2014/main" id="{44BC2A8B-8B43-4046-9851-65AA82023C40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9386;p75">
              <a:extLst>
                <a:ext uri="{FF2B5EF4-FFF2-40B4-BE49-F238E27FC236}">
                  <a16:creationId xmlns:a16="http://schemas.microsoft.com/office/drawing/2014/main" id="{F17BA134-775C-483D-B07C-E91D5869148E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9387;p75">
              <a:extLst>
                <a:ext uri="{FF2B5EF4-FFF2-40B4-BE49-F238E27FC236}">
                  <a16:creationId xmlns:a16="http://schemas.microsoft.com/office/drawing/2014/main" id="{DA094873-3747-411B-8F14-A5950BE16D8A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9388;p75">
              <a:extLst>
                <a:ext uri="{FF2B5EF4-FFF2-40B4-BE49-F238E27FC236}">
                  <a16:creationId xmlns:a16="http://schemas.microsoft.com/office/drawing/2014/main" id="{BE21AB16-618C-4AF6-B32E-FEA4CF5DB3D3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9389;p75">
              <a:extLst>
                <a:ext uri="{FF2B5EF4-FFF2-40B4-BE49-F238E27FC236}">
                  <a16:creationId xmlns:a16="http://schemas.microsoft.com/office/drawing/2014/main" id="{67D95B2A-E2FC-42EA-9A37-98C0E55CAA3A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9390;p75">
              <a:extLst>
                <a:ext uri="{FF2B5EF4-FFF2-40B4-BE49-F238E27FC236}">
                  <a16:creationId xmlns:a16="http://schemas.microsoft.com/office/drawing/2014/main" id="{72F9B7F5-772A-4ED9-8141-054FCD03C09C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9391;p75">
              <a:extLst>
                <a:ext uri="{FF2B5EF4-FFF2-40B4-BE49-F238E27FC236}">
                  <a16:creationId xmlns:a16="http://schemas.microsoft.com/office/drawing/2014/main" id="{3D5464B5-F12B-46EA-A36C-15ED2CE52CFF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9392;p75">
              <a:extLst>
                <a:ext uri="{FF2B5EF4-FFF2-40B4-BE49-F238E27FC236}">
                  <a16:creationId xmlns:a16="http://schemas.microsoft.com/office/drawing/2014/main" id="{2BEB699A-8EF7-4490-9127-5F1B56F4F8C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9393;p75">
              <a:extLst>
                <a:ext uri="{FF2B5EF4-FFF2-40B4-BE49-F238E27FC236}">
                  <a16:creationId xmlns:a16="http://schemas.microsoft.com/office/drawing/2014/main" id="{B1ACCC61-BDEB-487A-86AC-FE1DE24656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9394;p75">
              <a:extLst>
                <a:ext uri="{FF2B5EF4-FFF2-40B4-BE49-F238E27FC236}">
                  <a16:creationId xmlns:a16="http://schemas.microsoft.com/office/drawing/2014/main" id="{F91D1A4F-DB49-4A9D-AFA4-D13662794B0B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9395;p75">
              <a:extLst>
                <a:ext uri="{FF2B5EF4-FFF2-40B4-BE49-F238E27FC236}">
                  <a16:creationId xmlns:a16="http://schemas.microsoft.com/office/drawing/2014/main" id="{4F08328A-6DB0-4902-BF09-4408C3D1091B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9396;p75">
              <a:extLst>
                <a:ext uri="{FF2B5EF4-FFF2-40B4-BE49-F238E27FC236}">
                  <a16:creationId xmlns:a16="http://schemas.microsoft.com/office/drawing/2014/main" id="{4CBB46EB-38DF-4314-9DAF-B744D003F17D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9397;p75">
              <a:extLst>
                <a:ext uri="{FF2B5EF4-FFF2-40B4-BE49-F238E27FC236}">
                  <a16:creationId xmlns:a16="http://schemas.microsoft.com/office/drawing/2014/main" id="{70937F7E-5F3B-4B22-B8C9-F7DDD67F0FF0}"/>
                </a:ext>
              </a:extLst>
            </p:cNvPr>
            <p:cNvSpPr/>
            <p:nvPr/>
          </p:nvSpPr>
          <p:spPr>
            <a:xfrm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8" name="Google Shape;9443;p75">
            <a:extLst>
              <a:ext uri="{FF2B5EF4-FFF2-40B4-BE49-F238E27FC236}">
                <a16:creationId xmlns:a16="http://schemas.microsoft.com/office/drawing/2014/main" id="{D58E3852-B8B4-4082-89BD-F7DC00E6AB98}"/>
              </a:ext>
            </a:extLst>
          </p:cNvPr>
          <p:cNvGrpSpPr/>
          <p:nvPr/>
        </p:nvGrpSpPr>
        <p:grpSpPr>
          <a:xfrm flipH="1">
            <a:off x="-11403211" y="2612706"/>
            <a:ext cx="1478988" cy="2371476"/>
            <a:chOff x="2585173" y="1740807"/>
            <a:chExt cx="1783670" cy="2860019"/>
          </a:xfrm>
        </p:grpSpPr>
        <p:sp>
          <p:nvSpPr>
            <p:cNvPr id="3759" name="Google Shape;9444;p75">
              <a:extLst>
                <a:ext uri="{FF2B5EF4-FFF2-40B4-BE49-F238E27FC236}">
                  <a16:creationId xmlns:a16="http://schemas.microsoft.com/office/drawing/2014/main" id="{ACE3610E-B14E-4ADD-9945-A795A840CD29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9445;p75">
              <a:extLst>
                <a:ext uri="{FF2B5EF4-FFF2-40B4-BE49-F238E27FC236}">
                  <a16:creationId xmlns:a16="http://schemas.microsoft.com/office/drawing/2014/main" id="{9AE78043-1711-4C80-8183-C4CE768DC84F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9446;p75">
              <a:extLst>
                <a:ext uri="{FF2B5EF4-FFF2-40B4-BE49-F238E27FC236}">
                  <a16:creationId xmlns:a16="http://schemas.microsoft.com/office/drawing/2014/main" id="{A8D46065-432E-4C85-8C14-9C44141AF19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9447;p75">
              <a:extLst>
                <a:ext uri="{FF2B5EF4-FFF2-40B4-BE49-F238E27FC236}">
                  <a16:creationId xmlns:a16="http://schemas.microsoft.com/office/drawing/2014/main" id="{2E1B879A-964A-45E3-8E24-7ABCB529EB95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9448;p75">
              <a:extLst>
                <a:ext uri="{FF2B5EF4-FFF2-40B4-BE49-F238E27FC236}">
                  <a16:creationId xmlns:a16="http://schemas.microsoft.com/office/drawing/2014/main" id="{F5E6F2B6-6241-47A3-B979-EDE465DE2A37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9449;p75">
              <a:extLst>
                <a:ext uri="{FF2B5EF4-FFF2-40B4-BE49-F238E27FC236}">
                  <a16:creationId xmlns:a16="http://schemas.microsoft.com/office/drawing/2014/main" id="{AE2577DB-1828-4EE6-B955-ED667D80FD49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9450;p75">
              <a:extLst>
                <a:ext uri="{FF2B5EF4-FFF2-40B4-BE49-F238E27FC236}">
                  <a16:creationId xmlns:a16="http://schemas.microsoft.com/office/drawing/2014/main" id="{CC80B19D-3D6A-4785-89E0-73F748CB8C37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9451;p75">
              <a:extLst>
                <a:ext uri="{FF2B5EF4-FFF2-40B4-BE49-F238E27FC236}">
                  <a16:creationId xmlns:a16="http://schemas.microsoft.com/office/drawing/2014/main" id="{A12E3850-ED9B-48D9-8BE2-61C27ED5C96F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9452;p75">
              <a:extLst>
                <a:ext uri="{FF2B5EF4-FFF2-40B4-BE49-F238E27FC236}">
                  <a16:creationId xmlns:a16="http://schemas.microsoft.com/office/drawing/2014/main" id="{8CA11AA4-3596-4873-B8CA-9805654CF216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9453;p75">
              <a:extLst>
                <a:ext uri="{FF2B5EF4-FFF2-40B4-BE49-F238E27FC236}">
                  <a16:creationId xmlns:a16="http://schemas.microsoft.com/office/drawing/2014/main" id="{6654C5DF-19C0-4B34-83E1-0957BD7DD9A5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9454;p75">
              <a:extLst>
                <a:ext uri="{FF2B5EF4-FFF2-40B4-BE49-F238E27FC236}">
                  <a16:creationId xmlns:a16="http://schemas.microsoft.com/office/drawing/2014/main" id="{7E9D8F3E-1B3E-4D5A-8855-9FB52810249B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9455;p75">
              <a:extLst>
                <a:ext uri="{FF2B5EF4-FFF2-40B4-BE49-F238E27FC236}">
                  <a16:creationId xmlns:a16="http://schemas.microsoft.com/office/drawing/2014/main" id="{C75217EE-0E80-49DF-9D16-632F17938809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9456;p75">
              <a:extLst>
                <a:ext uri="{FF2B5EF4-FFF2-40B4-BE49-F238E27FC236}">
                  <a16:creationId xmlns:a16="http://schemas.microsoft.com/office/drawing/2014/main" id="{62CBF74C-C43D-46A4-87AB-A0186E03E215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9457;p75">
              <a:extLst>
                <a:ext uri="{FF2B5EF4-FFF2-40B4-BE49-F238E27FC236}">
                  <a16:creationId xmlns:a16="http://schemas.microsoft.com/office/drawing/2014/main" id="{714E9174-91A1-4E76-ABEE-93FAA9F66B37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9458;p75">
              <a:extLst>
                <a:ext uri="{FF2B5EF4-FFF2-40B4-BE49-F238E27FC236}">
                  <a16:creationId xmlns:a16="http://schemas.microsoft.com/office/drawing/2014/main" id="{95B0CB27-43B5-481F-B0C7-B8E5DEBC24BF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9459;p75">
              <a:extLst>
                <a:ext uri="{FF2B5EF4-FFF2-40B4-BE49-F238E27FC236}">
                  <a16:creationId xmlns:a16="http://schemas.microsoft.com/office/drawing/2014/main" id="{4A3DEE51-B57D-449F-93E4-0C1F35A1DA2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9460;p75">
              <a:extLst>
                <a:ext uri="{FF2B5EF4-FFF2-40B4-BE49-F238E27FC236}">
                  <a16:creationId xmlns:a16="http://schemas.microsoft.com/office/drawing/2014/main" id="{254D9827-42EA-4D33-8F38-7124055216E8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9461;p75">
              <a:extLst>
                <a:ext uri="{FF2B5EF4-FFF2-40B4-BE49-F238E27FC236}">
                  <a16:creationId xmlns:a16="http://schemas.microsoft.com/office/drawing/2014/main" id="{54A46F04-4C0B-40C4-991A-065EE7854F40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9462;p75">
              <a:extLst>
                <a:ext uri="{FF2B5EF4-FFF2-40B4-BE49-F238E27FC236}">
                  <a16:creationId xmlns:a16="http://schemas.microsoft.com/office/drawing/2014/main" id="{D966207D-7FC5-4319-9265-6883896E270C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9463;p75">
              <a:extLst>
                <a:ext uri="{FF2B5EF4-FFF2-40B4-BE49-F238E27FC236}">
                  <a16:creationId xmlns:a16="http://schemas.microsoft.com/office/drawing/2014/main" id="{0988A956-80CF-4676-82E0-AB1388903DA3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9464;p75">
              <a:extLst>
                <a:ext uri="{FF2B5EF4-FFF2-40B4-BE49-F238E27FC236}">
                  <a16:creationId xmlns:a16="http://schemas.microsoft.com/office/drawing/2014/main" id="{160BE254-B03D-45DB-ABEC-843752E5D96E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9465;p75">
              <a:extLst>
                <a:ext uri="{FF2B5EF4-FFF2-40B4-BE49-F238E27FC236}">
                  <a16:creationId xmlns:a16="http://schemas.microsoft.com/office/drawing/2014/main" id="{2AEBBD70-3F48-4C52-B6BD-16030BCF0CD6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9466;p75">
              <a:extLst>
                <a:ext uri="{FF2B5EF4-FFF2-40B4-BE49-F238E27FC236}">
                  <a16:creationId xmlns:a16="http://schemas.microsoft.com/office/drawing/2014/main" id="{4C2FB23C-828F-44C6-8C23-FB194910A053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9467;p75">
              <a:extLst>
                <a:ext uri="{FF2B5EF4-FFF2-40B4-BE49-F238E27FC236}">
                  <a16:creationId xmlns:a16="http://schemas.microsoft.com/office/drawing/2014/main" id="{15E50099-C13D-4C5A-917F-A6EA8E8B2B8C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9468;p75">
              <a:extLst>
                <a:ext uri="{FF2B5EF4-FFF2-40B4-BE49-F238E27FC236}">
                  <a16:creationId xmlns:a16="http://schemas.microsoft.com/office/drawing/2014/main" id="{583F4F0B-FADD-4CB7-816D-4EE430AC9819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9469;p75">
              <a:extLst>
                <a:ext uri="{FF2B5EF4-FFF2-40B4-BE49-F238E27FC236}">
                  <a16:creationId xmlns:a16="http://schemas.microsoft.com/office/drawing/2014/main" id="{0DF23D55-25B7-4EF7-ADAE-8304131BA9DB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9470;p75">
              <a:extLst>
                <a:ext uri="{FF2B5EF4-FFF2-40B4-BE49-F238E27FC236}">
                  <a16:creationId xmlns:a16="http://schemas.microsoft.com/office/drawing/2014/main" id="{F8A3EBC6-FA48-41AF-BA06-D59DAAF9E43B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9471;p75">
              <a:extLst>
                <a:ext uri="{FF2B5EF4-FFF2-40B4-BE49-F238E27FC236}">
                  <a16:creationId xmlns:a16="http://schemas.microsoft.com/office/drawing/2014/main" id="{4D9232F8-887A-489B-B1AC-6E6314781E08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9472;p75">
              <a:extLst>
                <a:ext uri="{FF2B5EF4-FFF2-40B4-BE49-F238E27FC236}">
                  <a16:creationId xmlns:a16="http://schemas.microsoft.com/office/drawing/2014/main" id="{800FB0DF-9FE9-4C5E-A5C3-3DBE7F1DB62D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9473;p75">
              <a:extLst>
                <a:ext uri="{FF2B5EF4-FFF2-40B4-BE49-F238E27FC236}">
                  <a16:creationId xmlns:a16="http://schemas.microsoft.com/office/drawing/2014/main" id="{2C89B6B4-3016-4818-86C7-300AEFA8A44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9474;p75">
              <a:extLst>
                <a:ext uri="{FF2B5EF4-FFF2-40B4-BE49-F238E27FC236}">
                  <a16:creationId xmlns:a16="http://schemas.microsoft.com/office/drawing/2014/main" id="{F7C35881-7596-48D7-94B3-0A99C9FDC95B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9475;p75">
              <a:extLst>
                <a:ext uri="{FF2B5EF4-FFF2-40B4-BE49-F238E27FC236}">
                  <a16:creationId xmlns:a16="http://schemas.microsoft.com/office/drawing/2014/main" id="{44DB4FCB-D351-45DB-BE92-759BCA9D6454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9476;p75">
              <a:extLst>
                <a:ext uri="{FF2B5EF4-FFF2-40B4-BE49-F238E27FC236}">
                  <a16:creationId xmlns:a16="http://schemas.microsoft.com/office/drawing/2014/main" id="{00D07ED3-42B2-46C2-858C-D40D4405D683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9477;p75">
              <a:extLst>
                <a:ext uri="{FF2B5EF4-FFF2-40B4-BE49-F238E27FC236}">
                  <a16:creationId xmlns:a16="http://schemas.microsoft.com/office/drawing/2014/main" id="{888D899B-E5C2-4F7F-B3CD-AA001D670716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9478;p75">
              <a:extLst>
                <a:ext uri="{FF2B5EF4-FFF2-40B4-BE49-F238E27FC236}">
                  <a16:creationId xmlns:a16="http://schemas.microsoft.com/office/drawing/2014/main" id="{39383E7B-9547-4996-BE0E-3FD49F99C2AB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9479;p75">
              <a:extLst>
                <a:ext uri="{FF2B5EF4-FFF2-40B4-BE49-F238E27FC236}">
                  <a16:creationId xmlns:a16="http://schemas.microsoft.com/office/drawing/2014/main" id="{08F41405-7685-47A8-ADB8-5BF172BD4B37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9480;p75">
              <a:extLst>
                <a:ext uri="{FF2B5EF4-FFF2-40B4-BE49-F238E27FC236}">
                  <a16:creationId xmlns:a16="http://schemas.microsoft.com/office/drawing/2014/main" id="{2DA62428-713E-4F28-BE88-BCCD9035BC65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9481;p75">
              <a:extLst>
                <a:ext uri="{FF2B5EF4-FFF2-40B4-BE49-F238E27FC236}">
                  <a16:creationId xmlns:a16="http://schemas.microsoft.com/office/drawing/2014/main" id="{1ABD73BB-59E4-4601-BD93-F7D63D7FE639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9482;p75">
              <a:extLst>
                <a:ext uri="{FF2B5EF4-FFF2-40B4-BE49-F238E27FC236}">
                  <a16:creationId xmlns:a16="http://schemas.microsoft.com/office/drawing/2014/main" id="{9FA9B78A-BF5A-4BD2-92BC-B19B394F4AF1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9483;p75">
              <a:extLst>
                <a:ext uri="{FF2B5EF4-FFF2-40B4-BE49-F238E27FC236}">
                  <a16:creationId xmlns:a16="http://schemas.microsoft.com/office/drawing/2014/main" id="{0E8E7792-310D-448C-9B43-DF5338850AFB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9484;p75">
              <a:extLst>
                <a:ext uri="{FF2B5EF4-FFF2-40B4-BE49-F238E27FC236}">
                  <a16:creationId xmlns:a16="http://schemas.microsoft.com/office/drawing/2014/main" id="{0A71E91C-B391-46C5-91D4-5F94E2DE5C02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9485;p75">
              <a:extLst>
                <a:ext uri="{FF2B5EF4-FFF2-40B4-BE49-F238E27FC236}">
                  <a16:creationId xmlns:a16="http://schemas.microsoft.com/office/drawing/2014/main" id="{0CD44CE6-6D6D-40FC-848E-4C989D0A5E4F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9486;p75">
              <a:extLst>
                <a:ext uri="{FF2B5EF4-FFF2-40B4-BE49-F238E27FC236}">
                  <a16:creationId xmlns:a16="http://schemas.microsoft.com/office/drawing/2014/main" id="{19625167-CD89-4B87-AA6C-1577BBE3C77A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9487;p75">
              <a:extLst>
                <a:ext uri="{FF2B5EF4-FFF2-40B4-BE49-F238E27FC236}">
                  <a16:creationId xmlns:a16="http://schemas.microsoft.com/office/drawing/2014/main" id="{7586F8A3-9F24-4F5F-B3E1-E809ED6975B7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9488;p75">
              <a:extLst>
                <a:ext uri="{FF2B5EF4-FFF2-40B4-BE49-F238E27FC236}">
                  <a16:creationId xmlns:a16="http://schemas.microsoft.com/office/drawing/2014/main" id="{D1506D1E-7D93-43C4-8336-697D1B49AD2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9489;p75">
              <a:extLst>
                <a:ext uri="{FF2B5EF4-FFF2-40B4-BE49-F238E27FC236}">
                  <a16:creationId xmlns:a16="http://schemas.microsoft.com/office/drawing/2014/main" id="{EE766610-2333-4A6E-BB18-BEFC2D7FFCB9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9490;p75">
              <a:extLst>
                <a:ext uri="{FF2B5EF4-FFF2-40B4-BE49-F238E27FC236}">
                  <a16:creationId xmlns:a16="http://schemas.microsoft.com/office/drawing/2014/main" id="{6F63C7F3-8E3F-4460-85DE-837AE411166B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9491;p75">
              <a:extLst>
                <a:ext uri="{FF2B5EF4-FFF2-40B4-BE49-F238E27FC236}">
                  <a16:creationId xmlns:a16="http://schemas.microsoft.com/office/drawing/2014/main" id="{20770111-9CED-47FE-9939-EC2E7CED1C5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9492;p75">
              <a:extLst>
                <a:ext uri="{FF2B5EF4-FFF2-40B4-BE49-F238E27FC236}">
                  <a16:creationId xmlns:a16="http://schemas.microsoft.com/office/drawing/2014/main" id="{C39A9D29-8563-4834-A08C-5D3E957820D5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9493;p75">
              <a:extLst>
                <a:ext uri="{FF2B5EF4-FFF2-40B4-BE49-F238E27FC236}">
                  <a16:creationId xmlns:a16="http://schemas.microsoft.com/office/drawing/2014/main" id="{82B97885-5FF1-41D3-B368-4C322BA66645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9494;p75">
              <a:extLst>
                <a:ext uri="{FF2B5EF4-FFF2-40B4-BE49-F238E27FC236}">
                  <a16:creationId xmlns:a16="http://schemas.microsoft.com/office/drawing/2014/main" id="{3F2D6F84-227E-468E-A739-974E6EE77C3C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9495;p75">
              <a:extLst>
                <a:ext uri="{FF2B5EF4-FFF2-40B4-BE49-F238E27FC236}">
                  <a16:creationId xmlns:a16="http://schemas.microsoft.com/office/drawing/2014/main" id="{52F2F2C0-0109-43AE-995C-3F348B08D466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9496;p75">
              <a:extLst>
                <a:ext uri="{FF2B5EF4-FFF2-40B4-BE49-F238E27FC236}">
                  <a16:creationId xmlns:a16="http://schemas.microsoft.com/office/drawing/2014/main" id="{F08E3AC5-79A8-4BF3-B1D8-709202E1A0B5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9497;p75">
              <a:extLst>
                <a:ext uri="{FF2B5EF4-FFF2-40B4-BE49-F238E27FC236}">
                  <a16:creationId xmlns:a16="http://schemas.microsoft.com/office/drawing/2014/main" id="{DA83A144-D4B7-4D6C-A8E7-3F4B8FE33C4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9498;p75">
              <a:extLst>
                <a:ext uri="{FF2B5EF4-FFF2-40B4-BE49-F238E27FC236}">
                  <a16:creationId xmlns:a16="http://schemas.microsoft.com/office/drawing/2014/main" id="{4BF29612-13C6-4834-99CF-7E95561501B8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9499;p75">
              <a:extLst>
                <a:ext uri="{FF2B5EF4-FFF2-40B4-BE49-F238E27FC236}">
                  <a16:creationId xmlns:a16="http://schemas.microsoft.com/office/drawing/2014/main" id="{59B834F0-D40B-4B89-B365-F24F37DC3A04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9500;p75">
              <a:extLst>
                <a:ext uri="{FF2B5EF4-FFF2-40B4-BE49-F238E27FC236}">
                  <a16:creationId xmlns:a16="http://schemas.microsoft.com/office/drawing/2014/main" id="{733140F0-46C0-4D68-BFA9-242D105F6F2D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9501;p75">
              <a:extLst>
                <a:ext uri="{FF2B5EF4-FFF2-40B4-BE49-F238E27FC236}">
                  <a16:creationId xmlns:a16="http://schemas.microsoft.com/office/drawing/2014/main" id="{7C332955-D835-42E4-8C44-660DF0E4C29B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9502;p75">
              <a:extLst>
                <a:ext uri="{FF2B5EF4-FFF2-40B4-BE49-F238E27FC236}">
                  <a16:creationId xmlns:a16="http://schemas.microsoft.com/office/drawing/2014/main" id="{1251C167-2DCD-4012-B07C-82C9130C37B0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9503;p75">
              <a:extLst>
                <a:ext uri="{FF2B5EF4-FFF2-40B4-BE49-F238E27FC236}">
                  <a16:creationId xmlns:a16="http://schemas.microsoft.com/office/drawing/2014/main" id="{B07805DA-2295-4979-A8E8-D4DD295A74EC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9504;p75">
              <a:extLst>
                <a:ext uri="{FF2B5EF4-FFF2-40B4-BE49-F238E27FC236}">
                  <a16:creationId xmlns:a16="http://schemas.microsoft.com/office/drawing/2014/main" id="{CF1F78FB-4B4F-4542-9A16-E9F0713D223F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9505;p75">
              <a:extLst>
                <a:ext uri="{FF2B5EF4-FFF2-40B4-BE49-F238E27FC236}">
                  <a16:creationId xmlns:a16="http://schemas.microsoft.com/office/drawing/2014/main" id="{CDE174E9-E41C-410B-AD05-A49D0D5F8F93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9506;p75">
              <a:extLst>
                <a:ext uri="{FF2B5EF4-FFF2-40B4-BE49-F238E27FC236}">
                  <a16:creationId xmlns:a16="http://schemas.microsoft.com/office/drawing/2014/main" id="{8068EF73-1D6A-4408-BB1E-C5F62ACC71D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9507;p75">
              <a:extLst>
                <a:ext uri="{FF2B5EF4-FFF2-40B4-BE49-F238E27FC236}">
                  <a16:creationId xmlns:a16="http://schemas.microsoft.com/office/drawing/2014/main" id="{CB8DC7CF-9712-4DC7-80D5-B8DD8AB5A51F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9508;p75">
              <a:extLst>
                <a:ext uri="{FF2B5EF4-FFF2-40B4-BE49-F238E27FC236}">
                  <a16:creationId xmlns:a16="http://schemas.microsoft.com/office/drawing/2014/main" id="{F0D43316-8A9A-4531-B911-74F6347BA3D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9509;p75">
              <a:extLst>
                <a:ext uri="{FF2B5EF4-FFF2-40B4-BE49-F238E27FC236}">
                  <a16:creationId xmlns:a16="http://schemas.microsoft.com/office/drawing/2014/main" id="{B5C03B58-CEB6-4D7C-AF83-0E65FE949AEA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9510;p75">
              <a:extLst>
                <a:ext uri="{FF2B5EF4-FFF2-40B4-BE49-F238E27FC236}">
                  <a16:creationId xmlns:a16="http://schemas.microsoft.com/office/drawing/2014/main" id="{AD61AD6C-D9A2-4E30-A8CC-9EFCA611211C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9511;p75">
              <a:extLst>
                <a:ext uri="{FF2B5EF4-FFF2-40B4-BE49-F238E27FC236}">
                  <a16:creationId xmlns:a16="http://schemas.microsoft.com/office/drawing/2014/main" id="{520779CA-DED5-490D-BE75-1317921F316A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9512;p75">
              <a:extLst>
                <a:ext uri="{FF2B5EF4-FFF2-40B4-BE49-F238E27FC236}">
                  <a16:creationId xmlns:a16="http://schemas.microsoft.com/office/drawing/2014/main" id="{9A65BD6A-CB3B-4543-8A6E-F35894934D46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9513;p75">
              <a:extLst>
                <a:ext uri="{FF2B5EF4-FFF2-40B4-BE49-F238E27FC236}">
                  <a16:creationId xmlns:a16="http://schemas.microsoft.com/office/drawing/2014/main" id="{B8EA3FA2-D9F9-495A-98B8-DF014697E83A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9514;p75">
              <a:extLst>
                <a:ext uri="{FF2B5EF4-FFF2-40B4-BE49-F238E27FC236}">
                  <a16:creationId xmlns:a16="http://schemas.microsoft.com/office/drawing/2014/main" id="{629BF939-116A-4900-9F11-553CA2226D20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9515;p75">
              <a:extLst>
                <a:ext uri="{FF2B5EF4-FFF2-40B4-BE49-F238E27FC236}">
                  <a16:creationId xmlns:a16="http://schemas.microsoft.com/office/drawing/2014/main" id="{96EF3A4D-F808-430C-892F-1899F3442200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9516;p75">
              <a:extLst>
                <a:ext uri="{FF2B5EF4-FFF2-40B4-BE49-F238E27FC236}">
                  <a16:creationId xmlns:a16="http://schemas.microsoft.com/office/drawing/2014/main" id="{927F5EDF-BE8B-48BB-9A6D-0A81BF95F0DE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9517;p75">
              <a:extLst>
                <a:ext uri="{FF2B5EF4-FFF2-40B4-BE49-F238E27FC236}">
                  <a16:creationId xmlns:a16="http://schemas.microsoft.com/office/drawing/2014/main" id="{92988F87-7F6F-46E2-838F-077E247B62C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9518;p75">
              <a:extLst>
                <a:ext uri="{FF2B5EF4-FFF2-40B4-BE49-F238E27FC236}">
                  <a16:creationId xmlns:a16="http://schemas.microsoft.com/office/drawing/2014/main" id="{C5CB7C3B-043A-41B3-86A5-CDA7B8789BBE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9519;p75">
              <a:extLst>
                <a:ext uri="{FF2B5EF4-FFF2-40B4-BE49-F238E27FC236}">
                  <a16:creationId xmlns:a16="http://schemas.microsoft.com/office/drawing/2014/main" id="{982D5E7D-ABAF-4B22-ACDE-824BE987CAD8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9520;p75">
              <a:extLst>
                <a:ext uri="{FF2B5EF4-FFF2-40B4-BE49-F238E27FC236}">
                  <a16:creationId xmlns:a16="http://schemas.microsoft.com/office/drawing/2014/main" id="{37C75EA8-0673-43AC-A97D-977D5BFE8003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9521;p75">
              <a:extLst>
                <a:ext uri="{FF2B5EF4-FFF2-40B4-BE49-F238E27FC236}">
                  <a16:creationId xmlns:a16="http://schemas.microsoft.com/office/drawing/2014/main" id="{53EF250E-4D86-443F-A96A-E1AA2A4FA3FF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9522;p75">
              <a:extLst>
                <a:ext uri="{FF2B5EF4-FFF2-40B4-BE49-F238E27FC236}">
                  <a16:creationId xmlns:a16="http://schemas.microsoft.com/office/drawing/2014/main" id="{74259322-E867-4B02-A558-3AC19DA9C1D6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9523;p75">
              <a:extLst>
                <a:ext uri="{FF2B5EF4-FFF2-40B4-BE49-F238E27FC236}">
                  <a16:creationId xmlns:a16="http://schemas.microsoft.com/office/drawing/2014/main" id="{272A142F-7C28-48E4-A5B8-5505D18F0DBE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9524;p75">
              <a:extLst>
                <a:ext uri="{FF2B5EF4-FFF2-40B4-BE49-F238E27FC236}">
                  <a16:creationId xmlns:a16="http://schemas.microsoft.com/office/drawing/2014/main" id="{391863F9-D734-4231-BAD0-D6BF2600EC0C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9525;p75">
              <a:extLst>
                <a:ext uri="{FF2B5EF4-FFF2-40B4-BE49-F238E27FC236}">
                  <a16:creationId xmlns:a16="http://schemas.microsoft.com/office/drawing/2014/main" id="{C98B91D0-0BD4-45E0-9976-0C3F79802468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9526;p75">
              <a:extLst>
                <a:ext uri="{FF2B5EF4-FFF2-40B4-BE49-F238E27FC236}">
                  <a16:creationId xmlns:a16="http://schemas.microsoft.com/office/drawing/2014/main" id="{52143BBD-1261-468E-BD0A-B60BC8F24297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9527;p75">
              <a:extLst>
                <a:ext uri="{FF2B5EF4-FFF2-40B4-BE49-F238E27FC236}">
                  <a16:creationId xmlns:a16="http://schemas.microsoft.com/office/drawing/2014/main" id="{4BC2E760-4C8C-4336-B17A-BBC0E09C6E83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9528;p75">
              <a:extLst>
                <a:ext uri="{FF2B5EF4-FFF2-40B4-BE49-F238E27FC236}">
                  <a16:creationId xmlns:a16="http://schemas.microsoft.com/office/drawing/2014/main" id="{37A4B9EB-0DBD-459E-BACE-2708B88DB6A5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9529;p75">
              <a:extLst>
                <a:ext uri="{FF2B5EF4-FFF2-40B4-BE49-F238E27FC236}">
                  <a16:creationId xmlns:a16="http://schemas.microsoft.com/office/drawing/2014/main" id="{361388A2-870C-47E7-A007-B950B99544D7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9530;p75">
              <a:extLst>
                <a:ext uri="{FF2B5EF4-FFF2-40B4-BE49-F238E27FC236}">
                  <a16:creationId xmlns:a16="http://schemas.microsoft.com/office/drawing/2014/main" id="{AF99F6DE-25DC-4F35-9F80-D5F62F5D11EC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9531;p75">
              <a:extLst>
                <a:ext uri="{FF2B5EF4-FFF2-40B4-BE49-F238E27FC236}">
                  <a16:creationId xmlns:a16="http://schemas.microsoft.com/office/drawing/2014/main" id="{AB0CCBAB-59A1-4FAE-A64D-1304FA0D0255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9532;p75">
              <a:extLst>
                <a:ext uri="{FF2B5EF4-FFF2-40B4-BE49-F238E27FC236}">
                  <a16:creationId xmlns:a16="http://schemas.microsoft.com/office/drawing/2014/main" id="{45C616C1-85EE-4DF2-A583-62D6CF021507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9533;p75">
              <a:extLst>
                <a:ext uri="{FF2B5EF4-FFF2-40B4-BE49-F238E27FC236}">
                  <a16:creationId xmlns:a16="http://schemas.microsoft.com/office/drawing/2014/main" id="{635E88B1-7CDF-495B-98EF-1A8D0C4DCC3C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9534;p75">
              <a:extLst>
                <a:ext uri="{FF2B5EF4-FFF2-40B4-BE49-F238E27FC236}">
                  <a16:creationId xmlns:a16="http://schemas.microsoft.com/office/drawing/2014/main" id="{AD0D91A6-E567-4B5D-A4DB-3F37D5A4EA95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9535;p75">
              <a:extLst>
                <a:ext uri="{FF2B5EF4-FFF2-40B4-BE49-F238E27FC236}">
                  <a16:creationId xmlns:a16="http://schemas.microsoft.com/office/drawing/2014/main" id="{C6606142-040A-4415-9CB0-A524AAEC2EFC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9536;p75">
              <a:extLst>
                <a:ext uri="{FF2B5EF4-FFF2-40B4-BE49-F238E27FC236}">
                  <a16:creationId xmlns:a16="http://schemas.microsoft.com/office/drawing/2014/main" id="{FB4E52BE-6EED-4964-A2D5-D3001752A66D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2" name="Group 3851">
            <a:extLst>
              <a:ext uri="{FF2B5EF4-FFF2-40B4-BE49-F238E27FC236}">
                <a16:creationId xmlns:a16="http://schemas.microsoft.com/office/drawing/2014/main" id="{B9D1F943-063B-4733-B881-E2435534D1A5}"/>
              </a:ext>
            </a:extLst>
          </p:cNvPr>
          <p:cNvGrpSpPr/>
          <p:nvPr/>
        </p:nvGrpSpPr>
        <p:grpSpPr>
          <a:xfrm>
            <a:off x="16350824" y="3756735"/>
            <a:ext cx="604520" cy="1122424"/>
            <a:chOff x="5281907" y="2953723"/>
            <a:chExt cx="816540" cy="1516086"/>
          </a:xfrm>
        </p:grpSpPr>
        <p:sp>
          <p:nvSpPr>
            <p:cNvPr id="3853" name="Google Shape;790;p42">
              <a:extLst>
                <a:ext uri="{FF2B5EF4-FFF2-40B4-BE49-F238E27FC236}">
                  <a16:creationId xmlns:a16="http://schemas.microsoft.com/office/drawing/2014/main" id="{9B24BC0F-022B-426C-B0CD-664074970E39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937;p42">
              <a:extLst>
                <a:ext uri="{FF2B5EF4-FFF2-40B4-BE49-F238E27FC236}">
                  <a16:creationId xmlns:a16="http://schemas.microsoft.com/office/drawing/2014/main" id="{821A5E47-A48A-4B33-91BD-0331609C541A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938;p42">
              <a:extLst>
                <a:ext uri="{FF2B5EF4-FFF2-40B4-BE49-F238E27FC236}">
                  <a16:creationId xmlns:a16="http://schemas.microsoft.com/office/drawing/2014/main" id="{BD66D14A-4C8B-4F91-97D5-D6CA2CCE66D1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939;p42">
              <a:extLst>
                <a:ext uri="{FF2B5EF4-FFF2-40B4-BE49-F238E27FC236}">
                  <a16:creationId xmlns:a16="http://schemas.microsoft.com/office/drawing/2014/main" id="{A190B47A-449C-483C-9511-67519A166D3E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940;p42">
              <a:extLst>
                <a:ext uri="{FF2B5EF4-FFF2-40B4-BE49-F238E27FC236}">
                  <a16:creationId xmlns:a16="http://schemas.microsoft.com/office/drawing/2014/main" id="{2996CECA-010C-4754-91BC-02351A8FBB9E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941;p42">
              <a:extLst>
                <a:ext uri="{FF2B5EF4-FFF2-40B4-BE49-F238E27FC236}">
                  <a16:creationId xmlns:a16="http://schemas.microsoft.com/office/drawing/2014/main" id="{6ECDEC22-ECC1-4B9C-8FC8-BDE296311587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942;p42">
              <a:extLst>
                <a:ext uri="{FF2B5EF4-FFF2-40B4-BE49-F238E27FC236}">
                  <a16:creationId xmlns:a16="http://schemas.microsoft.com/office/drawing/2014/main" id="{9BED1C63-B11A-4DB1-8A77-05C8FC03A194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943;p42">
              <a:extLst>
                <a:ext uri="{FF2B5EF4-FFF2-40B4-BE49-F238E27FC236}">
                  <a16:creationId xmlns:a16="http://schemas.microsoft.com/office/drawing/2014/main" id="{B61BD573-2E76-4DE4-BA15-D3EF3C855E1E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944;p42">
              <a:extLst>
                <a:ext uri="{FF2B5EF4-FFF2-40B4-BE49-F238E27FC236}">
                  <a16:creationId xmlns:a16="http://schemas.microsoft.com/office/drawing/2014/main" id="{D33C3D49-D0A7-4AC4-A653-3059BFEF35C6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945;p42">
              <a:extLst>
                <a:ext uri="{FF2B5EF4-FFF2-40B4-BE49-F238E27FC236}">
                  <a16:creationId xmlns:a16="http://schemas.microsoft.com/office/drawing/2014/main" id="{E0DA0A63-625D-4E8E-A40B-87D7F7CC90C2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946;p42">
              <a:extLst>
                <a:ext uri="{FF2B5EF4-FFF2-40B4-BE49-F238E27FC236}">
                  <a16:creationId xmlns:a16="http://schemas.microsoft.com/office/drawing/2014/main" id="{46BAEE2F-0858-4086-803E-D59211BB6515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947;p42">
              <a:extLst>
                <a:ext uri="{FF2B5EF4-FFF2-40B4-BE49-F238E27FC236}">
                  <a16:creationId xmlns:a16="http://schemas.microsoft.com/office/drawing/2014/main" id="{6B90C2CC-DB9A-4932-A500-21F56FCC85BD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948;p42">
              <a:extLst>
                <a:ext uri="{FF2B5EF4-FFF2-40B4-BE49-F238E27FC236}">
                  <a16:creationId xmlns:a16="http://schemas.microsoft.com/office/drawing/2014/main" id="{94DC00DC-0B26-4854-BF44-B48051476A83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949;p42">
              <a:extLst>
                <a:ext uri="{FF2B5EF4-FFF2-40B4-BE49-F238E27FC236}">
                  <a16:creationId xmlns:a16="http://schemas.microsoft.com/office/drawing/2014/main" id="{CA0E5DBF-53D2-4465-8D66-8D93BA2B11AE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950;p42">
              <a:extLst>
                <a:ext uri="{FF2B5EF4-FFF2-40B4-BE49-F238E27FC236}">
                  <a16:creationId xmlns:a16="http://schemas.microsoft.com/office/drawing/2014/main" id="{AC19E6EF-F228-4C8D-B0F3-DBAA384C4577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951;p42">
              <a:extLst>
                <a:ext uri="{FF2B5EF4-FFF2-40B4-BE49-F238E27FC236}">
                  <a16:creationId xmlns:a16="http://schemas.microsoft.com/office/drawing/2014/main" id="{D1939BCE-EC14-4887-954C-1B0279FEA610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952;p42">
              <a:extLst>
                <a:ext uri="{FF2B5EF4-FFF2-40B4-BE49-F238E27FC236}">
                  <a16:creationId xmlns:a16="http://schemas.microsoft.com/office/drawing/2014/main" id="{00B29C2D-8EF9-463D-B298-E2EB03BC001F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953;p42">
              <a:extLst>
                <a:ext uri="{FF2B5EF4-FFF2-40B4-BE49-F238E27FC236}">
                  <a16:creationId xmlns:a16="http://schemas.microsoft.com/office/drawing/2014/main" id="{934C3262-956E-48FD-B129-7128646612BB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1" name="Google Shape;205;p17">
            <a:extLst>
              <a:ext uri="{FF2B5EF4-FFF2-40B4-BE49-F238E27FC236}">
                <a16:creationId xmlns:a16="http://schemas.microsoft.com/office/drawing/2014/main" id="{090CDAC8-1003-422B-9427-2B78BB1534D7}"/>
              </a:ext>
            </a:extLst>
          </p:cNvPr>
          <p:cNvGrpSpPr/>
          <p:nvPr/>
        </p:nvGrpSpPr>
        <p:grpSpPr>
          <a:xfrm>
            <a:off x="7914640" y="720936"/>
            <a:ext cx="762770" cy="1249786"/>
            <a:chOff x="4034725" y="276800"/>
            <a:chExt cx="1020975" cy="1672850"/>
          </a:xfrm>
        </p:grpSpPr>
        <p:sp>
          <p:nvSpPr>
            <p:cNvPr id="3872" name="Google Shape;206;p17">
              <a:extLst>
                <a:ext uri="{FF2B5EF4-FFF2-40B4-BE49-F238E27FC236}">
                  <a16:creationId xmlns:a16="http://schemas.microsoft.com/office/drawing/2014/main" id="{7121C1B4-D53B-459C-8D33-5EBC9A26827B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207;p17">
              <a:extLst>
                <a:ext uri="{FF2B5EF4-FFF2-40B4-BE49-F238E27FC236}">
                  <a16:creationId xmlns:a16="http://schemas.microsoft.com/office/drawing/2014/main" id="{4C378E07-6B75-4A26-A09E-34BC9960970A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208;p17">
              <a:extLst>
                <a:ext uri="{FF2B5EF4-FFF2-40B4-BE49-F238E27FC236}">
                  <a16:creationId xmlns:a16="http://schemas.microsoft.com/office/drawing/2014/main" id="{B1E0A912-6569-4C97-84B1-D8B5E56058F8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209;p17">
              <a:extLst>
                <a:ext uri="{FF2B5EF4-FFF2-40B4-BE49-F238E27FC236}">
                  <a16:creationId xmlns:a16="http://schemas.microsoft.com/office/drawing/2014/main" id="{281CE2DE-607F-47A7-A61C-53711CC42B86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210;p17">
              <a:extLst>
                <a:ext uri="{FF2B5EF4-FFF2-40B4-BE49-F238E27FC236}">
                  <a16:creationId xmlns:a16="http://schemas.microsoft.com/office/drawing/2014/main" id="{563C869A-42E6-435F-A3D3-CBEB21E441D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211;p17">
              <a:extLst>
                <a:ext uri="{FF2B5EF4-FFF2-40B4-BE49-F238E27FC236}">
                  <a16:creationId xmlns:a16="http://schemas.microsoft.com/office/drawing/2014/main" id="{3AAE5222-EDA1-46D8-A710-0439A6032416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212;p17">
              <a:extLst>
                <a:ext uri="{FF2B5EF4-FFF2-40B4-BE49-F238E27FC236}">
                  <a16:creationId xmlns:a16="http://schemas.microsoft.com/office/drawing/2014/main" id="{E6BD239B-B764-4CC8-9B9C-7E80D7CD76F1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213;p17">
              <a:extLst>
                <a:ext uri="{FF2B5EF4-FFF2-40B4-BE49-F238E27FC236}">
                  <a16:creationId xmlns:a16="http://schemas.microsoft.com/office/drawing/2014/main" id="{8086EF47-37BD-4244-B917-4D4C06994355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214;p17">
              <a:extLst>
                <a:ext uri="{FF2B5EF4-FFF2-40B4-BE49-F238E27FC236}">
                  <a16:creationId xmlns:a16="http://schemas.microsoft.com/office/drawing/2014/main" id="{1A753A8C-7BCF-4FD8-B0BB-83E31594160E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215;p17">
              <a:extLst>
                <a:ext uri="{FF2B5EF4-FFF2-40B4-BE49-F238E27FC236}">
                  <a16:creationId xmlns:a16="http://schemas.microsoft.com/office/drawing/2014/main" id="{BFCFAB2C-14B1-4ED3-A8D0-A37FD0E39AE1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216;p17">
              <a:extLst>
                <a:ext uri="{FF2B5EF4-FFF2-40B4-BE49-F238E27FC236}">
                  <a16:creationId xmlns:a16="http://schemas.microsoft.com/office/drawing/2014/main" id="{7A5B9F31-BA7B-4AB4-9EA7-6F3DD046F771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217;p17">
              <a:extLst>
                <a:ext uri="{FF2B5EF4-FFF2-40B4-BE49-F238E27FC236}">
                  <a16:creationId xmlns:a16="http://schemas.microsoft.com/office/drawing/2014/main" id="{4977D03F-0AF2-4B5C-99C1-72B130D7945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218;p17">
              <a:extLst>
                <a:ext uri="{FF2B5EF4-FFF2-40B4-BE49-F238E27FC236}">
                  <a16:creationId xmlns:a16="http://schemas.microsoft.com/office/drawing/2014/main" id="{C019DB5E-A4DA-4580-957E-44B051C8ED47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5" name="Google Shape;709;p37">
            <a:extLst>
              <a:ext uri="{FF2B5EF4-FFF2-40B4-BE49-F238E27FC236}">
                <a16:creationId xmlns:a16="http://schemas.microsoft.com/office/drawing/2014/main" id="{C34D7929-85EE-4CBC-9FD6-A6F0E6D10974}"/>
              </a:ext>
            </a:extLst>
          </p:cNvPr>
          <p:cNvGrpSpPr/>
          <p:nvPr/>
        </p:nvGrpSpPr>
        <p:grpSpPr>
          <a:xfrm rot="18900000" flipH="1">
            <a:off x="-9856266" y="3048517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886" name="Google Shape;710;p37">
              <a:extLst>
                <a:ext uri="{FF2B5EF4-FFF2-40B4-BE49-F238E27FC236}">
                  <a16:creationId xmlns:a16="http://schemas.microsoft.com/office/drawing/2014/main" id="{18517E65-BA2C-4C24-A204-F366ADD4F3D7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711;p37">
              <a:extLst>
                <a:ext uri="{FF2B5EF4-FFF2-40B4-BE49-F238E27FC236}">
                  <a16:creationId xmlns:a16="http://schemas.microsoft.com/office/drawing/2014/main" id="{84194C7D-ED49-4C91-AB9A-E8992B900FA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712;p37">
              <a:extLst>
                <a:ext uri="{FF2B5EF4-FFF2-40B4-BE49-F238E27FC236}">
                  <a16:creationId xmlns:a16="http://schemas.microsoft.com/office/drawing/2014/main" id="{A3E3F2A6-F7FE-453C-8258-2B2AC614A204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713;p37">
              <a:extLst>
                <a:ext uri="{FF2B5EF4-FFF2-40B4-BE49-F238E27FC236}">
                  <a16:creationId xmlns:a16="http://schemas.microsoft.com/office/drawing/2014/main" id="{09A4B57C-0DD2-495B-A36C-6AAF03F44944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714;p37">
              <a:extLst>
                <a:ext uri="{FF2B5EF4-FFF2-40B4-BE49-F238E27FC236}">
                  <a16:creationId xmlns:a16="http://schemas.microsoft.com/office/drawing/2014/main" id="{A4B83CB6-E977-418C-849A-C7CBB161757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1" name="Google Shape;715;p37">
              <a:extLst>
                <a:ext uri="{FF2B5EF4-FFF2-40B4-BE49-F238E27FC236}">
                  <a16:creationId xmlns:a16="http://schemas.microsoft.com/office/drawing/2014/main" id="{A6CEB82A-2D40-45A9-BF97-017A63D8F7E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716;p37">
              <a:extLst>
                <a:ext uri="{FF2B5EF4-FFF2-40B4-BE49-F238E27FC236}">
                  <a16:creationId xmlns:a16="http://schemas.microsoft.com/office/drawing/2014/main" id="{6B166EE5-B270-4AF9-97D0-A6DD32E7CC9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717;p37">
              <a:extLst>
                <a:ext uri="{FF2B5EF4-FFF2-40B4-BE49-F238E27FC236}">
                  <a16:creationId xmlns:a16="http://schemas.microsoft.com/office/drawing/2014/main" id="{F4F21928-2417-4612-A13C-B3C6BD0C3892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718;p37">
              <a:extLst>
                <a:ext uri="{FF2B5EF4-FFF2-40B4-BE49-F238E27FC236}">
                  <a16:creationId xmlns:a16="http://schemas.microsoft.com/office/drawing/2014/main" id="{E30E4B8B-38D4-45FF-B7DE-FCED03613C1B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719;p37">
              <a:extLst>
                <a:ext uri="{FF2B5EF4-FFF2-40B4-BE49-F238E27FC236}">
                  <a16:creationId xmlns:a16="http://schemas.microsoft.com/office/drawing/2014/main" id="{DAD70637-3710-4839-8DFD-1C0711B49C2A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720;p37">
              <a:extLst>
                <a:ext uri="{FF2B5EF4-FFF2-40B4-BE49-F238E27FC236}">
                  <a16:creationId xmlns:a16="http://schemas.microsoft.com/office/drawing/2014/main" id="{5DF99194-FBAA-44EC-B211-9390E18751AD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721;p37">
              <a:extLst>
                <a:ext uri="{FF2B5EF4-FFF2-40B4-BE49-F238E27FC236}">
                  <a16:creationId xmlns:a16="http://schemas.microsoft.com/office/drawing/2014/main" id="{59928E3D-17AF-41BB-BCC0-0E00BEDFF36B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722;p37">
              <a:extLst>
                <a:ext uri="{FF2B5EF4-FFF2-40B4-BE49-F238E27FC236}">
                  <a16:creationId xmlns:a16="http://schemas.microsoft.com/office/drawing/2014/main" id="{7341C06E-FA74-46D3-B438-F8BDFF4566F6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723;p37">
              <a:extLst>
                <a:ext uri="{FF2B5EF4-FFF2-40B4-BE49-F238E27FC236}">
                  <a16:creationId xmlns:a16="http://schemas.microsoft.com/office/drawing/2014/main" id="{CD3344F6-9D7C-40FE-9C85-C7443CBC4116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724;p37">
              <a:extLst>
                <a:ext uri="{FF2B5EF4-FFF2-40B4-BE49-F238E27FC236}">
                  <a16:creationId xmlns:a16="http://schemas.microsoft.com/office/drawing/2014/main" id="{0A362BB6-BAC3-402E-8571-F27B68F1CFDC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725;p37">
              <a:extLst>
                <a:ext uri="{FF2B5EF4-FFF2-40B4-BE49-F238E27FC236}">
                  <a16:creationId xmlns:a16="http://schemas.microsoft.com/office/drawing/2014/main" id="{500789BA-4A73-4A25-8EA1-9EFB0030D9E4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726;p37">
              <a:extLst>
                <a:ext uri="{FF2B5EF4-FFF2-40B4-BE49-F238E27FC236}">
                  <a16:creationId xmlns:a16="http://schemas.microsoft.com/office/drawing/2014/main" id="{FA60D1AF-FF6A-427C-9F10-F574E01F8B28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727;p37">
              <a:extLst>
                <a:ext uri="{FF2B5EF4-FFF2-40B4-BE49-F238E27FC236}">
                  <a16:creationId xmlns:a16="http://schemas.microsoft.com/office/drawing/2014/main" id="{FBCB9A6D-16CB-43AA-BEEF-01A139C6F5E2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728;p37">
              <a:extLst>
                <a:ext uri="{FF2B5EF4-FFF2-40B4-BE49-F238E27FC236}">
                  <a16:creationId xmlns:a16="http://schemas.microsoft.com/office/drawing/2014/main" id="{0FE6B616-9B74-43EF-B183-F018CADF483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729;p37">
              <a:extLst>
                <a:ext uri="{FF2B5EF4-FFF2-40B4-BE49-F238E27FC236}">
                  <a16:creationId xmlns:a16="http://schemas.microsoft.com/office/drawing/2014/main" id="{E12CE0AD-75D6-42D0-AFD8-35B4DF6724DE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730;p37">
              <a:extLst>
                <a:ext uri="{FF2B5EF4-FFF2-40B4-BE49-F238E27FC236}">
                  <a16:creationId xmlns:a16="http://schemas.microsoft.com/office/drawing/2014/main" id="{8BC53480-DEE5-4DAD-ADEB-F6B2912714E4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7" name="Google Shape;709;p37">
            <a:extLst>
              <a:ext uri="{FF2B5EF4-FFF2-40B4-BE49-F238E27FC236}">
                <a16:creationId xmlns:a16="http://schemas.microsoft.com/office/drawing/2014/main" id="{B27112A0-B5B2-4B01-B244-B432C0AEB8A7}"/>
              </a:ext>
            </a:extLst>
          </p:cNvPr>
          <p:cNvGrpSpPr/>
          <p:nvPr/>
        </p:nvGrpSpPr>
        <p:grpSpPr>
          <a:xfrm rot="2700000">
            <a:off x="-5053003" y="3048518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908" name="Google Shape;710;p37">
              <a:extLst>
                <a:ext uri="{FF2B5EF4-FFF2-40B4-BE49-F238E27FC236}">
                  <a16:creationId xmlns:a16="http://schemas.microsoft.com/office/drawing/2014/main" id="{8051A6FC-59AE-4833-9D8F-E5031B544515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711;p37">
              <a:extLst>
                <a:ext uri="{FF2B5EF4-FFF2-40B4-BE49-F238E27FC236}">
                  <a16:creationId xmlns:a16="http://schemas.microsoft.com/office/drawing/2014/main" id="{9AC71755-39FE-453A-9675-2D1631A3E87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712;p37">
              <a:extLst>
                <a:ext uri="{FF2B5EF4-FFF2-40B4-BE49-F238E27FC236}">
                  <a16:creationId xmlns:a16="http://schemas.microsoft.com/office/drawing/2014/main" id="{404F5EA3-3FE3-42D2-ACDD-B4599CAAA357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713;p37">
              <a:extLst>
                <a:ext uri="{FF2B5EF4-FFF2-40B4-BE49-F238E27FC236}">
                  <a16:creationId xmlns:a16="http://schemas.microsoft.com/office/drawing/2014/main" id="{F6DA9120-9EE0-4722-872D-683AA4277BD1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714;p37">
              <a:extLst>
                <a:ext uri="{FF2B5EF4-FFF2-40B4-BE49-F238E27FC236}">
                  <a16:creationId xmlns:a16="http://schemas.microsoft.com/office/drawing/2014/main" id="{8F93C479-F28F-4EC1-89A5-212D3BF934F2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3" name="Google Shape;715;p37">
              <a:extLst>
                <a:ext uri="{FF2B5EF4-FFF2-40B4-BE49-F238E27FC236}">
                  <a16:creationId xmlns:a16="http://schemas.microsoft.com/office/drawing/2014/main" id="{5342353E-5543-4358-9DAF-09077B71148B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716;p37">
              <a:extLst>
                <a:ext uri="{FF2B5EF4-FFF2-40B4-BE49-F238E27FC236}">
                  <a16:creationId xmlns:a16="http://schemas.microsoft.com/office/drawing/2014/main" id="{0C0C2E3E-D310-4E3E-80A6-EAD4142CD8D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717;p37">
              <a:extLst>
                <a:ext uri="{FF2B5EF4-FFF2-40B4-BE49-F238E27FC236}">
                  <a16:creationId xmlns:a16="http://schemas.microsoft.com/office/drawing/2014/main" id="{70D6C26E-9B92-4802-A798-17816B81E791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718;p37">
              <a:extLst>
                <a:ext uri="{FF2B5EF4-FFF2-40B4-BE49-F238E27FC236}">
                  <a16:creationId xmlns:a16="http://schemas.microsoft.com/office/drawing/2014/main" id="{66A191D1-0931-44ED-8351-61BDBB279DE4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719;p37">
              <a:extLst>
                <a:ext uri="{FF2B5EF4-FFF2-40B4-BE49-F238E27FC236}">
                  <a16:creationId xmlns:a16="http://schemas.microsoft.com/office/drawing/2014/main" id="{DFCF5D44-4E10-444F-8EC3-E33B4BC8BC13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720;p37">
              <a:extLst>
                <a:ext uri="{FF2B5EF4-FFF2-40B4-BE49-F238E27FC236}">
                  <a16:creationId xmlns:a16="http://schemas.microsoft.com/office/drawing/2014/main" id="{45B4266D-302C-4508-A173-61716F1F4DA2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721;p37">
              <a:extLst>
                <a:ext uri="{FF2B5EF4-FFF2-40B4-BE49-F238E27FC236}">
                  <a16:creationId xmlns:a16="http://schemas.microsoft.com/office/drawing/2014/main" id="{E32F15B4-6571-4890-9A20-2195FDEA17F4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722;p37">
              <a:extLst>
                <a:ext uri="{FF2B5EF4-FFF2-40B4-BE49-F238E27FC236}">
                  <a16:creationId xmlns:a16="http://schemas.microsoft.com/office/drawing/2014/main" id="{9D1471EC-2F29-46B3-B1BF-F7FBA7764B9D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723;p37">
              <a:extLst>
                <a:ext uri="{FF2B5EF4-FFF2-40B4-BE49-F238E27FC236}">
                  <a16:creationId xmlns:a16="http://schemas.microsoft.com/office/drawing/2014/main" id="{D660D67A-C2CB-459E-AAC2-9C0625A3D1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724;p37">
              <a:extLst>
                <a:ext uri="{FF2B5EF4-FFF2-40B4-BE49-F238E27FC236}">
                  <a16:creationId xmlns:a16="http://schemas.microsoft.com/office/drawing/2014/main" id="{9C4C8C8B-B108-4705-A2C4-C4838BCCB298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725;p37">
              <a:extLst>
                <a:ext uri="{FF2B5EF4-FFF2-40B4-BE49-F238E27FC236}">
                  <a16:creationId xmlns:a16="http://schemas.microsoft.com/office/drawing/2014/main" id="{FAC1023C-2160-4C27-AC20-4AFA9EAC165B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726;p37">
              <a:extLst>
                <a:ext uri="{FF2B5EF4-FFF2-40B4-BE49-F238E27FC236}">
                  <a16:creationId xmlns:a16="http://schemas.microsoft.com/office/drawing/2014/main" id="{50EEFD90-7515-496D-B26A-27B96261D8B0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727;p37">
              <a:extLst>
                <a:ext uri="{FF2B5EF4-FFF2-40B4-BE49-F238E27FC236}">
                  <a16:creationId xmlns:a16="http://schemas.microsoft.com/office/drawing/2014/main" id="{5A84BAA3-32A9-45C7-A225-4BA2D0416D91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728;p37">
              <a:extLst>
                <a:ext uri="{FF2B5EF4-FFF2-40B4-BE49-F238E27FC236}">
                  <a16:creationId xmlns:a16="http://schemas.microsoft.com/office/drawing/2014/main" id="{597163F8-236C-4BD0-84CA-C0ECAA275CF7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729;p37">
              <a:extLst>
                <a:ext uri="{FF2B5EF4-FFF2-40B4-BE49-F238E27FC236}">
                  <a16:creationId xmlns:a16="http://schemas.microsoft.com/office/drawing/2014/main" id="{E1D48F55-6F23-466D-813F-0F04AEB0CEE4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730;p37">
              <a:extLst>
                <a:ext uri="{FF2B5EF4-FFF2-40B4-BE49-F238E27FC236}">
                  <a16:creationId xmlns:a16="http://schemas.microsoft.com/office/drawing/2014/main" id="{10751892-E5F2-4A5C-AA74-EC9517EA7C88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9" name="Google Shape;1277;p45">
            <a:extLst>
              <a:ext uri="{FF2B5EF4-FFF2-40B4-BE49-F238E27FC236}">
                <a16:creationId xmlns:a16="http://schemas.microsoft.com/office/drawing/2014/main" id="{E75F9C54-9D1E-4850-B249-57C77817E6FD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Title 1">
            <a:extLst>
              <a:ext uri="{FF2B5EF4-FFF2-40B4-BE49-F238E27FC236}">
                <a16:creationId xmlns:a16="http://schemas.microsoft.com/office/drawing/2014/main" id="{379A02EB-D2F3-4B1C-BF98-9ADFA785B90F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931" name="Google Shape;14784;p87">
            <a:extLst>
              <a:ext uri="{FF2B5EF4-FFF2-40B4-BE49-F238E27FC236}">
                <a16:creationId xmlns:a16="http://schemas.microsoft.com/office/drawing/2014/main" id="{718F5F74-1493-4A5D-AB0B-9DC18637F5B8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932" name="Google Shape;14785;p87">
              <a:extLst>
                <a:ext uri="{FF2B5EF4-FFF2-40B4-BE49-F238E27FC236}">
                  <a16:creationId xmlns:a16="http://schemas.microsoft.com/office/drawing/2014/main" id="{71F5C63D-81B1-4704-8D2B-D7BB1ED6B009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14786;p87">
              <a:extLst>
                <a:ext uri="{FF2B5EF4-FFF2-40B4-BE49-F238E27FC236}">
                  <a16:creationId xmlns:a16="http://schemas.microsoft.com/office/drawing/2014/main" id="{862AAA47-CFD5-4DBF-8E06-74AD6341BEA4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4" name="Google Shape;14805;p87">
            <a:extLst>
              <a:ext uri="{FF2B5EF4-FFF2-40B4-BE49-F238E27FC236}">
                <a16:creationId xmlns:a16="http://schemas.microsoft.com/office/drawing/2014/main" id="{4A2975FB-D6A9-4576-B948-2BC02B0A168B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935" name="Google Shape;14806;p87">
              <a:extLst>
                <a:ext uri="{FF2B5EF4-FFF2-40B4-BE49-F238E27FC236}">
                  <a16:creationId xmlns:a16="http://schemas.microsoft.com/office/drawing/2014/main" id="{23B84CCC-F18C-4B02-965E-8C67CEF949C2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6" name="Google Shape;14807;p87">
              <a:extLst>
                <a:ext uri="{FF2B5EF4-FFF2-40B4-BE49-F238E27FC236}">
                  <a16:creationId xmlns:a16="http://schemas.microsoft.com/office/drawing/2014/main" id="{3850FDA9-53AA-4C76-B0E3-D0EA347768BA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7" name="Google Shape;14808;p87">
              <a:extLst>
                <a:ext uri="{FF2B5EF4-FFF2-40B4-BE49-F238E27FC236}">
                  <a16:creationId xmlns:a16="http://schemas.microsoft.com/office/drawing/2014/main" id="{AD354EF7-8C51-429E-B388-C04479CF8EB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8" name="Google Shape;14809;p87">
              <a:extLst>
                <a:ext uri="{FF2B5EF4-FFF2-40B4-BE49-F238E27FC236}">
                  <a16:creationId xmlns:a16="http://schemas.microsoft.com/office/drawing/2014/main" id="{729CF6EC-FADE-4862-8877-C96D5F003C8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3939" name="Graphic 3938">
            <a:extLst>
              <a:ext uri="{FF2B5EF4-FFF2-40B4-BE49-F238E27FC236}">
                <a16:creationId xmlns:a16="http://schemas.microsoft.com/office/drawing/2014/main" id="{9766D8E2-0A97-4D68-A867-C13C2756B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604183" y="3582015"/>
            <a:ext cx="4663440" cy="128824"/>
          </a:xfrm>
          <a:prstGeom prst="rect">
            <a:avLst/>
          </a:prstGeom>
        </p:spPr>
      </p:pic>
      <p:sp>
        <p:nvSpPr>
          <p:cNvPr id="3940" name="Google Shape;79;p11">
            <a:extLst>
              <a:ext uri="{FF2B5EF4-FFF2-40B4-BE49-F238E27FC236}">
                <a16:creationId xmlns:a16="http://schemas.microsoft.com/office/drawing/2014/main" id="{40254F66-EFF7-4840-93FA-22BC8DE92423}"/>
              </a:ext>
            </a:extLst>
          </p:cNvPr>
          <p:cNvSpPr/>
          <p:nvPr/>
        </p:nvSpPr>
        <p:spPr>
          <a:xfrm>
            <a:off x="2976530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80;p11">
            <a:extLst>
              <a:ext uri="{FF2B5EF4-FFF2-40B4-BE49-F238E27FC236}">
                <a16:creationId xmlns:a16="http://schemas.microsoft.com/office/drawing/2014/main" id="{F08AF45C-AD84-4CC7-AE14-753982DBFC8D}"/>
              </a:ext>
            </a:extLst>
          </p:cNvPr>
          <p:cNvSpPr/>
          <p:nvPr/>
        </p:nvSpPr>
        <p:spPr>
          <a:xfrm>
            <a:off x="5559305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81;p11">
            <a:extLst>
              <a:ext uri="{FF2B5EF4-FFF2-40B4-BE49-F238E27FC236}">
                <a16:creationId xmlns:a16="http://schemas.microsoft.com/office/drawing/2014/main" id="{A427B690-6CC1-4E2B-96E6-279D4A7D173D}"/>
              </a:ext>
            </a:extLst>
          </p:cNvPr>
          <p:cNvSpPr/>
          <p:nvPr/>
        </p:nvSpPr>
        <p:spPr>
          <a:xfrm>
            <a:off x="1400495" y="342490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43" name="Google Shape;228;p18">
            <a:extLst>
              <a:ext uri="{FF2B5EF4-FFF2-40B4-BE49-F238E27FC236}">
                <a16:creationId xmlns:a16="http://schemas.microsoft.com/office/drawing/2014/main" id="{ACA3BFC6-4588-4F70-8A82-DDA7E8B8F593}"/>
              </a:ext>
            </a:extLst>
          </p:cNvPr>
          <p:cNvGrpSpPr/>
          <p:nvPr/>
        </p:nvGrpSpPr>
        <p:grpSpPr>
          <a:xfrm>
            <a:off x="2533304" y="638177"/>
            <a:ext cx="5010833" cy="3562011"/>
            <a:chOff x="2685495" y="765590"/>
            <a:chExt cx="4044256" cy="3433264"/>
          </a:xfrm>
        </p:grpSpPr>
        <p:sp>
          <p:nvSpPr>
            <p:cNvPr id="3944" name="Google Shape;229;p18">
              <a:extLst>
                <a:ext uri="{FF2B5EF4-FFF2-40B4-BE49-F238E27FC236}">
                  <a16:creationId xmlns:a16="http://schemas.microsoft.com/office/drawing/2014/main" id="{7909016A-5C2F-4D5A-B204-6F2CBFB3D1D6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230;p18">
              <a:extLst>
                <a:ext uri="{FF2B5EF4-FFF2-40B4-BE49-F238E27FC236}">
                  <a16:creationId xmlns:a16="http://schemas.microsoft.com/office/drawing/2014/main" id="{05E4B985-E30B-40EB-8E5A-D21ADE555F1C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231;p18">
              <a:extLst>
                <a:ext uri="{FF2B5EF4-FFF2-40B4-BE49-F238E27FC236}">
                  <a16:creationId xmlns:a16="http://schemas.microsoft.com/office/drawing/2014/main" id="{68C6C864-0F8D-4C97-9925-3976042E9CB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232;p18">
              <a:extLst>
                <a:ext uri="{FF2B5EF4-FFF2-40B4-BE49-F238E27FC236}">
                  <a16:creationId xmlns:a16="http://schemas.microsoft.com/office/drawing/2014/main" id="{D589760D-7A58-41F0-B8F0-8B9A3603E3BA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233;p18">
              <a:extLst>
                <a:ext uri="{FF2B5EF4-FFF2-40B4-BE49-F238E27FC236}">
                  <a16:creationId xmlns:a16="http://schemas.microsoft.com/office/drawing/2014/main" id="{16B39CCA-AA5F-4F54-9E9C-F335DEB17400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234;p18">
              <a:extLst>
                <a:ext uri="{FF2B5EF4-FFF2-40B4-BE49-F238E27FC236}">
                  <a16:creationId xmlns:a16="http://schemas.microsoft.com/office/drawing/2014/main" id="{C457EDB9-580F-401B-8C12-A39927249C48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235;p18">
              <a:extLst>
                <a:ext uri="{FF2B5EF4-FFF2-40B4-BE49-F238E27FC236}">
                  <a16:creationId xmlns:a16="http://schemas.microsoft.com/office/drawing/2014/main" id="{C199B199-1396-4B92-95A4-8F04A22F6E4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236;p18">
              <a:extLst>
                <a:ext uri="{FF2B5EF4-FFF2-40B4-BE49-F238E27FC236}">
                  <a16:creationId xmlns:a16="http://schemas.microsoft.com/office/drawing/2014/main" id="{1570E9E7-D511-4870-AAB8-2FF26D97B0B7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237;p18">
              <a:extLst>
                <a:ext uri="{FF2B5EF4-FFF2-40B4-BE49-F238E27FC236}">
                  <a16:creationId xmlns:a16="http://schemas.microsoft.com/office/drawing/2014/main" id="{31B15E98-D571-49B1-A7D8-C1B2367CE1E9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238;p18">
              <a:extLst>
                <a:ext uri="{FF2B5EF4-FFF2-40B4-BE49-F238E27FC236}">
                  <a16:creationId xmlns:a16="http://schemas.microsoft.com/office/drawing/2014/main" id="{F8077B43-CA79-4BC6-B51F-597EA57FFD67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239;p18">
              <a:extLst>
                <a:ext uri="{FF2B5EF4-FFF2-40B4-BE49-F238E27FC236}">
                  <a16:creationId xmlns:a16="http://schemas.microsoft.com/office/drawing/2014/main" id="{95BF31D7-9F2A-4B05-A36E-496CC15D03DF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240;p18">
              <a:extLst>
                <a:ext uri="{FF2B5EF4-FFF2-40B4-BE49-F238E27FC236}">
                  <a16:creationId xmlns:a16="http://schemas.microsoft.com/office/drawing/2014/main" id="{3A551DB0-611C-43F9-90D7-574C61BC5FF2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6" name="Google Shape;241;p18">
            <a:extLst>
              <a:ext uri="{FF2B5EF4-FFF2-40B4-BE49-F238E27FC236}">
                <a16:creationId xmlns:a16="http://schemas.microsoft.com/office/drawing/2014/main" id="{A11DE470-9D06-482C-BB82-E4369C104B8F}"/>
              </a:ext>
            </a:extLst>
          </p:cNvPr>
          <p:cNvGrpSpPr/>
          <p:nvPr/>
        </p:nvGrpSpPr>
        <p:grpSpPr>
          <a:xfrm>
            <a:off x="4357014" y="385572"/>
            <a:ext cx="1182371" cy="493232"/>
            <a:chOff x="4160889" y="514784"/>
            <a:chExt cx="1182371" cy="493232"/>
          </a:xfrm>
        </p:grpSpPr>
        <p:sp>
          <p:nvSpPr>
            <p:cNvPr id="3957" name="Google Shape;242;p18">
              <a:extLst>
                <a:ext uri="{FF2B5EF4-FFF2-40B4-BE49-F238E27FC236}">
                  <a16:creationId xmlns:a16="http://schemas.microsoft.com/office/drawing/2014/main" id="{50F431E9-8FEF-44D0-9195-B49A1F9C5E64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243;p18">
              <a:extLst>
                <a:ext uri="{FF2B5EF4-FFF2-40B4-BE49-F238E27FC236}">
                  <a16:creationId xmlns:a16="http://schemas.microsoft.com/office/drawing/2014/main" id="{0002B997-788F-4C0B-8716-AD6D13378051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244;p18">
              <a:extLst>
                <a:ext uri="{FF2B5EF4-FFF2-40B4-BE49-F238E27FC236}">
                  <a16:creationId xmlns:a16="http://schemas.microsoft.com/office/drawing/2014/main" id="{214FF459-C02E-4E81-B809-EEB0C3B03930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0" name="Google Shape;249;p18">
            <a:extLst>
              <a:ext uri="{FF2B5EF4-FFF2-40B4-BE49-F238E27FC236}">
                <a16:creationId xmlns:a16="http://schemas.microsoft.com/office/drawing/2014/main" id="{16E51BCB-2D77-4E67-A1F8-94EACA14CC5C}"/>
              </a:ext>
            </a:extLst>
          </p:cNvPr>
          <p:cNvSpPr/>
          <p:nvPr/>
        </p:nvSpPr>
        <p:spPr>
          <a:xfrm>
            <a:off x="3217001" y="1828623"/>
            <a:ext cx="350400" cy="35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32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1" name="Google Shape;250;p18">
            <a:extLst>
              <a:ext uri="{FF2B5EF4-FFF2-40B4-BE49-F238E27FC236}">
                <a16:creationId xmlns:a16="http://schemas.microsoft.com/office/drawing/2014/main" id="{87670606-D31F-40A5-BF68-0FB6557E6BA2}"/>
              </a:ext>
            </a:extLst>
          </p:cNvPr>
          <p:cNvSpPr/>
          <p:nvPr/>
        </p:nvSpPr>
        <p:spPr>
          <a:xfrm>
            <a:off x="3217001" y="2380829"/>
            <a:ext cx="350400" cy="35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32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2" name="Google Shape;251;p18">
            <a:extLst>
              <a:ext uri="{FF2B5EF4-FFF2-40B4-BE49-F238E27FC236}">
                <a16:creationId xmlns:a16="http://schemas.microsoft.com/office/drawing/2014/main" id="{B90728A5-636E-48EC-ABED-FC14E335072F}"/>
              </a:ext>
            </a:extLst>
          </p:cNvPr>
          <p:cNvSpPr/>
          <p:nvPr/>
        </p:nvSpPr>
        <p:spPr>
          <a:xfrm>
            <a:off x="3217001" y="2933035"/>
            <a:ext cx="350400" cy="35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32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963" name="Google Shape;1734;p51">
            <a:extLst>
              <a:ext uri="{FF2B5EF4-FFF2-40B4-BE49-F238E27FC236}">
                <a16:creationId xmlns:a16="http://schemas.microsoft.com/office/drawing/2014/main" id="{47BD8335-3D66-431E-9875-0B0CB2F69325}"/>
              </a:ext>
            </a:extLst>
          </p:cNvPr>
          <p:cNvGrpSpPr/>
          <p:nvPr/>
        </p:nvGrpSpPr>
        <p:grpSpPr>
          <a:xfrm>
            <a:off x="1271487" y="2125515"/>
            <a:ext cx="1849314" cy="2443910"/>
            <a:chOff x="1823526" y="1366960"/>
            <a:chExt cx="2448571" cy="3235151"/>
          </a:xfrm>
        </p:grpSpPr>
        <p:sp>
          <p:nvSpPr>
            <p:cNvPr id="3964" name="Google Shape;1735;p51">
              <a:extLst>
                <a:ext uri="{FF2B5EF4-FFF2-40B4-BE49-F238E27FC236}">
                  <a16:creationId xmlns:a16="http://schemas.microsoft.com/office/drawing/2014/main" id="{A4B6BEC3-2453-4717-B877-A90C688D8564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1736;p51">
              <a:extLst>
                <a:ext uri="{FF2B5EF4-FFF2-40B4-BE49-F238E27FC236}">
                  <a16:creationId xmlns:a16="http://schemas.microsoft.com/office/drawing/2014/main" id="{68302967-80BC-43F4-9561-017AA4AFF91C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1737;p51">
              <a:extLst>
                <a:ext uri="{FF2B5EF4-FFF2-40B4-BE49-F238E27FC236}">
                  <a16:creationId xmlns:a16="http://schemas.microsoft.com/office/drawing/2014/main" id="{EBF10441-AF53-43D1-ABA3-3335FA9CC273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1738;p51">
              <a:extLst>
                <a:ext uri="{FF2B5EF4-FFF2-40B4-BE49-F238E27FC236}">
                  <a16:creationId xmlns:a16="http://schemas.microsoft.com/office/drawing/2014/main" id="{1EE4305A-4C7D-4852-AEB7-BD8215F01A8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1739;p51">
              <a:extLst>
                <a:ext uri="{FF2B5EF4-FFF2-40B4-BE49-F238E27FC236}">
                  <a16:creationId xmlns:a16="http://schemas.microsoft.com/office/drawing/2014/main" id="{2048DDAB-5BFB-42E6-B725-8B788DC2E98D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1740;p51">
              <a:extLst>
                <a:ext uri="{FF2B5EF4-FFF2-40B4-BE49-F238E27FC236}">
                  <a16:creationId xmlns:a16="http://schemas.microsoft.com/office/drawing/2014/main" id="{199FA4A9-24EC-4B00-853B-B1C89AB1D224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1741;p51">
              <a:extLst>
                <a:ext uri="{FF2B5EF4-FFF2-40B4-BE49-F238E27FC236}">
                  <a16:creationId xmlns:a16="http://schemas.microsoft.com/office/drawing/2014/main" id="{3150BC92-275F-4F7A-B3E9-347AA65875A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1742;p51">
              <a:extLst>
                <a:ext uri="{FF2B5EF4-FFF2-40B4-BE49-F238E27FC236}">
                  <a16:creationId xmlns:a16="http://schemas.microsoft.com/office/drawing/2014/main" id="{C7AD24CA-54C0-41B3-A68A-325ED8C18FE3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1743;p51">
              <a:extLst>
                <a:ext uri="{FF2B5EF4-FFF2-40B4-BE49-F238E27FC236}">
                  <a16:creationId xmlns:a16="http://schemas.microsoft.com/office/drawing/2014/main" id="{5F396F03-04E5-4D6A-A863-8B37B40C43BB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1744;p51">
              <a:extLst>
                <a:ext uri="{FF2B5EF4-FFF2-40B4-BE49-F238E27FC236}">
                  <a16:creationId xmlns:a16="http://schemas.microsoft.com/office/drawing/2014/main" id="{A5E9CD13-154F-4670-B798-BE9DB12F650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1745;p51">
              <a:extLst>
                <a:ext uri="{FF2B5EF4-FFF2-40B4-BE49-F238E27FC236}">
                  <a16:creationId xmlns:a16="http://schemas.microsoft.com/office/drawing/2014/main" id="{155FE8C9-E726-42FD-A427-B2F5C19E66B3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1746;p51">
              <a:extLst>
                <a:ext uri="{FF2B5EF4-FFF2-40B4-BE49-F238E27FC236}">
                  <a16:creationId xmlns:a16="http://schemas.microsoft.com/office/drawing/2014/main" id="{9B9A4082-C7D8-49E3-882B-5AB5308441DC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1747;p51">
              <a:extLst>
                <a:ext uri="{FF2B5EF4-FFF2-40B4-BE49-F238E27FC236}">
                  <a16:creationId xmlns:a16="http://schemas.microsoft.com/office/drawing/2014/main" id="{C483DBFC-6467-49C4-A5C7-7088EDF997BF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1748;p51">
              <a:extLst>
                <a:ext uri="{FF2B5EF4-FFF2-40B4-BE49-F238E27FC236}">
                  <a16:creationId xmlns:a16="http://schemas.microsoft.com/office/drawing/2014/main" id="{B7BF14E4-72E4-4161-A698-6E4A4647F0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1749;p51">
              <a:extLst>
                <a:ext uri="{FF2B5EF4-FFF2-40B4-BE49-F238E27FC236}">
                  <a16:creationId xmlns:a16="http://schemas.microsoft.com/office/drawing/2014/main" id="{3E756128-86D1-4B02-99DF-FD932BCD82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1750;p51">
              <a:extLst>
                <a:ext uri="{FF2B5EF4-FFF2-40B4-BE49-F238E27FC236}">
                  <a16:creationId xmlns:a16="http://schemas.microsoft.com/office/drawing/2014/main" id="{FCDDD752-15D9-4B9C-90D3-8F7689AF7006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1751;p51">
              <a:extLst>
                <a:ext uri="{FF2B5EF4-FFF2-40B4-BE49-F238E27FC236}">
                  <a16:creationId xmlns:a16="http://schemas.microsoft.com/office/drawing/2014/main" id="{657D88F9-8911-4067-9B1B-AEA88B15E0F2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1752;p51">
              <a:extLst>
                <a:ext uri="{FF2B5EF4-FFF2-40B4-BE49-F238E27FC236}">
                  <a16:creationId xmlns:a16="http://schemas.microsoft.com/office/drawing/2014/main" id="{3B2BC859-EA7F-42DF-B665-11C2C1B95C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1753;p51">
              <a:extLst>
                <a:ext uri="{FF2B5EF4-FFF2-40B4-BE49-F238E27FC236}">
                  <a16:creationId xmlns:a16="http://schemas.microsoft.com/office/drawing/2014/main" id="{8A29D73E-E9FF-41C9-97A9-02D478DCD117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1754;p51">
              <a:extLst>
                <a:ext uri="{FF2B5EF4-FFF2-40B4-BE49-F238E27FC236}">
                  <a16:creationId xmlns:a16="http://schemas.microsoft.com/office/drawing/2014/main" id="{BBC970DB-CDBC-4ABA-812E-A25E4B3456E0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1755;p51">
              <a:extLst>
                <a:ext uri="{FF2B5EF4-FFF2-40B4-BE49-F238E27FC236}">
                  <a16:creationId xmlns:a16="http://schemas.microsoft.com/office/drawing/2014/main" id="{E804AF41-E2BB-4F3E-AF03-0B74C0A636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1756;p51">
              <a:extLst>
                <a:ext uri="{FF2B5EF4-FFF2-40B4-BE49-F238E27FC236}">
                  <a16:creationId xmlns:a16="http://schemas.microsoft.com/office/drawing/2014/main" id="{85D4D000-F784-4F6A-B660-FD688230B20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1757;p51">
              <a:extLst>
                <a:ext uri="{FF2B5EF4-FFF2-40B4-BE49-F238E27FC236}">
                  <a16:creationId xmlns:a16="http://schemas.microsoft.com/office/drawing/2014/main" id="{60A034A4-A164-41EC-8274-30E1EF07C358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1758;p51">
              <a:extLst>
                <a:ext uri="{FF2B5EF4-FFF2-40B4-BE49-F238E27FC236}">
                  <a16:creationId xmlns:a16="http://schemas.microsoft.com/office/drawing/2014/main" id="{314E0522-24E2-4DF2-B6F8-87FFEE39C9B7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1759;p51">
              <a:extLst>
                <a:ext uri="{FF2B5EF4-FFF2-40B4-BE49-F238E27FC236}">
                  <a16:creationId xmlns:a16="http://schemas.microsoft.com/office/drawing/2014/main" id="{FBAD6A4C-313C-48B5-B189-A73D6ED31788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1760;p51">
              <a:extLst>
                <a:ext uri="{FF2B5EF4-FFF2-40B4-BE49-F238E27FC236}">
                  <a16:creationId xmlns:a16="http://schemas.microsoft.com/office/drawing/2014/main" id="{5D09BEDC-AE29-4568-A828-9A13BFA758B6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1761;p51">
              <a:extLst>
                <a:ext uri="{FF2B5EF4-FFF2-40B4-BE49-F238E27FC236}">
                  <a16:creationId xmlns:a16="http://schemas.microsoft.com/office/drawing/2014/main" id="{6E5F2A69-7CE3-44C3-8B11-0AED4C418332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1762;p51">
              <a:extLst>
                <a:ext uri="{FF2B5EF4-FFF2-40B4-BE49-F238E27FC236}">
                  <a16:creationId xmlns:a16="http://schemas.microsoft.com/office/drawing/2014/main" id="{BA7EB96E-7908-420B-BA9F-F773E3D4BE6D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1763;p51">
              <a:extLst>
                <a:ext uri="{FF2B5EF4-FFF2-40B4-BE49-F238E27FC236}">
                  <a16:creationId xmlns:a16="http://schemas.microsoft.com/office/drawing/2014/main" id="{FC6EE3BC-B5CB-4C69-A6C9-494E99BED932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1764;p51">
              <a:extLst>
                <a:ext uri="{FF2B5EF4-FFF2-40B4-BE49-F238E27FC236}">
                  <a16:creationId xmlns:a16="http://schemas.microsoft.com/office/drawing/2014/main" id="{8B17232A-C143-44D3-91FF-6EDADE98BB92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1765;p51">
              <a:extLst>
                <a:ext uri="{FF2B5EF4-FFF2-40B4-BE49-F238E27FC236}">
                  <a16:creationId xmlns:a16="http://schemas.microsoft.com/office/drawing/2014/main" id="{4D0C1781-94FF-474F-8015-DEC859401BA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1766;p51">
              <a:extLst>
                <a:ext uri="{FF2B5EF4-FFF2-40B4-BE49-F238E27FC236}">
                  <a16:creationId xmlns:a16="http://schemas.microsoft.com/office/drawing/2014/main" id="{273894CF-2AB1-4897-B9ED-F9E81FDA52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1767;p51">
              <a:extLst>
                <a:ext uri="{FF2B5EF4-FFF2-40B4-BE49-F238E27FC236}">
                  <a16:creationId xmlns:a16="http://schemas.microsoft.com/office/drawing/2014/main" id="{BB680A6F-D659-42FD-BFA9-A2C60D369283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1768;p51">
              <a:extLst>
                <a:ext uri="{FF2B5EF4-FFF2-40B4-BE49-F238E27FC236}">
                  <a16:creationId xmlns:a16="http://schemas.microsoft.com/office/drawing/2014/main" id="{8E2C3349-FC11-4371-B6B9-4EBEC7EB1808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1769;p51">
              <a:extLst>
                <a:ext uri="{FF2B5EF4-FFF2-40B4-BE49-F238E27FC236}">
                  <a16:creationId xmlns:a16="http://schemas.microsoft.com/office/drawing/2014/main" id="{2F1450FB-0223-4586-A88A-80080A39D0E3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1770;p51">
              <a:extLst>
                <a:ext uri="{FF2B5EF4-FFF2-40B4-BE49-F238E27FC236}">
                  <a16:creationId xmlns:a16="http://schemas.microsoft.com/office/drawing/2014/main" id="{A6734248-9D00-4572-943B-701EF9D022B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1771;p51">
              <a:extLst>
                <a:ext uri="{FF2B5EF4-FFF2-40B4-BE49-F238E27FC236}">
                  <a16:creationId xmlns:a16="http://schemas.microsoft.com/office/drawing/2014/main" id="{F243EDB4-518E-4E3A-A1B4-66308B0BC2A1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1772;p51">
              <a:extLst>
                <a:ext uri="{FF2B5EF4-FFF2-40B4-BE49-F238E27FC236}">
                  <a16:creationId xmlns:a16="http://schemas.microsoft.com/office/drawing/2014/main" id="{10E422D3-F7CB-4A80-A908-4D24FE9ABBA1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1773;p51">
              <a:extLst>
                <a:ext uri="{FF2B5EF4-FFF2-40B4-BE49-F238E27FC236}">
                  <a16:creationId xmlns:a16="http://schemas.microsoft.com/office/drawing/2014/main" id="{5C05838C-6938-4D2A-B8D0-1EEB89C6106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1774;p51">
              <a:extLst>
                <a:ext uri="{FF2B5EF4-FFF2-40B4-BE49-F238E27FC236}">
                  <a16:creationId xmlns:a16="http://schemas.microsoft.com/office/drawing/2014/main" id="{83E327F3-4AB2-4DF2-91E1-073471B3A981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1775;p51">
              <a:extLst>
                <a:ext uri="{FF2B5EF4-FFF2-40B4-BE49-F238E27FC236}">
                  <a16:creationId xmlns:a16="http://schemas.microsoft.com/office/drawing/2014/main" id="{A6936E3B-CD6B-4CC1-ABF4-A3C88FC66823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1776;p51">
              <a:extLst>
                <a:ext uri="{FF2B5EF4-FFF2-40B4-BE49-F238E27FC236}">
                  <a16:creationId xmlns:a16="http://schemas.microsoft.com/office/drawing/2014/main" id="{F90BD4A2-C930-49F5-B6FA-2A9F904958F0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1777;p51">
              <a:extLst>
                <a:ext uri="{FF2B5EF4-FFF2-40B4-BE49-F238E27FC236}">
                  <a16:creationId xmlns:a16="http://schemas.microsoft.com/office/drawing/2014/main" id="{D913E3ED-626A-4DF6-A257-A211D603F26C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1778;p51">
              <a:extLst>
                <a:ext uri="{FF2B5EF4-FFF2-40B4-BE49-F238E27FC236}">
                  <a16:creationId xmlns:a16="http://schemas.microsoft.com/office/drawing/2014/main" id="{3493B1B1-9C18-45E0-B1D1-80CC0439179F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1779;p51">
              <a:extLst>
                <a:ext uri="{FF2B5EF4-FFF2-40B4-BE49-F238E27FC236}">
                  <a16:creationId xmlns:a16="http://schemas.microsoft.com/office/drawing/2014/main" id="{37D66831-2309-40AD-9E1A-87DEF0EAE629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1780;p51">
              <a:extLst>
                <a:ext uri="{FF2B5EF4-FFF2-40B4-BE49-F238E27FC236}">
                  <a16:creationId xmlns:a16="http://schemas.microsoft.com/office/drawing/2014/main" id="{1E791CCD-7E63-47A9-B343-ED80B55D97D7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1781;p51">
              <a:extLst>
                <a:ext uri="{FF2B5EF4-FFF2-40B4-BE49-F238E27FC236}">
                  <a16:creationId xmlns:a16="http://schemas.microsoft.com/office/drawing/2014/main" id="{9B320E22-A498-44FA-8DD4-717EEE97EDC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1782;p51">
              <a:extLst>
                <a:ext uri="{FF2B5EF4-FFF2-40B4-BE49-F238E27FC236}">
                  <a16:creationId xmlns:a16="http://schemas.microsoft.com/office/drawing/2014/main" id="{4905C030-E1EF-4AC9-A022-AB6507EB0A5A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1783;p51">
              <a:extLst>
                <a:ext uri="{FF2B5EF4-FFF2-40B4-BE49-F238E27FC236}">
                  <a16:creationId xmlns:a16="http://schemas.microsoft.com/office/drawing/2014/main" id="{676E4019-F323-463C-8966-F81CB8F5FCEF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1784;p51">
              <a:extLst>
                <a:ext uri="{FF2B5EF4-FFF2-40B4-BE49-F238E27FC236}">
                  <a16:creationId xmlns:a16="http://schemas.microsoft.com/office/drawing/2014/main" id="{363C076B-CBC4-4347-A611-914B00E84804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1785;p51">
              <a:extLst>
                <a:ext uri="{FF2B5EF4-FFF2-40B4-BE49-F238E27FC236}">
                  <a16:creationId xmlns:a16="http://schemas.microsoft.com/office/drawing/2014/main" id="{D98D7AD8-6BEC-43EE-A76E-DA558FA4BDED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1786;p51">
              <a:extLst>
                <a:ext uri="{FF2B5EF4-FFF2-40B4-BE49-F238E27FC236}">
                  <a16:creationId xmlns:a16="http://schemas.microsoft.com/office/drawing/2014/main" id="{3A5A3E64-8C17-4EFB-88C4-FD3112B118DC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1787;p51">
              <a:extLst>
                <a:ext uri="{FF2B5EF4-FFF2-40B4-BE49-F238E27FC236}">
                  <a16:creationId xmlns:a16="http://schemas.microsoft.com/office/drawing/2014/main" id="{093E672F-203C-49F1-A11B-E589DB08DC56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1788;p51">
              <a:extLst>
                <a:ext uri="{FF2B5EF4-FFF2-40B4-BE49-F238E27FC236}">
                  <a16:creationId xmlns:a16="http://schemas.microsoft.com/office/drawing/2014/main" id="{CF4E9F95-CE01-4FDB-9D6C-02DAA829CB07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1789;p51">
              <a:extLst>
                <a:ext uri="{FF2B5EF4-FFF2-40B4-BE49-F238E27FC236}">
                  <a16:creationId xmlns:a16="http://schemas.microsoft.com/office/drawing/2014/main" id="{D0F584A6-E1D5-4A98-A186-5668280CA63F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1790;p51">
              <a:extLst>
                <a:ext uri="{FF2B5EF4-FFF2-40B4-BE49-F238E27FC236}">
                  <a16:creationId xmlns:a16="http://schemas.microsoft.com/office/drawing/2014/main" id="{6DCC18FC-FF4F-48B5-9E72-A3A14309A758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1791;p51">
              <a:extLst>
                <a:ext uri="{FF2B5EF4-FFF2-40B4-BE49-F238E27FC236}">
                  <a16:creationId xmlns:a16="http://schemas.microsoft.com/office/drawing/2014/main" id="{CD9DC0BA-F41C-4979-97F3-F904FCCFC998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1792;p51">
              <a:extLst>
                <a:ext uri="{FF2B5EF4-FFF2-40B4-BE49-F238E27FC236}">
                  <a16:creationId xmlns:a16="http://schemas.microsoft.com/office/drawing/2014/main" id="{BD40CA40-2E12-4056-A001-087F1D64B2F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1793;p51">
              <a:extLst>
                <a:ext uri="{FF2B5EF4-FFF2-40B4-BE49-F238E27FC236}">
                  <a16:creationId xmlns:a16="http://schemas.microsoft.com/office/drawing/2014/main" id="{214559CF-981F-4344-A947-5D51D6263F7E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1794;p51">
              <a:extLst>
                <a:ext uri="{FF2B5EF4-FFF2-40B4-BE49-F238E27FC236}">
                  <a16:creationId xmlns:a16="http://schemas.microsoft.com/office/drawing/2014/main" id="{74BF65CA-79E1-429F-AAAD-3E9275197A4C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1795;p51">
              <a:extLst>
                <a:ext uri="{FF2B5EF4-FFF2-40B4-BE49-F238E27FC236}">
                  <a16:creationId xmlns:a16="http://schemas.microsoft.com/office/drawing/2014/main" id="{2318A849-C3BE-4C0B-BB25-DBA98D4D2CC4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1796;p51">
              <a:extLst>
                <a:ext uri="{FF2B5EF4-FFF2-40B4-BE49-F238E27FC236}">
                  <a16:creationId xmlns:a16="http://schemas.microsoft.com/office/drawing/2014/main" id="{A34E25BF-B7A8-4E55-9018-0021DB036526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1797;p51">
              <a:extLst>
                <a:ext uri="{FF2B5EF4-FFF2-40B4-BE49-F238E27FC236}">
                  <a16:creationId xmlns:a16="http://schemas.microsoft.com/office/drawing/2014/main" id="{9E2AB74E-D5E1-4FD1-A5A7-ACF34D68FEDB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1798;p51">
              <a:extLst>
                <a:ext uri="{FF2B5EF4-FFF2-40B4-BE49-F238E27FC236}">
                  <a16:creationId xmlns:a16="http://schemas.microsoft.com/office/drawing/2014/main" id="{7CCF8805-C381-445B-876F-A6116F40FB1B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1799;p51">
              <a:extLst>
                <a:ext uri="{FF2B5EF4-FFF2-40B4-BE49-F238E27FC236}">
                  <a16:creationId xmlns:a16="http://schemas.microsoft.com/office/drawing/2014/main" id="{7FBAC604-841E-4FB6-B8BF-10B3FF972B30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1800;p51">
              <a:extLst>
                <a:ext uri="{FF2B5EF4-FFF2-40B4-BE49-F238E27FC236}">
                  <a16:creationId xmlns:a16="http://schemas.microsoft.com/office/drawing/2014/main" id="{657B372F-4112-4CBC-B4E4-FB32BF5B8B97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1801;p51">
              <a:extLst>
                <a:ext uri="{FF2B5EF4-FFF2-40B4-BE49-F238E27FC236}">
                  <a16:creationId xmlns:a16="http://schemas.microsoft.com/office/drawing/2014/main" id="{17BDCEDC-F1B7-4665-9068-B1FB3C3E2DB2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1802;p51">
              <a:extLst>
                <a:ext uri="{FF2B5EF4-FFF2-40B4-BE49-F238E27FC236}">
                  <a16:creationId xmlns:a16="http://schemas.microsoft.com/office/drawing/2014/main" id="{C0D497C5-22B9-4699-8D2B-2722BFD12D46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1803;p51">
              <a:extLst>
                <a:ext uri="{FF2B5EF4-FFF2-40B4-BE49-F238E27FC236}">
                  <a16:creationId xmlns:a16="http://schemas.microsoft.com/office/drawing/2014/main" id="{5BE19825-045F-4661-AF86-14DAA79D49D9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1804;p51">
              <a:extLst>
                <a:ext uri="{FF2B5EF4-FFF2-40B4-BE49-F238E27FC236}">
                  <a16:creationId xmlns:a16="http://schemas.microsoft.com/office/drawing/2014/main" id="{E904ED08-6545-4631-AA8D-7828C55CB116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1805;p51">
              <a:extLst>
                <a:ext uri="{FF2B5EF4-FFF2-40B4-BE49-F238E27FC236}">
                  <a16:creationId xmlns:a16="http://schemas.microsoft.com/office/drawing/2014/main" id="{2FFD431E-85FE-4F22-A713-E8B3F375A76E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1806;p51">
              <a:extLst>
                <a:ext uri="{FF2B5EF4-FFF2-40B4-BE49-F238E27FC236}">
                  <a16:creationId xmlns:a16="http://schemas.microsoft.com/office/drawing/2014/main" id="{7E7CD438-0D95-45FB-8629-68F5ABC59947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1807;p51">
              <a:extLst>
                <a:ext uri="{FF2B5EF4-FFF2-40B4-BE49-F238E27FC236}">
                  <a16:creationId xmlns:a16="http://schemas.microsoft.com/office/drawing/2014/main" id="{7B816FC8-77F3-458A-B4DF-B2A310478A2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1808;p51">
              <a:extLst>
                <a:ext uri="{FF2B5EF4-FFF2-40B4-BE49-F238E27FC236}">
                  <a16:creationId xmlns:a16="http://schemas.microsoft.com/office/drawing/2014/main" id="{32C9068C-E87F-4897-9F81-58195426A57A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1809;p51">
              <a:extLst>
                <a:ext uri="{FF2B5EF4-FFF2-40B4-BE49-F238E27FC236}">
                  <a16:creationId xmlns:a16="http://schemas.microsoft.com/office/drawing/2014/main" id="{CAD4EB28-080F-4447-9FF5-44AD691B9AE2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1810;p51">
              <a:extLst>
                <a:ext uri="{FF2B5EF4-FFF2-40B4-BE49-F238E27FC236}">
                  <a16:creationId xmlns:a16="http://schemas.microsoft.com/office/drawing/2014/main" id="{6C858898-899E-4A0C-8B6B-786EE13FCBB5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1811;p51">
              <a:extLst>
                <a:ext uri="{FF2B5EF4-FFF2-40B4-BE49-F238E27FC236}">
                  <a16:creationId xmlns:a16="http://schemas.microsoft.com/office/drawing/2014/main" id="{5928229A-9AE1-4D7C-A646-913D52B76EB3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1812;p51">
              <a:extLst>
                <a:ext uri="{FF2B5EF4-FFF2-40B4-BE49-F238E27FC236}">
                  <a16:creationId xmlns:a16="http://schemas.microsoft.com/office/drawing/2014/main" id="{439A4E2E-E5C2-422D-B8B3-D439202E6123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1813;p51">
              <a:extLst>
                <a:ext uri="{FF2B5EF4-FFF2-40B4-BE49-F238E27FC236}">
                  <a16:creationId xmlns:a16="http://schemas.microsoft.com/office/drawing/2014/main" id="{78DB8BB6-A761-4446-97A1-DFED9A7F7312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1814;p51">
              <a:extLst>
                <a:ext uri="{FF2B5EF4-FFF2-40B4-BE49-F238E27FC236}">
                  <a16:creationId xmlns:a16="http://schemas.microsoft.com/office/drawing/2014/main" id="{B9A1A391-6E05-465F-8FB2-5678A124929D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1815;p51">
              <a:extLst>
                <a:ext uri="{FF2B5EF4-FFF2-40B4-BE49-F238E27FC236}">
                  <a16:creationId xmlns:a16="http://schemas.microsoft.com/office/drawing/2014/main" id="{8D5AABEC-893A-4F75-81E2-D65E6B1484E4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1816;p51">
              <a:extLst>
                <a:ext uri="{FF2B5EF4-FFF2-40B4-BE49-F238E27FC236}">
                  <a16:creationId xmlns:a16="http://schemas.microsoft.com/office/drawing/2014/main" id="{6FCE2103-E4E2-4C7A-8A6A-0329F718F85F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1817;p51">
              <a:extLst>
                <a:ext uri="{FF2B5EF4-FFF2-40B4-BE49-F238E27FC236}">
                  <a16:creationId xmlns:a16="http://schemas.microsoft.com/office/drawing/2014/main" id="{D9A1D917-5EE2-4C7E-AC8B-BAA577A5976A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1818;p51">
              <a:extLst>
                <a:ext uri="{FF2B5EF4-FFF2-40B4-BE49-F238E27FC236}">
                  <a16:creationId xmlns:a16="http://schemas.microsoft.com/office/drawing/2014/main" id="{B40AE373-2F93-43CF-88D7-0FEFC1EB5523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1819;p51">
              <a:extLst>
                <a:ext uri="{FF2B5EF4-FFF2-40B4-BE49-F238E27FC236}">
                  <a16:creationId xmlns:a16="http://schemas.microsoft.com/office/drawing/2014/main" id="{3CB2C3F2-EAAC-44F0-855D-16253A4F4D1F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1820;p51">
              <a:extLst>
                <a:ext uri="{FF2B5EF4-FFF2-40B4-BE49-F238E27FC236}">
                  <a16:creationId xmlns:a16="http://schemas.microsoft.com/office/drawing/2014/main" id="{42D0EF96-4966-4673-A954-C8CBD02C2F1D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1821;p51">
              <a:extLst>
                <a:ext uri="{FF2B5EF4-FFF2-40B4-BE49-F238E27FC236}">
                  <a16:creationId xmlns:a16="http://schemas.microsoft.com/office/drawing/2014/main" id="{3B8BF9E8-F24E-412F-9422-07F44AFA6122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1822;p51">
              <a:extLst>
                <a:ext uri="{FF2B5EF4-FFF2-40B4-BE49-F238E27FC236}">
                  <a16:creationId xmlns:a16="http://schemas.microsoft.com/office/drawing/2014/main" id="{5D3FE7D5-2884-42A3-A21F-40A92133D744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1823;p51">
              <a:extLst>
                <a:ext uri="{FF2B5EF4-FFF2-40B4-BE49-F238E27FC236}">
                  <a16:creationId xmlns:a16="http://schemas.microsoft.com/office/drawing/2014/main" id="{1D736935-D789-44CC-ADAE-9AB4519C1A9D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1824;p51">
              <a:extLst>
                <a:ext uri="{FF2B5EF4-FFF2-40B4-BE49-F238E27FC236}">
                  <a16:creationId xmlns:a16="http://schemas.microsoft.com/office/drawing/2014/main" id="{959389C4-C1D3-44C6-B245-8A05F7ACA4B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1825;p51">
              <a:extLst>
                <a:ext uri="{FF2B5EF4-FFF2-40B4-BE49-F238E27FC236}">
                  <a16:creationId xmlns:a16="http://schemas.microsoft.com/office/drawing/2014/main" id="{DDC29C69-7468-4E83-BB74-4F6A713DFFCE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1826;p51">
              <a:extLst>
                <a:ext uri="{FF2B5EF4-FFF2-40B4-BE49-F238E27FC236}">
                  <a16:creationId xmlns:a16="http://schemas.microsoft.com/office/drawing/2014/main" id="{654579F2-8D78-4B9D-ADC5-2BBFCA8D09C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1827;p51">
              <a:extLst>
                <a:ext uri="{FF2B5EF4-FFF2-40B4-BE49-F238E27FC236}">
                  <a16:creationId xmlns:a16="http://schemas.microsoft.com/office/drawing/2014/main" id="{6CB20C7B-DA52-4512-8790-9050DFE22356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1828;p51">
              <a:extLst>
                <a:ext uri="{FF2B5EF4-FFF2-40B4-BE49-F238E27FC236}">
                  <a16:creationId xmlns:a16="http://schemas.microsoft.com/office/drawing/2014/main" id="{C098EB11-2CC4-4CC1-BF96-07574CA5F6A7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1829;p51">
              <a:extLst>
                <a:ext uri="{FF2B5EF4-FFF2-40B4-BE49-F238E27FC236}">
                  <a16:creationId xmlns:a16="http://schemas.microsoft.com/office/drawing/2014/main" id="{7B8970DB-60F7-441F-8398-0876E0DD3BF7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1830;p51">
              <a:extLst>
                <a:ext uri="{FF2B5EF4-FFF2-40B4-BE49-F238E27FC236}">
                  <a16:creationId xmlns:a16="http://schemas.microsoft.com/office/drawing/2014/main" id="{0F953089-3C68-4FBC-A6B5-15B215E3B10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1831;p51">
              <a:extLst>
                <a:ext uri="{FF2B5EF4-FFF2-40B4-BE49-F238E27FC236}">
                  <a16:creationId xmlns:a16="http://schemas.microsoft.com/office/drawing/2014/main" id="{384CD51F-9C84-4AED-875B-61474E154B0A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1832;p51">
              <a:extLst>
                <a:ext uri="{FF2B5EF4-FFF2-40B4-BE49-F238E27FC236}">
                  <a16:creationId xmlns:a16="http://schemas.microsoft.com/office/drawing/2014/main" id="{9D38C75F-7222-40E7-9770-43A493688FF0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1833;p51">
              <a:extLst>
                <a:ext uri="{FF2B5EF4-FFF2-40B4-BE49-F238E27FC236}">
                  <a16:creationId xmlns:a16="http://schemas.microsoft.com/office/drawing/2014/main" id="{EFC9083A-BD7E-4616-AD1E-EFAA4B9EABEA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1834;p51">
              <a:extLst>
                <a:ext uri="{FF2B5EF4-FFF2-40B4-BE49-F238E27FC236}">
                  <a16:creationId xmlns:a16="http://schemas.microsoft.com/office/drawing/2014/main" id="{704C3F78-1AC6-4871-9DDC-81724F98A6A3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1835;p51">
              <a:extLst>
                <a:ext uri="{FF2B5EF4-FFF2-40B4-BE49-F238E27FC236}">
                  <a16:creationId xmlns:a16="http://schemas.microsoft.com/office/drawing/2014/main" id="{0BD839EC-188D-4C0A-B0A2-FCE519DAEFE2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1836;p51">
              <a:extLst>
                <a:ext uri="{FF2B5EF4-FFF2-40B4-BE49-F238E27FC236}">
                  <a16:creationId xmlns:a16="http://schemas.microsoft.com/office/drawing/2014/main" id="{1E00F367-FFB6-4995-9623-BA84D169C71B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1837;p51">
              <a:extLst>
                <a:ext uri="{FF2B5EF4-FFF2-40B4-BE49-F238E27FC236}">
                  <a16:creationId xmlns:a16="http://schemas.microsoft.com/office/drawing/2014/main" id="{4DFAA593-2357-43DB-806B-7BAF6EFF9A0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1838;p51">
              <a:extLst>
                <a:ext uri="{FF2B5EF4-FFF2-40B4-BE49-F238E27FC236}">
                  <a16:creationId xmlns:a16="http://schemas.microsoft.com/office/drawing/2014/main" id="{9D2C9A99-DF4C-47F9-83C3-2168417595E3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1839;p51">
              <a:extLst>
                <a:ext uri="{FF2B5EF4-FFF2-40B4-BE49-F238E27FC236}">
                  <a16:creationId xmlns:a16="http://schemas.microsoft.com/office/drawing/2014/main" id="{660E5E23-09F4-4D96-A22C-CD95909621E3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1840;p51">
              <a:extLst>
                <a:ext uri="{FF2B5EF4-FFF2-40B4-BE49-F238E27FC236}">
                  <a16:creationId xmlns:a16="http://schemas.microsoft.com/office/drawing/2014/main" id="{9D924056-BBF8-4269-959E-2B2952C89C18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1841;p51">
              <a:extLst>
                <a:ext uri="{FF2B5EF4-FFF2-40B4-BE49-F238E27FC236}">
                  <a16:creationId xmlns:a16="http://schemas.microsoft.com/office/drawing/2014/main" id="{F2C43E3D-8D29-48A4-9977-EB2EAD3ABEC8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1842;p51">
              <a:extLst>
                <a:ext uri="{FF2B5EF4-FFF2-40B4-BE49-F238E27FC236}">
                  <a16:creationId xmlns:a16="http://schemas.microsoft.com/office/drawing/2014/main" id="{C515A4CA-9462-4522-950B-9E986C81F52B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1843;p51">
              <a:extLst>
                <a:ext uri="{FF2B5EF4-FFF2-40B4-BE49-F238E27FC236}">
                  <a16:creationId xmlns:a16="http://schemas.microsoft.com/office/drawing/2014/main" id="{690EF60A-2457-44D3-AE4F-9445D20EF016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1844;p51">
              <a:extLst>
                <a:ext uri="{FF2B5EF4-FFF2-40B4-BE49-F238E27FC236}">
                  <a16:creationId xmlns:a16="http://schemas.microsoft.com/office/drawing/2014/main" id="{8E9E5E46-8FC5-48CF-92B8-EDF30D812EFF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1845;p51">
              <a:extLst>
                <a:ext uri="{FF2B5EF4-FFF2-40B4-BE49-F238E27FC236}">
                  <a16:creationId xmlns:a16="http://schemas.microsoft.com/office/drawing/2014/main" id="{65E21EFA-F66B-4E41-ABE7-BD4155F0BB56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1846;p51">
              <a:extLst>
                <a:ext uri="{FF2B5EF4-FFF2-40B4-BE49-F238E27FC236}">
                  <a16:creationId xmlns:a16="http://schemas.microsoft.com/office/drawing/2014/main" id="{50D3DC15-34F2-463A-91C5-EA871F9F3F3E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1847;p51">
              <a:extLst>
                <a:ext uri="{FF2B5EF4-FFF2-40B4-BE49-F238E27FC236}">
                  <a16:creationId xmlns:a16="http://schemas.microsoft.com/office/drawing/2014/main" id="{F5A31FAB-654B-44CE-9D2B-888E44A3BF1D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1848;p51">
              <a:extLst>
                <a:ext uri="{FF2B5EF4-FFF2-40B4-BE49-F238E27FC236}">
                  <a16:creationId xmlns:a16="http://schemas.microsoft.com/office/drawing/2014/main" id="{F4FCDA50-C5C9-4EA1-A483-4224B5477FD1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1849;p51">
              <a:extLst>
                <a:ext uri="{FF2B5EF4-FFF2-40B4-BE49-F238E27FC236}">
                  <a16:creationId xmlns:a16="http://schemas.microsoft.com/office/drawing/2014/main" id="{073B98AD-B955-4CDE-BD68-24D6AEDE7A2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1850;p51">
              <a:extLst>
                <a:ext uri="{FF2B5EF4-FFF2-40B4-BE49-F238E27FC236}">
                  <a16:creationId xmlns:a16="http://schemas.microsoft.com/office/drawing/2014/main" id="{A2A11AE4-C7A7-4A03-8878-A44E0DAAF048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1851;p51">
              <a:extLst>
                <a:ext uri="{FF2B5EF4-FFF2-40B4-BE49-F238E27FC236}">
                  <a16:creationId xmlns:a16="http://schemas.microsoft.com/office/drawing/2014/main" id="{31D3FE4A-2048-4C1C-9CB7-4431926F1AF7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1852;p51">
              <a:extLst>
                <a:ext uri="{FF2B5EF4-FFF2-40B4-BE49-F238E27FC236}">
                  <a16:creationId xmlns:a16="http://schemas.microsoft.com/office/drawing/2014/main" id="{B140C419-DA98-4DBC-8190-591459C8CBB1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1853;p51">
              <a:extLst>
                <a:ext uri="{FF2B5EF4-FFF2-40B4-BE49-F238E27FC236}">
                  <a16:creationId xmlns:a16="http://schemas.microsoft.com/office/drawing/2014/main" id="{F3460C4D-F934-4322-B63D-E1BFC15E3D8F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1854;p51">
              <a:extLst>
                <a:ext uri="{FF2B5EF4-FFF2-40B4-BE49-F238E27FC236}">
                  <a16:creationId xmlns:a16="http://schemas.microsoft.com/office/drawing/2014/main" id="{05FDF1FC-CB90-47D0-8F70-D136C8C4F45C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4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7339895" y="2721190"/>
            <a:ext cx="1084104" cy="1876736"/>
            <a:chOff x="7188870" y="2700291"/>
            <a:chExt cx="1084104" cy="1876736"/>
          </a:xfrm>
        </p:grpSpPr>
        <p:sp>
          <p:nvSpPr>
            <p:cNvPr id="4085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1" name="Title 1">
            <a:extLst>
              <a:ext uri="{FF2B5EF4-FFF2-40B4-BE49-F238E27FC236}">
                <a16:creationId xmlns:a16="http://schemas.microsoft.com/office/drawing/2014/main" id="{CC758C2B-9E4E-4BA2-9187-07D81E40CD30}"/>
              </a:ext>
            </a:extLst>
          </p:cNvPr>
          <p:cNvSpPr txBox="1">
            <a:spLocks/>
          </p:cNvSpPr>
          <p:nvPr/>
        </p:nvSpPr>
        <p:spPr>
          <a:xfrm>
            <a:off x="4114154" y="1073961"/>
            <a:ext cx="171514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4112" name="Title 1">
            <a:extLst>
              <a:ext uri="{FF2B5EF4-FFF2-40B4-BE49-F238E27FC236}">
                <a16:creationId xmlns:a16="http://schemas.microsoft.com/office/drawing/2014/main" id="{7F39BF77-24E9-4C6D-97D4-D5A985DAE1F8}"/>
              </a:ext>
            </a:extLst>
          </p:cNvPr>
          <p:cNvSpPr txBox="1">
            <a:spLocks/>
          </p:cNvSpPr>
          <p:nvPr/>
        </p:nvSpPr>
        <p:spPr>
          <a:xfrm>
            <a:off x="3699185" y="1828623"/>
            <a:ext cx="20513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113" name="Title 1">
            <a:extLst>
              <a:ext uri="{FF2B5EF4-FFF2-40B4-BE49-F238E27FC236}">
                <a16:creationId xmlns:a16="http://schemas.microsoft.com/office/drawing/2014/main" id="{2596BC7F-720F-4A1D-8967-B688B2321307}"/>
              </a:ext>
            </a:extLst>
          </p:cNvPr>
          <p:cNvSpPr txBox="1">
            <a:spLocks/>
          </p:cNvSpPr>
          <p:nvPr/>
        </p:nvSpPr>
        <p:spPr>
          <a:xfrm>
            <a:off x="3699185" y="2420918"/>
            <a:ext cx="270754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Scope of project</a:t>
            </a:r>
          </a:p>
        </p:txBody>
      </p:sp>
      <p:sp>
        <p:nvSpPr>
          <p:cNvPr id="4114" name="Title 1">
            <a:extLst>
              <a:ext uri="{FF2B5EF4-FFF2-40B4-BE49-F238E27FC236}">
                <a16:creationId xmlns:a16="http://schemas.microsoft.com/office/drawing/2014/main" id="{773047A5-F80E-4617-855A-C00B75DFDF13}"/>
              </a:ext>
            </a:extLst>
          </p:cNvPr>
          <p:cNvSpPr txBox="1">
            <a:spLocks/>
          </p:cNvSpPr>
          <p:nvPr/>
        </p:nvSpPr>
        <p:spPr>
          <a:xfrm>
            <a:off x="3699185" y="2962840"/>
            <a:ext cx="20513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Work progress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A77A9FA-F0A9-4863-991C-EB074291163A}"/>
              </a:ext>
            </a:extLst>
          </p:cNvPr>
          <p:cNvSpPr txBox="1">
            <a:spLocks/>
          </p:cNvSpPr>
          <p:nvPr/>
        </p:nvSpPr>
        <p:spPr>
          <a:xfrm>
            <a:off x="1665767" y="-40232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7" name="Google Shape;265;p19">
            <a:extLst>
              <a:ext uri="{FF2B5EF4-FFF2-40B4-BE49-F238E27FC236}">
                <a16:creationId xmlns:a16="http://schemas.microsoft.com/office/drawing/2014/main" id="{5E9C4BE9-1805-4AD1-B6E5-379D0F807723}"/>
              </a:ext>
            </a:extLst>
          </p:cNvPr>
          <p:cNvSpPr/>
          <p:nvPr/>
        </p:nvSpPr>
        <p:spPr>
          <a:xfrm rot="10800000">
            <a:off x="-1300075" y="7938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266;p19">
            <a:extLst>
              <a:ext uri="{FF2B5EF4-FFF2-40B4-BE49-F238E27FC236}">
                <a16:creationId xmlns:a16="http://schemas.microsoft.com/office/drawing/2014/main" id="{8AE501F7-5C80-43C6-8714-AEBBEDE6BFF3}"/>
              </a:ext>
            </a:extLst>
          </p:cNvPr>
          <p:cNvSpPr/>
          <p:nvPr/>
        </p:nvSpPr>
        <p:spPr>
          <a:xfrm rot="10800000">
            <a:off x="-1496962" y="5811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267;p19">
            <a:extLst>
              <a:ext uri="{FF2B5EF4-FFF2-40B4-BE49-F238E27FC236}">
                <a16:creationId xmlns:a16="http://schemas.microsoft.com/office/drawing/2014/main" id="{66324F6F-13F9-4A55-B9DA-1DFA31B62486}"/>
              </a:ext>
            </a:extLst>
          </p:cNvPr>
          <p:cNvSpPr/>
          <p:nvPr/>
        </p:nvSpPr>
        <p:spPr>
          <a:xfrm rot="10800000">
            <a:off x="-1778462" y="7914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263;p19">
            <a:extLst>
              <a:ext uri="{FF2B5EF4-FFF2-40B4-BE49-F238E27FC236}">
                <a16:creationId xmlns:a16="http://schemas.microsoft.com/office/drawing/2014/main" id="{8098506A-5D15-4AC0-B11C-E7E45B475DF9}"/>
              </a:ext>
            </a:extLst>
          </p:cNvPr>
          <p:cNvSpPr/>
          <p:nvPr/>
        </p:nvSpPr>
        <p:spPr>
          <a:xfrm>
            <a:off x="1030097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5" name="Google Shape;264;p19">
            <a:extLst>
              <a:ext uri="{FF2B5EF4-FFF2-40B4-BE49-F238E27FC236}">
                <a16:creationId xmlns:a16="http://schemas.microsoft.com/office/drawing/2014/main" id="{E6C31A90-4A31-4A79-84C3-F17D569C045A}"/>
              </a:ext>
            </a:extLst>
          </p:cNvPr>
          <p:cNvSpPr/>
          <p:nvPr/>
        </p:nvSpPr>
        <p:spPr>
          <a:xfrm>
            <a:off x="1058247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7" name="Google Shape;268;p19">
            <a:extLst>
              <a:ext uri="{FF2B5EF4-FFF2-40B4-BE49-F238E27FC236}">
                <a16:creationId xmlns:a16="http://schemas.microsoft.com/office/drawing/2014/main" id="{3E1D543B-06C1-4646-B997-0A8738AA336F}"/>
              </a:ext>
            </a:extLst>
          </p:cNvPr>
          <p:cNvSpPr/>
          <p:nvPr/>
        </p:nvSpPr>
        <p:spPr>
          <a:xfrm>
            <a:off x="110516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9" name="Google Shape;269;p19">
            <a:extLst>
              <a:ext uri="{FF2B5EF4-FFF2-40B4-BE49-F238E27FC236}">
                <a16:creationId xmlns:a16="http://schemas.microsoft.com/office/drawing/2014/main" id="{8F41E871-498F-4380-AE10-CDAE4EAB9701}"/>
              </a:ext>
            </a:extLst>
          </p:cNvPr>
          <p:cNvSpPr/>
          <p:nvPr/>
        </p:nvSpPr>
        <p:spPr>
          <a:xfrm flipH="1">
            <a:off x="1083525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1" name="Google Shape;270;p19">
            <a:extLst>
              <a:ext uri="{FF2B5EF4-FFF2-40B4-BE49-F238E27FC236}">
                <a16:creationId xmlns:a16="http://schemas.microsoft.com/office/drawing/2014/main" id="{820399AF-1193-430D-B315-06EC4F0C7478}"/>
              </a:ext>
            </a:extLst>
          </p:cNvPr>
          <p:cNvSpPr/>
          <p:nvPr/>
        </p:nvSpPr>
        <p:spPr>
          <a:xfrm flipH="1">
            <a:off x="105537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2" name="Google Shape;6598;p66">
            <a:extLst>
              <a:ext uri="{FF2B5EF4-FFF2-40B4-BE49-F238E27FC236}">
                <a16:creationId xmlns:a16="http://schemas.microsoft.com/office/drawing/2014/main" id="{CCBFA48F-AEBA-487F-A3D8-C316105A3C57}"/>
              </a:ext>
            </a:extLst>
          </p:cNvPr>
          <p:cNvSpPr/>
          <p:nvPr/>
        </p:nvSpPr>
        <p:spPr>
          <a:xfrm flipH="1">
            <a:off x="-7019502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3" name="Google Shape;6599;p66">
            <a:extLst>
              <a:ext uri="{FF2B5EF4-FFF2-40B4-BE49-F238E27FC236}">
                <a16:creationId xmlns:a16="http://schemas.microsoft.com/office/drawing/2014/main" id="{825F3CF6-6A2C-4D65-A820-00EF2734E49F}"/>
              </a:ext>
            </a:extLst>
          </p:cNvPr>
          <p:cNvSpPr/>
          <p:nvPr/>
        </p:nvSpPr>
        <p:spPr>
          <a:xfrm flipH="1">
            <a:off x="-691679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4" name="Google Shape;6600;p66">
            <a:extLst>
              <a:ext uri="{FF2B5EF4-FFF2-40B4-BE49-F238E27FC236}">
                <a16:creationId xmlns:a16="http://schemas.microsoft.com/office/drawing/2014/main" id="{8D7CA264-3094-4449-ABD4-B364120D70F1}"/>
              </a:ext>
            </a:extLst>
          </p:cNvPr>
          <p:cNvSpPr/>
          <p:nvPr/>
        </p:nvSpPr>
        <p:spPr>
          <a:xfrm flipH="1">
            <a:off x="-6852449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5" name="Google Shape;6601;p66">
            <a:extLst>
              <a:ext uri="{FF2B5EF4-FFF2-40B4-BE49-F238E27FC236}">
                <a16:creationId xmlns:a16="http://schemas.microsoft.com/office/drawing/2014/main" id="{8C4C86F5-8041-4733-8CFE-EA89B0D78D85}"/>
              </a:ext>
            </a:extLst>
          </p:cNvPr>
          <p:cNvSpPr/>
          <p:nvPr/>
        </p:nvSpPr>
        <p:spPr>
          <a:xfrm flipH="1">
            <a:off x="-6939366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6" name="Google Shape;6602;p66">
            <a:extLst>
              <a:ext uri="{FF2B5EF4-FFF2-40B4-BE49-F238E27FC236}">
                <a16:creationId xmlns:a16="http://schemas.microsoft.com/office/drawing/2014/main" id="{1AAD1BEF-A735-4879-9270-76DCFD16B63E}"/>
              </a:ext>
            </a:extLst>
          </p:cNvPr>
          <p:cNvSpPr/>
          <p:nvPr/>
        </p:nvSpPr>
        <p:spPr>
          <a:xfrm flipH="1">
            <a:off x="-693936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7" name="Google Shape;6603;p66">
            <a:extLst>
              <a:ext uri="{FF2B5EF4-FFF2-40B4-BE49-F238E27FC236}">
                <a16:creationId xmlns:a16="http://schemas.microsoft.com/office/drawing/2014/main" id="{548FEE27-F994-4061-8784-E423A6FDFFEA}"/>
              </a:ext>
            </a:extLst>
          </p:cNvPr>
          <p:cNvSpPr/>
          <p:nvPr/>
        </p:nvSpPr>
        <p:spPr>
          <a:xfrm flipH="1">
            <a:off x="-6852449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8" name="Google Shape;6604;p66">
            <a:extLst>
              <a:ext uri="{FF2B5EF4-FFF2-40B4-BE49-F238E27FC236}">
                <a16:creationId xmlns:a16="http://schemas.microsoft.com/office/drawing/2014/main" id="{29F5BBE5-3167-46B7-B925-D669A601F18F}"/>
              </a:ext>
            </a:extLst>
          </p:cNvPr>
          <p:cNvSpPr/>
          <p:nvPr/>
        </p:nvSpPr>
        <p:spPr>
          <a:xfrm flipH="1">
            <a:off x="-6716517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9" name="Google Shape;6605;p66">
            <a:extLst>
              <a:ext uri="{FF2B5EF4-FFF2-40B4-BE49-F238E27FC236}">
                <a16:creationId xmlns:a16="http://schemas.microsoft.com/office/drawing/2014/main" id="{EA299299-8FB8-4B85-8291-AD9726DEF914}"/>
              </a:ext>
            </a:extLst>
          </p:cNvPr>
          <p:cNvSpPr/>
          <p:nvPr/>
        </p:nvSpPr>
        <p:spPr>
          <a:xfrm flipH="1">
            <a:off x="-6709106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0" name="Google Shape;6623;p66">
            <a:extLst>
              <a:ext uri="{FF2B5EF4-FFF2-40B4-BE49-F238E27FC236}">
                <a16:creationId xmlns:a16="http://schemas.microsoft.com/office/drawing/2014/main" id="{86235BE6-0577-48B0-AEB4-00F7B2F2FC51}"/>
              </a:ext>
            </a:extLst>
          </p:cNvPr>
          <p:cNvSpPr/>
          <p:nvPr/>
        </p:nvSpPr>
        <p:spPr>
          <a:xfrm flipH="1">
            <a:off x="-6745216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4;p66">
            <a:extLst>
              <a:ext uri="{FF2B5EF4-FFF2-40B4-BE49-F238E27FC236}">
                <a16:creationId xmlns:a16="http://schemas.microsoft.com/office/drawing/2014/main" id="{BF2C48FC-63CC-4EDC-BA9B-35CFF329E8B9}"/>
              </a:ext>
            </a:extLst>
          </p:cNvPr>
          <p:cNvSpPr/>
          <p:nvPr/>
        </p:nvSpPr>
        <p:spPr>
          <a:xfrm flipH="1">
            <a:off x="-6771176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5;p66">
            <a:extLst>
              <a:ext uri="{FF2B5EF4-FFF2-40B4-BE49-F238E27FC236}">
                <a16:creationId xmlns:a16="http://schemas.microsoft.com/office/drawing/2014/main" id="{09F14FBF-AF0B-44D7-A963-A5C0E964CC64}"/>
              </a:ext>
            </a:extLst>
          </p:cNvPr>
          <p:cNvSpPr/>
          <p:nvPr/>
        </p:nvSpPr>
        <p:spPr>
          <a:xfrm flipH="1">
            <a:off x="-6797137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6;p66">
            <a:extLst>
              <a:ext uri="{FF2B5EF4-FFF2-40B4-BE49-F238E27FC236}">
                <a16:creationId xmlns:a16="http://schemas.microsoft.com/office/drawing/2014/main" id="{0AA06FF4-82BF-4C98-9606-02FAD85B3C3F}"/>
              </a:ext>
            </a:extLst>
          </p:cNvPr>
          <p:cNvSpPr/>
          <p:nvPr/>
        </p:nvSpPr>
        <p:spPr>
          <a:xfrm flipH="1">
            <a:off x="-6823098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4" name="Google Shape;6627;p66">
            <a:extLst>
              <a:ext uri="{FF2B5EF4-FFF2-40B4-BE49-F238E27FC236}">
                <a16:creationId xmlns:a16="http://schemas.microsoft.com/office/drawing/2014/main" id="{FEC134D8-3848-4C6E-A6A8-C20EA727CE0C}"/>
              </a:ext>
            </a:extLst>
          </p:cNvPr>
          <p:cNvGrpSpPr/>
          <p:nvPr/>
        </p:nvGrpSpPr>
        <p:grpSpPr>
          <a:xfrm>
            <a:off x="-8338114" y="1585689"/>
            <a:ext cx="3594071" cy="2880387"/>
            <a:chOff x="1462951" y="1747790"/>
            <a:chExt cx="3594071" cy="2880387"/>
          </a:xfrm>
        </p:grpSpPr>
        <p:sp>
          <p:nvSpPr>
            <p:cNvPr id="4145" name="Google Shape;6628;p66">
              <a:extLst>
                <a:ext uri="{FF2B5EF4-FFF2-40B4-BE49-F238E27FC236}">
                  <a16:creationId xmlns:a16="http://schemas.microsoft.com/office/drawing/2014/main" id="{46303E43-2183-4679-BB90-9B4FF1C8EC6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6629;p66">
              <a:extLst>
                <a:ext uri="{FF2B5EF4-FFF2-40B4-BE49-F238E27FC236}">
                  <a16:creationId xmlns:a16="http://schemas.microsoft.com/office/drawing/2014/main" id="{67242349-D2E8-48AB-A865-8F5D3A8992E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30;p66">
              <a:extLst>
                <a:ext uri="{FF2B5EF4-FFF2-40B4-BE49-F238E27FC236}">
                  <a16:creationId xmlns:a16="http://schemas.microsoft.com/office/drawing/2014/main" id="{9C9B2A04-D754-49D6-8C57-10C275BFF087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1;p66">
              <a:extLst>
                <a:ext uri="{FF2B5EF4-FFF2-40B4-BE49-F238E27FC236}">
                  <a16:creationId xmlns:a16="http://schemas.microsoft.com/office/drawing/2014/main" id="{19688FE3-91B5-4DE4-BF20-F8EDA8674183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2;p66">
              <a:extLst>
                <a:ext uri="{FF2B5EF4-FFF2-40B4-BE49-F238E27FC236}">
                  <a16:creationId xmlns:a16="http://schemas.microsoft.com/office/drawing/2014/main" id="{503798A8-AF79-4549-B635-2E383E1B6A22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3;p66">
              <a:extLst>
                <a:ext uri="{FF2B5EF4-FFF2-40B4-BE49-F238E27FC236}">
                  <a16:creationId xmlns:a16="http://schemas.microsoft.com/office/drawing/2014/main" id="{1E8B5B07-7480-4ECD-8F01-C7CD950A8CF3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4;p66">
              <a:extLst>
                <a:ext uri="{FF2B5EF4-FFF2-40B4-BE49-F238E27FC236}">
                  <a16:creationId xmlns:a16="http://schemas.microsoft.com/office/drawing/2014/main" id="{956D3456-E2C4-41DA-92CA-3577EF022C3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5;p66">
              <a:extLst>
                <a:ext uri="{FF2B5EF4-FFF2-40B4-BE49-F238E27FC236}">
                  <a16:creationId xmlns:a16="http://schemas.microsoft.com/office/drawing/2014/main" id="{FD7CC8D5-066D-424B-BD84-BFF4C862C6C9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6;p66">
              <a:extLst>
                <a:ext uri="{FF2B5EF4-FFF2-40B4-BE49-F238E27FC236}">
                  <a16:creationId xmlns:a16="http://schemas.microsoft.com/office/drawing/2014/main" id="{95DACB7E-3FCC-4F14-9138-FE142AE4A07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7;p66">
              <a:extLst>
                <a:ext uri="{FF2B5EF4-FFF2-40B4-BE49-F238E27FC236}">
                  <a16:creationId xmlns:a16="http://schemas.microsoft.com/office/drawing/2014/main" id="{6D9AA36D-525D-4020-97DA-C0EB94DC9566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8;p66">
              <a:extLst>
                <a:ext uri="{FF2B5EF4-FFF2-40B4-BE49-F238E27FC236}">
                  <a16:creationId xmlns:a16="http://schemas.microsoft.com/office/drawing/2014/main" id="{4E399C79-AD1E-4949-AFFC-8322724437D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9;p66">
              <a:extLst>
                <a:ext uri="{FF2B5EF4-FFF2-40B4-BE49-F238E27FC236}">
                  <a16:creationId xmlns:a16="http://schemas.microsoft.com/office/drawing/2014/main" id="{02432A07-E44B-4F77-B1F8-0CF004CDF10E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40;p66">
              <a:extLst>
                <a:ext uri="{FF2B5EF4-FFF2-40B4-BE49-F238E27FC236}">
                  <a16:creationId xmlns:a16="http://schemas.microsoft.com/office/drawing/2014/main" id="{65768185-2416-460F-BC2C-89ADE5A23156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1;p66">
              <a:extLst>
                <a:ext uri="{FF2B5EF4-FFF2-40B4-BE49-F238E27FC236}">
                  <a16:creationId xmlns:a16="http://schemas.microsoft.com/office/drawing/2014/main" id="{99442DDF-D70C-4098-AC74-C7A9EAC5218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2;p66">
              <a:extLst>
                <a:ext uri="{FF2B5EF4-FFF2-40B4-BE49-F238E27FC236}">
                  <a16:creationId xmlns:a16="http://schemas.microsoft.com/office/drawing/2014/main" id="{BC629DCC-F3E1-4AD3-8641-8C85E843900C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3;p66">
              <a:extLst>
                <a:ext uri="{FF2B5EF4-FFF2-40B4-BE49-F238E27FC236}">
                  <a16:creationId xmlns:a16="http://schemas.microsoft.com/office/drawing/2014/main" id="{4BCBA7EE-376B-4DD3-8582-FB42830E7707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4;p66">
              <a:extLst>
                <a:ext uri="{FF2B5EF4-FFF2-40B4-BE49-F238E27FC236}">
                  <a16:creationId xmlns:a16="http://schemas.microsoft.com/office/drawing/2014/main" id="{6F0C27BD-8A27-4486-BFD8-2EB9CBA1622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5;p66">
              <a:extLst>
                <a:ext uri="{FF2B5EF4-FFF2-40B4-BE49-F238E27FC236}">
                  <a16:creationId xmlns:a16="http://schemas.microsoft.com/office/drawing/2014/main" id="{D531025B-B31F-4258-AD74-E7AEACC04EFB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6;p66">
              <a:extLst>
                <a:ext uri="{FF2B5EF4-FFF2-40B4-BE49-F238E27FC236}">
                  <a16:creationId xmlns:a16="http://schemas.microsoft.com/office/drawing/2014/main" id="{8BD1F662-A2F3-41FD-B5B8-E8671FEEC973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7;p66">
              <a:extLst>
                <a:ext uri="{FF2B5EF4-FFF2-40B4-BE49-F238E27FC236}">
                  <a16:creationId xmlns:a16="http://schemas.microsoft.com/office/drawing/2014/main" id="{27E4F8F3-BEAA-46BB-975A-958DE25D787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8;p66">
              <a:extLst>
                <a:ext uri="{FF2B5EF4-FFF2-40B4-BE49-F238E27FC236}">
                  <a16:creationId xmlns:a16="http://schemas.microsoft.com/office/drawing/2014/main" id="{6CC433BF-5E50-4EF9-9A27-0C69FE6E8DA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9;p66">
              <a:extLst>
                <a:ext uri="{FF2B5EF4-FFF2-40B4-BE49-F238E27FC236}">
                  <a16:creationId xmlns:a16="http://schemas.microsoft.com/office/drawing/2014/main" id="{B7144755-A3BB-44A2-B9BD-8E8F391D79C4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50;p66">
              <a:extLst>
                <a:ext uri="{FF2B5EF4-FFF2-40B4-BE49-F238E27FC236}">
                  <a16:creationId xmlns:a16="http://schemas.microsoft.com/office/drawing/2014/main" id="{51FF1146-4B11-4565-9769-3E09EDA282D8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1;p66">
              <a:extLst>
                <a:ext uri="{FF2B5EF4-FFF2-40B4-BE49-F238E27FC236}">
                  <a16:creationId xmlns:a16="http://schemas.microsoft.com/office/drawing/2014/main" id="{B2DC8FB3-B45F-426A-B57F-8CF9B05044F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2;p66">
              <a:extLst>
                <a:ext uri="{FF2B5EF4-FFF2-40B4-BE49-F238E27FC236}">
                  <a16:creationId xmlns:a16="http://schemas.microsoft.com/office/drawing/2014/main" id="{CECCDA49-FA2F-4520-BD34-E7C785F65725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3;p66">
              <a:extLst>
                <a:ext uri="{FF2B5EF4-FFF2-40B4-BE49-F238E27FC236}">
                  <a16:creationId xmlns:a16="http://schemas.microsoft.com/office/drawing/2014/main" id="{AD46352A-9EF4-490C-8F8A-678FA21D4A6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4;p66">
              <a:extLst>
                <a:ext uri="{FF2B5EF4-FFF2-40B4-BE49-F238E27FC236}">
                  <a16:creationId xmlns:a16="http://schemas.microsoft.com/office/drawing/2014/main" id="{DCE4B88B-1919-47A4-A38D-C04FA5A61D43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5;p66">
              <a:extLst>
                <a:ext uri="{FF2B5EF4-FFF2-40B4-BE49-F238E27FC236}">
                  <a16:creationId xmlns:a16="http://schemas.microsoft.com/office/drawing/2014/main" id="{7BCD7D63-AE1B-42A8-9E41-B04F17E0FF1C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6;p66">
              <a:extLst>
                <a:ext uri="{FF2B5EF4-FFF2-40B4-BE49-F238E27FC236}">
                  <a16:creationId xmlns:a16="http://schemas.microsoft.com/office/drawing/2014/main" id="{C34BF1D1-343C-4291-8198-46DC05D9D20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7;p66">
              <a:extLst>
                <a:ext uri="{FF2B5EF4-FFF2-40B4-BE49-F238E27FC236}">
                  <a16:creationId xmlns:a16="http://schemas.microsoft.com/office/drawing/2014/main" id="{58A23AA2-7EC8-429A-A152-015B2ED36DBB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8;p66">
              <a:extLst>
                <a:ext uri="{FF2B5EF4-FFF2-40B4-BE49-F238E27FC236}">
                  <a16:creationId xmlns:a16="http://schemas.microsoft.com/office/drawing/2014/main" id="{16A4DBF1-C819-4D6B-B197-8F8370A79537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9;p66">
              <a:extLst>
                <a:ext uri="{FF2B5EF4-FFF2-40B4-BE49-F238E27FC236}">
                  <a16:creationId xmlns:a16="http://schemas.microsoft.com/office/drawing/2014/main" id="{A2E57359-7B1B-4786-B075-7E5CF6AE1143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60;p66">
              <a:extLst>
                <a:ext uri="{FF2B5EF4-FFF2-40B4-BE49-F238E27FC236}">
                  <a16:creationId xmlns:a16="http://schemas.microsoft.com/office/drawing/2014/main" id="{1E49A223-BEF8-4AC6-994D-69C332F5359C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1;p66">
              <a:extLst>
                <a:ext uri="{FF2B5EF4-FFF2-40B4-BE49-F238E27FC236}">
                  <a16:creationId xmlns:a16="http://schemas.microsoft.com/office/drawing/2014/main" id="{13F13E86-9E8D-4E7D-A83D-83C46E4DB78B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2;p66">
              <a:extLst>
                <a:ext uri="{FF2B5EF4-FFF2-40B4-BE49-F238E27FC236}">
                  <a16:creationId xmlns:a16="http://schemas.microsoft.com/office/drawing/2014/main" id="{E959B8C2-E74F-4D3B-8102-7EC2B04EB31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3;p66">
              <a:extLst>
                <a:ext uri="{FF2B5EF4-FFF2-40B4-BE49-F238E27FC236}">
                  <a16:creationId xmlns:a16="http://schemas.microsoft.com/office/drawing/2014/main" id="{AE8EE498-EE39-4E45-AA19-B4DCCB2F2CF9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4;p66">
              <a:extLst>
                <a:ext uri="{FF2B5EF4-FFF2-40B4-BE49-F238E27FC236}">
                  <a16:creationId xmlns:a16="http://schemas.microsoft.com/office/drawing/2014/main" id="{2528CBE1-0DE7-43B9-9645-0F1631EDD920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5;p66">
              <a:extLst>
                <a:ext uri="{FF2B5EF4-FFF2-40B4-BE49-F238E27FC236}">
                  <a16:creationId xmlns:a16="http://schemas.microsoft.com/office/drawing/2014/main" id="{5B2E4C5E-79DC-48B6-A518-AD46F7B07024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6;p66">
              <a:extLst>
                <a:ext uri="{FF2B5EF4-FFF2-40B4-BE49-F238E27FC236}">
                  <a16:creationId xmlns:a16="http://schemas.microsoft.com/office/drawing/2014/main" id="{DE2F6425-F433-4CCC-9EA7-91E08E1EBA4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7;p66">
              <a:extLst>
                <a:ext uri="{FF2B5EF4-FFF2-40B4-BE49-F238E27FC236}">
                  <a16:creationId xmlns:a16="http://schemas.microsoft.com/office/drawing/2014/main" id="{53943C55-72B7-4278-BB8C-3014BFD4D902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8;p66">
              <a:extLst>
                <a:ext uri="{FF2B5EF4-FFF2-40B4-BE49-F238E27FC236}">
                  <a16:creationId xmlns:a16="http://schemas.microsoft.com/office/drawing/2014/main" id="{420686C6-04D4-4F74-99F3-D8860C52175B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9;p66">
              <a:extLst>
                <a:ext uri="{FF2B5EF4-FFF2-40B4-BE49-F238E27FC236}">
                  <a16:creationId xmlns:a16="http://schemas.microsoft.com/office/drawing/2014/main" id="{06AFCF21-852C-4ECE-A1CB-2075E145F8A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70;p66">
              <a:extLst>
                <a:ext uri="{FF2B5EF4-FFF2-40B4-BE49-F238E27FC236}">
                  <a16:creationId xmlns:a16="http://schemas.microsoft.com/office/drawing/2014/main" id="{85B43924-A36B-4EF6-8DCF-4087003C34C3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1;p66">
              <a:extLst>
                <a:ext uri="{FF2B5EF4-FFF2-40B4-BE49-F238E27FC236}">
                  <a16:creationId xmlns:a16="http://schemas.microsoft.com/office/drawing/2014/main" id="{92C442D8-29DD-4DE4-AF36-787BD2DB991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2;p66">
              <a:extLst>
                <a:ext uri="{FF2B5EF4-FFF2-40B4-BE49-F238E27FC236}">
                  <a16:creationId xmlns:a16="http://schemas.microsoft.com/office/drawing/2014/main" id="{B99B3510-FA3D-4C50-A54C-94ACB263FBA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3;p66">
              <a:extLst>
                <a:ext uri="{FF2B5EF4-FFF2-40B4-BE49-F238E27FC236}">
                  <a16:creationId xmlns:a16="http://schemas.microsoft.com/office/drawing/2014/main" id="{B9A10D4B-29B5-4DF9-BE95-D02545BA3D3D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4;p66">
              <a:extLst>
                <a:ext uri="{FF2B5EF4-FFF2-40B4-BE49-F238E27FC236}">
                  <a16:creationId xmlns:a16="http://schemas.microsoft.com/office/drawing/2014/main" id="{6BC14ECB-A205-48C1-B97B-69E0294F505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5;p66">
              <a:extLst>
                <a:ext uri="{FF2B5EF4-FFF2-40B4-BE49-F238E27FC236}">
                  <a16:creationId xmlns:a16="http://schemas.microsoft.com/office/drawing/2014/main" id="{AD149EF5-73F5-412A-AD84-1E45E7120083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6;p66">
              <a:extLst>
                <a:ext uri="{FF2B5EF4-FFF2-40B4-BE49-F238E27FC236}">
                  <a16:creationId xmlns:a16="http://schemas.microsoft.com/office/drawing/2014/main" id="{1474AAA0-0E4F-463A-96CF-CEBFB7EFFBD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7;p66">
              <a:extLst>
                <a:ext uri="{FF2B5EF4-FFF2-40B4-BE49-F238E27FC236}">
                  <a16:creationId xmlns:a16="http://schemas.microsoft.com/office/drawing/2014/main" id="{50926B10-81DD-4DF0-A831-74B4855C3A1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8;p66">
              <a:extLst>
                <a:ext uri="{FF2B5EF4-FFF2-40B4-BE49-F238E27FC236}">
                  <a16:creationId xmlns:a16="http://schemas.microsoft.com/office/drawing/2014/main" id="{BBC3693D-A81C-48ED-B02B-B6C20D0A0E5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9;p66">
              <a:extLst>
                <a:ext uri="{FF2B5EF4-FFF2-40B4-BE49-F238E27FC236}">
                  <a16:creationId xmlns:a16="http://schemas.microsoft.com/office/drawing/2014/main" id="{3FC03CC2-6D5B-47B3-BB8D-4F8B5B408C3F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80;p66">
              <a:extLst>
                <a:ext uri="{FF2B5EF4-FFF2-40B4-BE49-F238E27FC236}">
                  <a16:creationId xmlns:a16="http://schemas.microsoft.com/office/drawing/2014/main" id="{20C8B611-AD4B-4D40-BF0A-86C0E47DF820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1;p66">
              <a:extLst>
                <a:ext uri="{FF2B5EF4-FFF2-40B4-BE49-F238E27FC236}">
                  <a16:creationId xmlns:a16="http://schemas.microsoft.com/office/drawing/2014/main" id="{BB963A12-4874-476E-A2F7-D14C29FD60C1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2;p66">
              <a:extLst>
                <a:ext uri="{FF2B5EF4-FFF2-40B4-BE49-F238E27FC236}">
                  <a16:creationId xmlns:a16="http://schemas.microsoft.com/office/drawing/2014/main" id="{DF36E5FC-D432-4F97-BC45-8AD9D80D828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3;p66">
              <a:extLst>
                <a:ext uri="{FF2B5EF4-FFF2-40B4-BE49-F238E27FC236}">
                  <a16:creationId xmlns:a16="http://schemas.microsoft.com/office/drawing/2014/main" id="{39E33BCC-6721-448E-BF20-6B2ECA6302F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4;p66">
              <a:extLst>
                <a:ext uri="{FF2B5EF4-FFF2-40B4-BE49-F238E27FC236}">
                  <a16:creationId xmlns:a16="http://schemas.microsoft.com/office/drawing/2014/main" id="{12E76E72-61A6-433F-BF34-A4742DBEF83A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5;p66">
              <a:extLst>
                <a:ext uri="{FF2B5EF4-FFF2-40B4-BE49-F238E27FC236}">
                  <a16:creationId xmlns:a16="http://schemas.microsoft.com/office/drawing/2014/main" id="{21875B73-E3D9-4AB3-ADE5-8262A06E11D1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6;p66">
              <a:extLst>
                <a:ext uri="{FF2B5EF4-FFF2-40B4-BE49-F238E27FC236}">
                  <a16:creationId xmlns:a16="http://schemas.microsoft.com/office/drawing/2014/main" id="{C3E8D0D8-4F3B-430A-A864-42F58EA1161F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7;p66">
              <a:extLst>
                <a:ext uri="{FF2B5EF4-FFF2-40B4-BE49-F238E27FC236}">
                  <a16:creationId xmlns:a16="http://schemas.microsoft.com/office/drawing/2014/main" id="{CF62CBB2-DF3D-4CE2-B38E-54999A0210CB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8;p66">
              <a:extLst>
                <a:ext uri="{FF2B5EF4-FFF2-40B4-BE49-F238E27FC236}">
                  <a16:creationId xmlns:a16="http://schemas.microsoft.com/office/drawing/2014/main" id="{5AEE2C9B-6459-4B72-BF38-AD96D9FB45F9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9;p66">
              <a:extLst>
                <a:ext uri="{FF2B5EF4-FFF2-40B4-BE49-F238E27FC236}">
                  <a16:creationId xmlns:a16="http://schemas.microsoft.com/office/drawing/2014/main" id="{AF0EF960-4B66-4092-889C-49E523B29C87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90;p66">
              <a:extLst>
                <a:ext uri="{FF2B5EF4-FFF2-40B4-BE49-F238E27FC236}">
                  <a16:creationId xmlns:a16="http://schemas.microsoft.com/office/drawing/2014/main" id="{8F993041-D92F-4EEF-98F0-E45B63B591E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1;p66">
              <a:extLst>
                <a:ext uri="{FF2B5EF4-FFF2-40B4-BE49-F238E27FC236}">
                  <a16:creationId xmlns:a16="http://schemas.microsoft.com/office/drawing/2014/main" id="{EEC9AA8D-B34C-48F6-A788-5CC8CB5ED286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2;p66">
              <a:extLst>
                <a:ext uri="{FF2B5EF4-FFF2-40B4-BE49-F238E27FC236}">
                  <a16:creationId xmlns:a16="http://schemas.microsoft.com/office/drawing/2014/main" id="{7E66E370-30EE-40E9-B531-B1412D019056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3;p66">
              <a:extLst>
                <a:ext uri="{FF2B5EF4-FFF2-40B4-BE49-F238E27FC236}">
                  <a16:creationId xmlns:a16="http://schemas.microsoft.com/office/drawing/2014/main" id="{B2BAAB22-96E7-4ABC-B24E-861CB954A1CB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4;p66">
              <a:extLst>
                <a:ext uri="{FF2B5EF4-FFF2-40B4-BE49-F238E27FC236}">
                  <a16:creationId xmlns:a16="http://schemas.microsoft.com/office/drawing/2014/main" id="{F173B91A-1867-4F44-92FE-7510E08670C7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5;p66">
              <a:extLst>
                <a:ext uri="{FF2B5EF4-FFF2-40B4-BE49-F238E27FC236}">
                  <a16:creationId xmlns:a16="http://schemas.microsoft.com/office/drawing/2014/main" id="{62B4C307-1D98-4FD3-B6C1-F9B288D274F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6;p66">
              <a:extLst>
                <a:ext uri="{FF2B5EF4-FFF2-40B4-BE49-F238E27FC236}">
                  <a16:creationId xmlns:a16="http://schemas.microsoft.com/office/drawing/2014/main" id="{B4D97BCF-F285-462C-ABA5-BF3B2F582618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7;p66">
              <a:extLst>
                <a:ext uri="{FF2B5EF4-FFF2-40B4-BE49-F238E27FC236}">
                  <a16:creationId xmlns:a16="http://schemas.microsoft.com/office/drawing/2014/main" id="{103AFD81-E999-4EBA-916F-A6BBEA2F85F5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8;p66">
              <a:extLst>
                <a:ext uri="{FF2B5EF4-FFF2-40B4-BE49-F238E27FC236}">
                  <a16:creationId xmlns:a16="http://schemas.microsoft.com/office/drawing/2014/main" id="{7D1C09A3-DCF1-41E5-AF37-320C848DD0C9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9;p66">
              <a:extLst>
                <a:ext uri="{FF2B5EF4-FFF2-40B4-BE49-F238E27FC236}">
                  <a16:creationId xmlns:a16="http://schemas.microsoft.com/office/drawing/2014/main" id="{86B3CEF7-494D-4E02-9F27-ED409184B3EF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700;p66">
              <a:extLst>
                <a:ext uri="{FF2B5EF4-FFF2-40B4-BE49-F238E27FC236}">
                  <a16:creationId xmlns:a16="http://schemas.microsoft.com/office/drawing/2014/main" id="{B760164C-F723-473F-8BB6-8E3F6D374956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1;p66">
              <a:extLst>
                <a:ext uri="{FF2B5EF4-FFF2-40B4-BE49-F238E27FC236}">
                  <a16:creationId xmlns:a16="http://schemas.microsoft.com/office/drawing/2014/main" id="{522556E8-BBF4-4A2E-855E-6C6A3CE5F8E2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2;p66">
              <a:extLst>
                <a:ext uri="{FF2B5EF4-FFF2-40B4-BE49-F238E27FC236}">
                  <a16:creationId xmlns:a16="http://schemas.microsoft.com/office/drawing/2014/main" id="{50468D83-0AE2-4170-A095-B77AAF994CC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3;p66">
              <a:extLst>
                <a:ext uri="{FF2B5EF4-FFF2-40B4-BE49-F238E27FC236}">
                  <a16:creationId xmlns:a16="http://schemas.microsoft.com/office/drawing/2014/main" id="{2EAEC1DD-7D6E-48BF-A86E-2F12317D8BC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4;p66">
              <a:extLst>
                <a:ext uri="{FF2B5EF4-FFF2-40B4-BE49-F238E27FC236}">
                  <a16:creationId xmlns:a16="http://schemas.microsoft.com/office/drawing/2014/main" id="{DFACA822-BA26-4BE0-96AD-508C3118475D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5;p66">
              <a:extLst>
                <a:ext uri="{FF2B5EF4-FFF2-40B4-BE49-F238E27FC236}">
                  <a16:creationId xmlns:a16="http://schemas.microsoft.com/office/drawing/2014/main" id="{5D14983C-647C-410E-87CC-F14698B51F3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6;p66">
              <a:extLst>
                <a:ext uri="{FF2B5EF4-FFF2-40B4-BE49-F238E27FC236}">
                  <a16:creationId xmlns:a16="http://schemas.microsoft.com/office/drawing/2014/main" id="{F1F4F7DF-4DEB-4CED-BC70-8E455D6CC81D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7;p66">
              <a:extLst>
                <a:ext uri="{FF2B5EF4-FFF2-40B4-BE49-F238E27FC236}">
                  <a16:creationId xmlns:a16="http://schemas.microsoft.com/office/drawing/2014/main" id="{17490FB2-99C4-4FC5-AB7E-E8CBE083143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8;p66">
              <a:extLst>
                <a:ext uri="{FF2B5EF4-FFF2-40B4-BE49-F238E27FC236}">
                  <a16:creationId xmlns:a16="http://schemas.microsoft.com/office/drawing/2014/main" id="{4497C29F-5192-455D-A82B-86FF6B0508E2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9;p66">
              <a:extLst>
                <a:ext uri="{FF2B5EF4-FFF2-40B4-BE49-F238E27FC236}">
                  <a16:creationId xmlns:a16="http://schemas.microsoft.com/office/drawing/2014/main" id="{4B150300-75D5-4427-854E-4FF1DC3831DD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10;p66">
              <a:extLst>
                <a:ext uri="{FF2B5EF4-FFF2-40B4-BE49-F238E27FC236}">
                  <a16:creationId xmlns:a16="http://schemas.microsoft.com/office/drawing/2014/main" id="{1F36196D-4256-43FD-AFC3-D38C449BFEB4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1;p66">
              <a:extLst>
                <a:ext uri="{FF2B5EF4-FFF2-40B4-BE49-F238E27FC236}">
                  <a16:creationId xmlns:a16="http://schemas.microsoft.com/office/drawing/2014/main" id="{3E06E821-B5FA-4D2A-B6B2-1F3B5C757CAD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2;p66">
              <a:extLst>
                <a:ext uri="{FF2B5EF4-FFF2-40B4-BE49-F238E27FC236}">
                  <a16:creationId xmlns:a16="http://schemas.microsoft.com/office/drawing/2014/main" id="{4AC5FA6A-DDDC-48BD-BFC0-CBAEA5937B0C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3;p66">
              <a:extLst>
                <a:ext uri="{FF2B5EF4-FFF2-40B4-BE49-F238E27FC236}">
                  <a16:creationId xmlns:a16="http://schemas.microsoft.com/office/drawing/2014/main" id="{0D06F848-868F-4EDC-9F13-C134449011E9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4;p66">
              <a:extLst>
                <a:ext uri="{FF2B5EF4-FFF2-40B4-BE49-F238E27FC236}">
                  <a16:creationId xmlns:a16="http://schemas.microsoft.com/office/drawing/2014/main" id="{9376A96D-9A60-4256-B6D4-5EA1EE735EC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5;p66">
              <a:extLst>
                <a:ext uri="{FF2B5EF4-FFF2-40B4-BE49-F238E27FC236}">
                  <a16:creationId xmlns:a16="http://schemas.microsoft.com/office/drawing/2014/main" id="{C85C338B-4ED2-4EA7-8458-DC7E9887471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6;p66">
              <a:extLst>
                <a:ext uri="{FF2B5EF4-FFF2-40B4-BE49-F238E27FC236}">
                  <a16:creationId xmlns:a16="http://schemas.microsoft.com/office/drawing/2014/main" id="{0C493DFF-D6E8-458C-BD5D-1631EBA95565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7;p66">
              <a:extLst>
                <a:ext uri="{FF2B5EF4-FFF2-40B4-BE49-F238E27FC236}">
                  <a16:creationId xmlns:a16="http://schemas.microsoft.com/office/drawing/2014/main" id="{175A0406-A2F8-4787-A53E-4D04DC7DF37C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8;p66">
              <a:extLst>
                <a:ext uri="{FF2B5EF4-FFF2-40B4-BE49-F238E27FC236}">
                  <a16:creationId xmlns:a16="http://schemas.microsoft.com/office/drawing/2014/main" id="{3EDB739D-5725-45FE-B359-F6D7A8D32A3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9;p66">
              <a:extLst>
                <a:ext uri="{FF2B5EF4-FFF2-40B4-BE49-F238E27FC236}">
                  <a16:creationId xmlns:a16="http://schemas.microsoft.com/office/drawing/2014/main" id="{DA9F1843-B443-452B-9897-09850359118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20;p66">
              <a:extLst>
                <a:ext uri="{FF2B5EF4-FFF2-40B4-BE49-F238E27FC236}">
                  <a16:creationId xmlns:a16="http://schemas.microsoft.com/office/drawing/2014/main" id="{DCE26AB3-4B3E-49DA-8251-BE70018B85D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1;p66">
              <a:extLst>
                <a:ext uri="{FF2B5EF4-FFF2-40B4-BE49-F238E27FC236}">
                  <a16:creationId xmlns:a16="http://schemas.microsoft.com/office/drawing/2014/main" id="{76ABA40A-EA10-42CB-BC80-230DB1063A3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2;p66">
              <a:extLst>
                <a:ext uri="{FF2B5EF4-FFF2-40B4-BE49-F238E27FC236}">
                  <a16:creationId xmlns:a16="http://schemas.microsoft.com/office/drawing/2014/main" id="{0473E614-4856-48FB-9D9E-AA6733914CD2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3;p66">
              <a:extLst>
                <a:ext uri="{FF2B5EF4-FFF2-40B4-BE49-F238E27FC236}">
                  <a16:creationId xmlns:a16="http://schemas.microsoft.com/office/drawing/2014/main" id="{4F14EDED-CF48-41DA-B7F8-8D0E43D68519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4;p66">
              <a:extLst>
                <a:ext uri="{FF2B5EF4-FFF2-40B4-BE49-F238E27FC236}">
                  <a16:creationId xmlns:a16="http://schemas.microsoft.com/office/drawing/2014/main" id="{7609770C-9786-4402-A301-D38B179F44DF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5;p66">
              <a:extLst>
                <a:ext uri="{FF2B5EF4-FFF2-40B4-BE49-F238E27FC236}">
                  <a16:creationId xmlns:a16="http://schemas.microsoft.com/office/drawing/2014/main" id="{F5FCA2FB-0892-44C3-9ED2-893430819094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6;p66">
              <a:extLst>
                <a:ext uri="{FF2B5EF4-FFF2-40B4-BE49-F238E27FC236}">
                  <a16:creationId xmlns:a16="http://schemas.microsoft.com/office/drawing/2014/main" id="{A3B01E8B-A62E-4CD8-90BC-9956BDF9614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7;p66">
              <a:extLst>
                <a:ext uri="{FF2B5EF4-FFF2-40B4-BE49-F238E27FC236}">
                  <a16:creationId xmlns:a16="http://schemas.microsoft.com/office/drawing/2014/main" id="{6C81F276-4355-4EAA-926B-554FBFCC1F7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8;p66">
              <a:extLst>
                <a:ext uri="{FF2B5EF4-FFF2-40B4-BE49-F238E27FC236}">
                  <a16:creationId xmlns:a16="http://schemas.microsoft.com/office/drawing/2014/main" id="{A4BEC789-B4AA-4E00-AFA8-D3EFEE5976D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9;p66">
              <a:extLst>
                <a:ext uri="{FF2B5EF4-FFF2-40B4-BE49-F238E27FC236}">
                  <a16:creationId xmlns:a16="http://schemas.microsoft.com/office/drawing/2014/main" id="{F35603A7-E21E-4385-9DCA-0664542AE81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30;p66">
              <a:extLst>
                <a:ext uri="{FF2B5EF4-FFF2-40B4-BE49-F238E27FC236}">
                  <a16:creationId xmlns:a16="http://schemas.microsoft.com/office/drawing/2014/main" id="{FCAC8FC9-3201-4566-BF39-C3CD8996C7B0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1;p66">
              <a:extLst>
                <a:ext uri="{FF2B5EF4-FFF2-40B4-BE49-F238E27FC236}">
                  <a16:creationId xmlns:a16="http://schemas.microsoft.com/office/drawing/2014/main" id="{60468C7C-EB76-4861-8D9F-6E846F7B37C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2;p66">
              <a:extLst>
                <a:ext uri="{FF2B5EF4-FFF2-40B4-BE49-F238E27FC236}">
                  <a16:creationId xmlns:a16="http://schemas.microsoft.com/office/drawing/2014/main" id="{5FD163AB-40F9-4C21-961D-CBA265B73E7B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3;p66">
              <a:extLst>
                <a:ext uri="{FF2B5EF4-FFF2-40B4-BE49-F238E27FC236}">
                  <a16:creationId xmlns:a16="http://schemas.microsoft.com/office/drawing/2014/main" id="{7D18E42C-BFEB-41AA-B794-CF7BF9B3D17D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4;p66">
              <a:extLst>
                <a:ext uri="{FF2B5EF4-FFF2-40B4-BE49-F238E27FC236}">
                  <a16:creationId xmlns:a16="http://schemas.microsoft.com/office/drawing/2014/main" id="{214349FF-982B-464B-B9D1-91815BF3A02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5;p66">
              <a:extLst>
                <a:ext uri="{FF2B5EF4-FFF2-40B4-BE49-F238E27FC236}">
                  <a16:creationId xmlns:a16="http://schemas.microsoft.com/office/drawing/2014/main" id="{C97D5057-4D39-4991-A371-A381E871177E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6;p66">
              <a:extLst>
                <a:ext uri="{FF2B5EF4-FFF2-40B4-BE49-F238E27FC236}">
                  <a16:creationId xmlns:a16="http://schemas.microsoft.com/office/drawing/2014/main" id="{5D5EEAA8-B4CF-4297-B5DC-B2C6FF71FD21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7;p66">
              <a:extLst>
                <a:ext uri="{FF2B5EF4-FFF2-40B4-BE49-F238E27FC236}">
                  <a16:creationId xmlns:a16="http://schemas.microsoft.com/office/drawing/2014/main" id="{BCB6DA0F-CF87-420F-AA88-8761D0D7F725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8;p66">
              <a:extLst>
                <a:ext uri="{FF2B5EF4-FFF2-40B4-BE49-F238E27FC236}">
                  <a16:creationId xmlns:a16="http://schemas.microsoft.com/office/drawing/2014/main" id="{AB14659E-512D-43EE-9CC7-15914410D415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9;p66">
              <a:extLst>
                <a:ext uri="{FF2B5EF4-FFF2-40B4-BE49-F238E27FC236}">
                  <a16:creationId xmlns:a16="http://schemas.microsoft.com/office/drawing/2014/main" id="{75D4F04E-1CD5-45AA-BE6F-C8B9CF1A10F1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40;p66">
              <a:extLst>
                <a:ext uri="{FF2B5EF4-FFF2-40B4-BE49-F238E27FC236}">
                  <a16:creationId xmlns:a16="http://schemas.microsoft.com/office/drawing/2014/main" id="{8688AFF0-5DFA-47A2-B78D-4655E82514E4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1;p66">
              <a:extLst>
                <a:ext uri="{FF2B5EF4-FFF2-40B4-BE49-F238E27FC236}">
                  <a16:creationId xmlns:a16="http://schemas.microsoft.com/office/drawing/2014/main" id="{4EBEA820-BFE9-4CCA-BFB1-89847624A44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2;p66">
              <a:extLst>
                <a:ext uri="{FF2B5EF4-FFF2-40B4-BE49-F238E27FC236}">
                  <a16:creationId xmlns:a16="http://schemas.microsoft.com/office/drawing/2014/main" id="{E1C677D9-96E6-4650-80B7-C3743CB07BF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3;p66">
              <a:extLst>
                <a:ext uri="{FF2B5EF4-FFF2-40B4-BE49-F238E27FC236}">
                  <a16:creationId xmlns:a16="http://schemas.microsoft.com/office/drawing/2014/main" id="{E86E0153-BC0F-45D7-B441-44C12F53A23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4;p66">
              <a:extLst>
                <a:ext uri="{FF2B5EF4-FFF2-40B4-BE49-F238E27FC236}">
                  <a16:creationId xmlns:a16="http://schemas.microsoft.com/office/drawing/2014/main" id="{48C7B8C0-E4D0-4D3F-94C3-398A2786BEA7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5;p66">
              <a:extLst>
                <a:ext uri="{FF2B5EF4-FFF2-40B4-BE49-F238E27FC236}">
                  <a16:creationId xmlns:a16="http://schemas.microsoft.com/office/drawing/2014/main" id="{DA70A2BF-C223-4D9A-8C08-9BD571FCE7F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6;p66">
              <a:extLst>
                <a:ext uri="{FF2B5EF4-FFF2-40B4-BE49-F238E27FC236}">
                  <a16:creationId xmlns:a16="http://schemas.microsoft.com/office/drawing/2014/main" id="{4A0DFEE3-0C03-4FDB-BE7D-66B9BA036E8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7;p66">
              <a:extLst>
                <a:ext uri="{FF2B5EF4-FFF2-40B4-BE49-F238E27FC236}">
                  <a16:creationId xmlns:a16="http://schemas.microsoft.com/office/drawing/2014/main" id="{AC1B87B1-85E5-4C26-BB67-BF0A725E6346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8;p66">
              <a:extLst>
                <a:ext uri="{FF2B5EF4-FFF2-40B4-BE49-F238E27FC236}">
                  <a16:creationId xmlns:a16="http://schemas.microsoft.com/office/drawing/2014/main" id="{4FB469BA-2E60-42A2-8E88-8F7A6D3BFD33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9;p66">
              <a:extLst>
                <a:ext uri="{FF2B5EF4-FFF2-40B4-BE49-F238E27FC236}">
                  <a16:creationId xmlns:a16="http://schemas.microsoft.com/office/drawing/2014/main" id="{B67F3BFA-4A8A-4B93-A4CD-1D4234B804B1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50;p66">
              <a:extLst>
                <a:ext uri="{FF2B5EF4-FFF2-40B4-BE49-F238E27FC236}">
                  <a16:creationId xmlns:a16="http://schemas.microsoft.com/office/drawing/2014/main" id="{16617114-F01A-4716-8599-6BB0A884F783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1;p66">
              <a:extLst>
                <a:ext uri="{FF2B5EF4-FFF2-40B4-BE49-F238E27FC236}">
                  <a16:creationId xmlns:a16="http://schemas.microsoft.com/office/drawing/2014/main" id="{B002AEA1-290C-4AAE-AE5A-22091CFA10D0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2;p66">
              <a:extLst>
                <a:ext uri="{FF2B5EF4-FFF2-40B4-BE49-F238E27FC236}">
                  <a16:creationId xmlns:a16="http://schemas.microsoft.com/office/drawing/2014/main" id="{6F6CEC1B-A485-4974-8A9F-5A5379B13812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3;p66">
              <a:extLst>
                <a:ext uri="{FF2B5EF4-FFF2-40B4-BE49-F238E27FC236}">
                  <a16:creationId xmlns:a16="http://schemas.microsoft.com/office/drawing/2014/main" id="{DD854C3F-821E-44F2-A7D7-933538705697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4;p66">
              <a:extLst>
                <a:ext uri="{FF2B5EF4-FFF2-40B4-BE49-F238E27FC236}">
                  <a16:creationId xmlns:a16="http://schemas.microsoft.com/office/drawing/2014/main" id="{2EAECFA2-6C70-43E0-978D-B671ED3C5B4D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5;p66">
              <a:extLst>
                <a:ext uri="{FF2B5EF4-FFF2-40B4-BE49-F238E27FC236}">
                  <a16:creationId xmlns:a16="http://schemas.microsoft.com/office/drawing/2014/main" id="{D00632FE-909B-4208-9720-4DC6E67BA340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6;p66">
              <a:extLst>
                <a:ext uri="{FF2B5EF4-FFF2-40B4-BE49-F238E27FC236}">
                  <a16:creationId xmlns:a16="http://schemas.microsoft.com/office/drawing/2014/main" id="{C435BD41-AB18-434F-B919-5084D438333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7;p66">
              <a:extLst>
                <a:ext uri="{FF2B5EF4-FFF2-40B4-BE49-F238E27FC236}">
                  <a16:creationId xmlns:a16="http://schemas.microsoft.com/office/drawing/2014/main" id="{84CDA4EC-D47A-4001-9943-9858D65A7F25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8;p66">
              <a:extLst>
                <a:ext uri="{FF2B5EF4-FFF2-40B4-BE49-F238E27FC236}">
                  <a16:creationId xmlns:a16="http://schemas.microsoft.com/office/drawing/2014/main" id="{26DC774C-D095-4427-B79D-AD51198436DB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9;p66">
              <a:extLst>
                <a:ext uri="{FF2B5EF4-FFF2-40B4-BE49-F238E27FC236}">
                  <a16:creationId xmlns:a16="http://schemas.microsoft.com/office/drawing/2014/main" id="{8BAEE95E-C16D-4A26-A0D3-06AF8070D68D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60;p66">
              <a:extLst>
                <a:ext uri="{FF2B5EF4-FFF2-40B4-BE49-F238E27FC236}">
                  <a16:creationId xmlns:a16="http://schemas.microsoft.com/office/drawing/2014/main" id="{281DC281-DB9D-4CDB-9BE1-9A9C16CA8A74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1;p66">
              <a:extLst>
                <a:ext uri="{FF2B5EF4-FFF2-40B4-BE49-F238E27FC236}">
                  <a16:creationId xmlns:a16="http://schemas.microsoft.com/office/drawing/2014/main" id="{90A8BF7F-B1A8-4966-8138-70AB401240C3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2;p66">
              <a:extLst>
                <a:ext uri="{FF2B5EF4-FFF2-40B4-BE49-F238E27FC236}">
                  <a16:creationId xmlns:a16="http://schemas.microsoft.com/office/drawing/2014/main" id="{87AC3B74-CAF3-4AB3-8D87-6823DE264275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3;p66">
              <a:extLst>
                <a:ext uri="{FF2B5EF4-FFF2-40B4-BE49-F238E27FC236}">
                  <a16:creationId xmlns:a16="http://schemas.microsoft.com/office/drawing/2014/main" id="{39D6119B-EE47-4ACC-97FD-5ADCE471FF74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4;p66">
              <a:extLst>
                <a:ext uri="{FF2B5EF4-FFF2-40B4-BE49-F238E27FC236}">
                  <a16:creationId xmlns:a16="http://schemas.microsoft.com/office/drawing/2014/main" id="{04F3318E-2CF2-4292-816E-D2B837AE16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5;p66">
              <a:extLst>
                <a:ext uri="{FF2B5EF4-FFF2-40B4-BE49-F238E27FC236}">
                  <a16:creationId xmlns:a16="http://schemas.microsoft.com/office/drawing/2014/main" id="{DE1611E8-3E82-4ECD-BC57-1A538082E16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6;p66">
              <a:extLst>
                <a:ext uri="{FF2B5EF4-FFF2-40B4-BE49-F238E27FC236}">
                  <a16:creationId xmlns:a16="http://schemas.microsoft.com/office/drawing/2014/main" id="{5413620B-6F05-45A7-857F-BF59D79DA3E5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7;p66">
              <a:extLst>
                <a:ext uri="{FF2B5EF4-FFF2-40B4-BE49-F238E27FC236}">
                  <a16:creationId xmlns:a16="http://schemas.microsoft.com/office/drawing/2014/main" id="{11EAFCE1-1885-4036-B7A8-12745AE76AD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8;p66">
              <a:extLst>
                <a:ext uri="{FF2B5EF4-FFF2-40B4-BE49-F238E27FC236}">
                  <a16:creationId xmlns:a16="http://schemas.microsoft.com/office/drawing/2014/main" id="{B3680DED-1697-4C35-AFF5-5337DD25990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9;p66">
              <a:extLst>
                <a:ext uri="{FF2B5EF4-FFF2-40B4-BE49-F238E27FC236}">
                  <a16:creationId xmlns:a16="http://schemas.microsoft.com/office/drawing/2014/main" id="{AD818DD4-4432-4517-93FF-2F50C044D347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70;p66">
              <a:extLst>
                <a:ext uri="{FF2B5EF4-FFF2-40B4-BE49-F238E27FC236}">
                  <a16:creationId xmlns:a16="http://schemas.microsoft.com/office/drawing/2014/main" id="{CDF7553E-4A0A-43BE-9985-588F2C8A3C88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1;p66">
              <a:extLst>
                <a:ext uri="{FF2B5EF4-FFF2-40B4-BE49-F238E27FC236}">
                  <a16:creationId xmlns:a16="http://schemas.microsoft.com/office/drawing/2014/main" id="{A7A9D7A2-839F-4E8B-B80B-07F61705F52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2;p66">
              <a:extLst>
                <a:ext uri="{FF2B5EF4-FFF2-40B4-BE49-F238E27FC236}">
                  <a16:creationId xmlns:a16="http://schemas.microsoft.com/office/drawing/2014/main" id="{D9C334F1-8B88-4BE2-BA63-95217010C3E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3;p66">
              <a:extLst>
                <a:ext uri="{FF2B5EF4-FFF2-40B4-BE49-F238E27FC236}">
                  <a16:creationId xmlns:a16="http://schemas.microsoft.com/office/drawing/2014/main" id="{1EFCCBD1-AF86-425F-91A0-5DD29D5265B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4;p66">
              <a:extLst>
                <a:ext uri="{FF2B5EF4-FFF2-40B4-BE49-F238E27FC236}">
                  <a16:creationId xmlns:a16="http://schemas.microsoft.com/office/drawing/2014/main" id="{17A1E616-CAE8-42DC-92FA-41653A17C7A5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5;p66">
              <a:extLst>
                <a:ext uri="{FF2B5EF4-FFF2-40B4-BE49-F238E27FC236}">
                  <a16:creationId xmlns:a16="http://schemas.microsoft.com/office/drawing/2014/main" id="{9298427F-D643-47A5-9D44-2C1791E00C04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6;p66">
              <a:extLst>
                <a:ext uri="{FF2B5EF4-FFF2-40B4-BE49-F238E27FC236}">
                  <a16:creationId xmlns:a16="http://schemas.microsoft.com/office/drawing/2014/main" id="{86E5678A-02B4-40DF-9FBA-D1D07360C52A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7;p66">
              <a:extLst>
                <a:ext uri="{FF2B5EF4-FFF2-40B4-BE49-F238E27FC236}">
                  <a16:creationId xmlns:a16="http://schemas.microsoft.com/office/drawing/2014/main" id="{F19E49BC-FA90-4B29-A435-A55132109ABE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8;p66">
              <a:extLst>
                <a:ext uri="{FF2B5EF4-FFF2-40B4-BE49-F238E27FC236}">
                  <a16:creationId xmlns:a16="http://schemas.microsoft.com/office/drawing/2014/main" id="{3D6B4A6F-9546-4F2F-B45F-1E2AD44138F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9;p66">
              <a:extLst>
                <a:ext uri="{FF2B5EF4-FFF2-40B4-BE49-F238E27FC236}">
                  <a16:creationId xmlns:a16="http://schemas.microsoft.com/office/drawing/2014/main" id="{1119E799-7CE4-470C-82F7-742342CA176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80;p66">
              <a:extLst>
                <a:ext uri="{FF2B5EF4-FFF2-40B4-BE49-F238E27FC236}">
                  <a16:creationId xmlns:a16="http://schemas.microsoft.com/office/drawing/2014/main" id="{383DAB05-C574-41E2-850F-BD16D8ECE1FD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1;p66">
              <a:extLst>
                <a:ext uri="{FF2B5EF4-FFF2-40B4-BE49-F238E27FC236}">
                  <a16:creationId xmlns:a16="http://schemas.microsoft.com/office/drawing/2014/main" id="{94729BD0-59B5-4173-AE2D-3C5EBB877F6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2;p66">
              <a:extLst>
                <a:ext uri="{FF2B5EF4-FFF2-40B4-BE49-F238E27FC236}">
                  <a16:creationId xmlns:a16="http://schemas.microsoft.com/office/drawing/2014/main" id="{46D0FF39-4F85-4685-AB35-95A373107482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3;p66">
              <a:extLst>
                <a:ext uri="{FF2B5EF4-FFF2-40B4-BE49-F238E27FC236}">
                  <a16:creationId xmlns:a16="http://schemas.microsoft.com/office/drawing/2014/main" id="{5B26A3F9-9F62-4E34-8A75-F7697A4601B1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4;p66">
              <a:extLst>
                <a:ext uri="{FF2B5EF4-FFF2-40B4-BE49-F238E27FC236}">
                  <a16:creationId xmlns:a16="http://schemas.microsoft.com/office/drawing/2014/main" id="{4A2EB4FE-E703-437F-8332-93C948318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5;p66">
              <a:extLst>
                <a:ext uri="{FF2B5EF4-FFF2-40B4-BE49-F238E27FC236}">
                  <a16:creationId xmlns:a16="http://schemas.microsoft.com/office/drawing/2014/main" id="{4C64D427-4FEE-4E20-B240-6AAD8FAA065E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6;p66">
              <a:extLst>
                <a:ext uri="{FF2B5EF4-FFF2-40B4-BE49-F238E27FC236}">
                  <a16:creationId xmlns:a16="http://schemas.microsoft.com/office/drawing/2014/main" id="{08B6BFA2-CF36-44CA-ADDD-4C150E2C813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7;p66">
              <a:extLst>
                <a:ext uri="{FF2B5EF4-FFF2-40B4-BE49-F238E27FC236}">
                  <a16:creationId xmlns:a16="http://schemas.microsoft.com/office/drawing/2014/main" id="{00C81B6F-8F8C-4D7F-A667-A8008C721FE5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8;p66">
              <a:extLst>
                <a:ext uri="{FF2B5EF4-FFF2-40B4-BE49-F238E27FC236}">
                  <a16:creationId xmlns:a16="http://schemas.microsoft.com/office/drawing/2014/main" id="{1757CD32-7129-4106-B7DB-61F85B6C275A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9;p66">
              <a:extLst>
                <a:ext uri="{FF2B5EF4-FFF2-40B4-BE49-F238E27FC236}">
                  <a16:creationId xmlns:a16="http://schemas.microsoft.com/office/drawing/2014/main" id="{65FF0288-9507-4B8F-96A9-77E7B6520EBB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90;p66">
              <a:extLst>
                <a:ext uri="{FF2B5EF4-FFF2-40B4-BE49-F238E27FC236}">
                  <a16:creationId xmlns:a16="http://schemas.microsoft.com/office/drawing/2014/main" id="{6AB5805A-ABBF-46EF-B795-E6AE1F66D749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1;p66">
              <a:extLst>
                <a:ext uri="{FF2B5EF4-FFF2-40B4-BE49-F238E27FC236}">
                  <a16:creationId xmlns:a16="http://schemas.microsoft.com/office/drawing/2014/main" id="{060302C5-AA73-40AA-81B2-A9BD36556C5C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2;p66">
              <a:extLst>
                <a:ext uri="{FF2B5EF4-FFF2-40B4-BE49-F238E27FC236}">
                  <a16:creationId xmlns:a16="http://schemas.microsoft.com/office/drawing/2014/main" id="{C6B1887B-2AF6-4C26-983E-6367D1C763A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3;p66">
              <a:extLst>
                <a:ext uri="{FF2B5EF4-FFF2-40B4-BE49-F238E27FC236}">
                  <a16:creationId xmlns:a16="http://schemas.microsoft.com/office/drawing/2014/main" id="{23C61DC1-4B00-4690-8D3B-6677DC37D9B2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4;p66">
              <a:extLst>
                <a:ext uri="{FF2B5EF4-FFF2-40B4-BE49-F238E27FC236}">
                  <a16:creationId xmlns:a16="http://schemas.microsoft.com/office/drawing/2014/main" id="{52D8DE3C-2483-4F51-A484-F92D845C3517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5;p66">
              <a:extLst>
                <a:ext uri="{FF2B5EF4-FFF2-40B4-BE49-F238E27FC236}">
                  <a16:creationId xmlns:a16="http://schemas.microsoft.com/office/drawing/2014/main" id="{F6B688B3-EB1A-4A63-A15D-43269EA5D5B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6;p66">
              <a:extLst>
                <a:ext uri="{FF2B5EF4-FFF2-40B4-BE49-F238E27FC236}">
                  <a16:creationId xmlns:a16="http://schemas.microsoft.com/office/drawing/2014/main" id="{D9CCC239-B6D6-4105-877D-769D1B83ED8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7;p66">
              <a:extLst>
                <a:ext uri="{FF2B5EF4-FFF2-40B4-BE49-F238E27FC236}">
                  <a16:creationId xmlns:a16="http://schemas.microsoft.com/office/drawing/2014/main" id="{BFAA2571-685C-4B3F-BA5E-56E3E2B34A5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8;p66">
              <a:extLst>
                <a:ext uri="{FF2B5EF4-FFF2-40B4-BE49-F238E27FC236}">
                  <a16:creationId xmlns:a16="http://schemas.microsoft.com/office/drawing/2014/main" id="{7F34BEE4-A0DB-495B-AB1C-979B4E6D530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9;p66">
              <a:extLst>
                <a:ext uri="{FF2B5EF4-FFF2-40B4-BE49-F238E27FC236}">
                  <a16:creationId xmlns:a16="http://schemas.microsoft.com/office/drawing/2014/main" id="{E88F8E08-1539-4B8B-9DA4-6731D520C4A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800;p66">
              <a:extLst>
                <a:ext uri="{FF2B5EF4-FFF2-40B4-BE49-F238E27FC236}">
                  <a16:creationId xmlns:a16="http://schemas.microsoft.com/office/drawing/2014/main" id="{6E3EA063-DC22-4A52-BDF8-231B14E1171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1;p66">
              <a:extLst>
                <a:ext uri="{FF2B5EF4-FFF2-40B4-BE49-F238E27FC236}">
                  <a16:creationId xmlns:a16="http://schemas.microsoft.com/office/drawing/2014/main" id="{7665A689-9665-4696-A7B9-63611E406CCE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2;p66">
              <a:extLst>
                <a:ext uri="{FF2B5EF4-FFF2-40B4-BE49-F238E27FC236}">
                  <a16:creationId xmlns:a16="http://schemas.microsoft.com/office/drawing/2014/main" id="{CE157F0A-990E-482D-B241-308C6397A3AB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3;p66">
              <a:extLst>
                <a:ext uri="{FF2B5EF4-FFF2-40B4-BE49-F238E27FC236}">
                  <a16:creationId xmlns:a16="http://schemas.microsoft.com/office/drawing/2014/main" id="{ECBC0588-22F9-4604-AF77-CD039BB85659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4;p66">
              <a:extLst>
                <a:ext uri="{FF2B5EF4-FFF2-40B4-BE49-F238E27FC236}">
                  <a16:creationId xmlns:a16="http://schemas.microsoft.com/office/drawing/2014/main" id="{3739D2F8-16EE-4FB7-95D4-94EB3F2EDAB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5;p66">
              <a:extLst>
                <a:ext uri="{FF2B5EF4-FFF2-40B4-BE49-F238E27FC236}">
                  <a16:creationId xmlns:a16="http://schemas.microsoft.com/office/drawing/2014/main" id="{016B453D-400B-4F32-8E0B-07B50DE0D4D6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6;p66">
              <a:extLst>
                <a:ext uri="{FF2B5EF4-FFF2-40B4-BE49-F238E27FC236}">
                  <a16:creationId xmlns:a16="http://schemas.microsoft.com/office/drawing/2014/main" id="{3EEA3EEB-E3B4-4B41-8D33-11663E734984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7;p66">
              <a:extLst>
                <a:ext uri="{FF2B5EF4-FFF2-40B4-BE49-F238E27FC236}">
                  <a16:creationId xmlns:a16="http://schemas.microsoft.com/office/drawing/2014/main" id="{6FED15E5-3BDC-400D-B56D-FC70DD5FAAE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8;p66">
              <a:extLst>
                <a:ext uri="{FF2B5EF4-FFF2-40B4-BE49-F238E27FC236}">
                  <a16:creationId xmlns:a16="http://schemas.microsoft.com/office/drawing/2014/main" id="{EC83FF4C-1877-4E41-9868-C2D0A5147EFE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9;p66">
              <a:extLst>
                <a:ext uri="{FF2B5EF4-FFF2-40B4-BE49-F238E27FC236}">
                  <a16:creationId xmlns:a16="http://schemas.microsoft.com/office/drawing/2014/main" id="{DEAF6218-7BFA-4426-957F-810D299F419F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10;p66">
              <a:extLst>
                <a:ext uri="{FF2B5EF4-FFF2-40B4-BE49-F238E27FC236}">
                  <a16:creationId xmlns:a16="http://schemas.microsoft.com/office/drawing/2014/main" id="{CAD673A0-DF98-489A-8CD6-0BCDA68F6672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1;p66">
              <a:extLst>
                <a:ext uri="{FF2B5EF4-FFF2-40B4-BE49-F238E27FC236}">
                  <a16:creationId xmlns:a16="http://schemas.microsoft.com/office/drawing/2014/main" id="{4D3128B0-0612-46A5-B841-19AB3E37E67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2;p66">
              <a:extLst>
                <a:ext uri="{FF2B5EF4-FFF2-40B4-BE49-F238E27FC236}">
                  <a16:creationId xmlns:a16="http://schemas.microsoft.com/office/drawing/2014/main" id="{D98B88A9-E3D0-4BFC-A270-022ED48D7F9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3;p66">
              <a:extLst>
                <a:ext uri="{FF2B5EF4-FFF2-40B4-BE49-F238E27FC236}">
                  <a16:creationId xmlns:a16="http://schemas.microsoft.com/office/drawing/2014/main" id="{C8EA66B3-60BB-4A05-8BFA-31AE26A1791C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4;p66">
              <a:extLst>
                <a:ext uri="{FF2B5EF4-FFF2-40B4-BE49-F238E27FC236}">
                  <a16:creationId xmlns:a16="http://schemas.microsoft.com/office/drawing/2014/main" id="{2E37FAA0-F371-4726-A62B-1161506D487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5;p66">
              <a:extLst>
                <a:ext uri="{FF2B5EF4-FFF2-40B4-BE49-F238E27FC236}">
                  <a16:creationId xmlns:a16="http://schemas.microsoft.com/office/drawing/2014/main" id="{FE4EE71E-C9FF-48FA-BEFC-34ACD40F1E13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6;p66">
              <a:extLst>
                <a:ext uri="{FF2B5EF4-FFF2-40B4-BE49-F238E27FC236}">
                  <a16:creationId xmlns:a16="http://schemas.microsoft.com/office/drawing/2014/main" id="{8C29A30E-CF63-4DB2-A327-D34F64871C81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7;p66">
              <a:extLst>
                <a:ext uri="{FF2B5EF4-FFF2-40B4-BE49-F238E27FC236}">
                  <a16:creationId xmlns:a16="http://schemas.microsoft.com/office/drawing/2014/main" id="{14185543-618E-4AD6-9CD9-CA471E85DB8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8;p66">
              <a:extLst>
                <a:ext uri="{FF2B5EF4-FFF2-40B4-BE49-F238E27FC236}">
                  <a16:creationId xmlns:a16="http://schemas.microsoft.com/office/drawing/2014/main" id="{B1748F0E-1982-4530-9AC3-20C6AD5FA354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9;p66">
              <a:extLst>
                <a:ext uri="{FF2B5EF4-FFF2-40B4-BE49-F238E27FC236}">
                  <a16:creationId xmlns:a16="http://schemas.microsoft.com/office/drawing/2014/main" id="{AB335B96-16EE-4C7F-80FF-5069B875D29C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20;p66">
              <a:extLst>
                <a:ext uri="{FF2B5EF4-FFF2-40B4-BE49-F238E27FC236}">
                  <a16:creationId xmlns:a16="http://schemas.microsoft.com/office/drawing/2014/main" id="{2CDFEC53-FD7F-4AE1-B6C0-DCAA37F453D5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1;p66">
              <a:extLst>
                <a:ext uri="{FF2B5EF4-FFF2-40B4-BE49-F238E27FC236}">
                  <a16:creationId xmlns:a16="http://schemas.microsoft.com/office/drawing/2014/main" id="{291A2152-6B2A-46E0-BF34-95CB7EE56FD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2;p66">
              <a:extLst>
                <a:ext uri="{FF2B5EF4-FFF2-40B4-BE49-F238E27FC236}">
                  <a16:creationId xmlns:a16="http://schemas.microsoft.com/office/drawing/2014/main" id="{F8D1313F-C5E5-4208-A13E-82F4D1C3429F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3;p66">
              <a:extLst>
                <a:ext uri="{FF2B5EF4-FFF2-40B4-BE49-F238E27FC236}">
                  <a16:creationId xmlns:a16="http://schemas.microsoft.com/office/drawing/2014/main" id="{990C573C-705C-45CA-9D2D-E00BCC599B1E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4;p66">
              <a:extLst>
                <a:ext uri="{FF2B5EF4-FFF2-40B4-BE49-F238E27FC236}">
                  <a16:creationId xmlns:a16="http://schemas.microsoft.com/office/drawing/2014/main" id="{68F133CC-27A5-408F-9D2E-65B40B4FBF0F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5;p66">
              <a:extLst>
                <a:ext uri="{FF2B5EF4-FFF2-40B4-BE49-F238E27FC236}">
                  <a16:creationId xmlns:a16="http://schemas.microsoft.com/office/drawing/2014/main" id="{9C7189FD-27BD-49D1-995D-CCBA9909728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6;p66">
              <a:extLst>
                <a:ext uri="{FF2B5EF4-FFF2-40B4-BE49-F238E27FC236}">
                  <a16:creationId xmlns:a16="http://schemas.microsoft.com/office/drawing/2014/main" id="{C5E80811-028B-4D7C-881F-9D6771E7626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7;p66">
              <a:extLst>
                <a:ext uri="{FF2B5EF4-FFF2-40B4-BE49-F238E27FC236}">
                  <a16:creationId xmlns:a16="http://schemas.microsoft.com/office/drawing/2014/main" id="{3F1636E6-9B58-46E1-918F-83B3EA3CCCD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8;p66">
              <a:extLst>
                <a:ext uri="{FF2B5EF4-FFF2-40B4-BE49-F238E27FC236}">
                  <a16:creationId xmlns:a16="http://schemas.microsoft.com/office/drawing/2014/main" id="{7EBA7D7C-4271-435D-B289-56A7E444DF7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9;p66">
              <a:extLst>
                <a:ext uri="{FF2B5EF4-FFF2-40B4-BE49-F238E27FC236}">
                  <a16:creationId xmlns:a16="http://schemas.microsoft.com/office/drawing/2014/main" id="{548EF03D-E458-4AA2-BA4F-F53A9DD73E1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30;p66">
              <a:extLst>
                <a:ext uri="{FF2B5EF4-FFF2-40B4-BE49-F238E27FC236}">
                  <a16:creationId xmlns:a16="http://schemas.microsoft.com/office/drawing/2014/main" id="{5163293F-EBDA-41D8-9FCA-F181B2083895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1;p66">
              <a:extLst>
                <a:ext uri="{FF2B5EF4-FFF2-40B4-BE49-F238E27FC236}">
                  <a16:creationId xmlns:a16="http://schemas.microsoft.com/office/drawing/2014/main" id="{19DDF1E8-2443-4429-BF39-591D7EB0C0F9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2;p66">
              <a:extLst>
                <a:ext uri="{FF2B5EF4-FFF2-40B4-BE49-F238E27FC236}">
                  <a16:creationId xmlns:a16="http://schemas.microsoft.com/office/drawing/2014/main" id="{A98F7DE9-483B-422C-8ED0-97780958ED40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3;p66">
              <a:extLst>
                <a:ext uri="{FF2B5EF4-FFF2-40B4-BE49-F238E27FC236}">
                  <a16:creationId xmlns:a16="http://schemas.microsoft.com/office/drawing/2014/main" id="{231F8864-928B-45F0-925D-7D07414805A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4;p66">
              <a:extLst>
                <a:ext uri="{FF2B5EF4-FFF2-40B4-BE49-F238E27FC236}">
                  <a16:creationId xmlns:a16="http://schemas.microsoft.com/office/drawing/2014/main" id="{D3007423-D281-4D88-907B-E06DD4AA40F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5;p66">
              <a:extLst>
                <a:ext uri="{FF2B5EF4-FFF2-40B4-BE49-F238E27FC236}">
                  <a16:creationId xmlns:a16="http://schemas.microsoft.com/office/drawing/2014/main" id="{FB44B8EA-6B2F-422B-956F-8F68BA99E61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6;p66">
              <a:extLst>
                <a:ext uri="{FF2B5EF4-FFF2-40B4-BE49-F238E27FC236}">
                  <a16:creationId xmlns:a16="http://schemas.microsoft.com/office/drawing/2014/main" id="{C911E9FF-3249-4A37-BB45-92A6629E396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7;p66">
              <a:extLst>
                <a:ext uri="{FF2B5EF4-FFF2-40B4-BE49-F238E27FC236}">
                  <a16:creationId xmlns:a16="http://schemas.microsoft.com/office/drawing/2014/main" id="{F270ADAB-C404-45C1-9532-ABF02737CD49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8;p66">
              <a:extLst>
                <a:ext uri="{FF2B5EF4-FFF2-40B4-BE49-F238E27FC236}">
                  <a16:creationId xmlns:a16="http://schemas.microsoft.com/office/drawing/2014/main" id="{6F88820E-A5E0-4A08-B3BD-09AE988F56A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9;p66">
              <a:extLst>
                <a:ext uri="{FF2B5EF4-FFF2-40B4-BE49-F238E27FC236}">
                  <a16:creationId xmlns:a16="http://schemas.microsoft.com/office/drawing/2014/main" id="{5D5275D0-8472-4AA9-BCFE-D4F293C409B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40;p66">
              <a:extLst>
                <a:ext uri="{FF2B5EF4-FFF2-40B4-BE49-F238E27FC236}">
                  <a16:creationId xmlns:a16="http://schemas.microsoft.com/office/drawing/2014/main" id="{31BDBC36-B4D5-4C96-8BDF-E6CD796B9338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1;p66">
              <a:extLst>
                <a:ext uri="{FF2B5EF4-FFF2-40B4-BE49-F238E27FC236}">
                  <a16:creationId xmlns:a16="http://schemas.microsoft.com/office/drawing/2014/main" id="{03666E49-8993-4E99-AC0D-3490D09AA9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2;p66">
              <a:extLst>
                <a:ext uri="{FF2B5EF4-FFF2-40B4-BE49-F238E27FC236}">
                  <a16:creationId xmlns:a16="http://schemas.microsoft.com/office/drawing/2014/main" id="{729501DF-443A-4F42-AE65-B124D34A174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3;p66">
              <a:extLst>
                <a:ext uri="{FF2B5EF4-FFF2-40B4-BE49-F238E27FC236}">
                  <a16:creationId xmlns:a16="http://schemas.microsoft.com/office/drawing/2014/main" id="{949758E9-9FC9-4F35-8D5C-7D0878F360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4;p66">
              <a:extLst>
                <a:ext uri="{FF2B5EF4-FFF2-40B4-BE49-F238E27FC236}">
                  <a16:creationId xmlns:a16="http://schemas.microsoft.com/office/drawing/2014/main" id="{0133799E-3F19-4ED9-8D82-AC0B446D4802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5;p66">
              <a:extLst>
                <a:ext uri="{FF2B5EF4-FFF2-40B4-BE49-F238E27FC236}">
                  <a16:creationId xmlns:a16="http://schemas.microsoft.com/office/drawing/2014/main" id="{BEFD62B9-1E9A-4EEB-9705-F83C04520217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6;p66">
              <a:extLst>
                <a:ext uri="{FF2B5EF4-FFF2-40B4-BE49-F238E27FC236}">
                  <a16:creationId xmlns:a16="http://schemas.microsoft.com/office/drawing/2014/main" id="{CACD1CAC-9218-4B7B-96EA-A76DB5D6F1D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7;p66">
              <a:extLst>
                <a:ext uri="{FF2B5EF4-FFF2-40B4-BE49-F238E27FC236}">
                  <a16:creationId xmlns:a16="http://schemas.microsoft.com/office/drawing/2014/main" id="{F5620B62-21C2-4788-83E1-EAAEBB11E98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8;p66">
              <a:extLst>
                <a:ext uri="{FF2B5EF4-FFF2-40B4-BE49-F238E27FC236}">
                  <a16:creationId xmlns:a16="http://schemas.microsoft.com/office/drawing/2014/main" id="{F3E01B80-F86E-4F27-A73B-C35AF71901B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9;p66">
              <a:extLst>
                <a:ext uri="{FF2B5EF4-FFF2-40B4-BE49-F238E27FC236}">
                  <a16:creationId xmlns:a16="http://schemas.microsoft.com/office/drawing/2014/main" id="{8E0352FB-86C5-4EF4-8816-374DC4F3C92B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50;p66">
              <a:extLst>
                <a:ext uri="{FF2B5EF4-FFF2-40B4-BE49-F238E27FC236}">
                  <a16:creationId xmlns:a16="http://schemas.microsoft.com/office/drawing/2014/main" id="{759ABEAE-CBA0-423A-A476-79B280B2B5D4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1;p66">
              <a:extLst>
                <a:ext uri="{FF2B5EF4-FFF2-40B4-BE49-F238E27FC236}">
                  <a16:creationId xmlns:a16="http://schemas.microsoft.com/office/drawing/2014/main" id="{0B11E612-9B78-48A0-8CE4-624B0CE4EF6C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2;p66">
              <a:extLst>
                <a:ext uri="{FF2B5EF4-FFF2-40B4-BE49-F238E27FC236}">
                  <a16:creationId xmlns:a16="http://schemas.microsoft.com/office/drawing/2014/main" id="{7999974F-951D-4F63-ADEE-05AE22D49738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3;p66">
              <a:extLst>
                <a:ext uri="{FF2B5EF4-FFF2-40B4-BE49-F238E27FC236}">
                  <a16:creationId xmlns:a16="http://schemas.microsoft.com/office/drawing/2014/main" id="{3CBEDA1A-43F6-46FB-9174-798826C614B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4;p66">
              <a:extLst>
                <a:ext uri="{FF2B5EF4-FFF2-40B4-BE49-F238E27FC236}">
                  <a16:creationId xmlns:a16="http://schemas.microsoft.com/office/drawing/2014/main" id="{F902C63F-BA3B-47B9-93AC-3CFB1EE87CCE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5;p66">
              <a:extLst>
                <a:ext uri="{FF2B5EF4-FFF2-40B4-BE49-F238E27FC236}">
                  <a16:creationId xmlns:a16="http://schemas.microsoft.com/office/drawing/2014/main" id="{4AA35117-E130-4041-B10D-ADC16DD9670D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6;p66">
              <a:extLst>
                <a:ext uri="{FF2B5EF4-FFF2-40B4-BE49-F238E27FC236}">
                  <a16:creationId xmlns:a16="http://schemas.microsoft.com/office/drawing/2014/main" id="{8F8EF3A0-C4AB-4BEF-8199-A79D2488BE0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4" name="Title 1">
            <a:extLst>
              <a:ext uri="{FF2B5EF4-FFF2-40B4-BE49-F238E27FC236}">
                <a16:creationId xmlns:a16="http://schemas.microsoft.com/office/drawing/2014/main" id="{BD9FF604-4577-4473-B01B-D34E3CBFF59F}"/>
              </a:ext>
            </a:extLst>
          </p:cNvPr>
          <p:cNvSpPr txBox="1">
            <a:spLocks/>
          </p:cNvSpPr>
          <p:nvPr/>
        </p:nvSpPr>
        <p:spPr>
          <a:xfrm>
            <a:off x="-6183042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1B42A947-70CB-4199-A53F-CECC976FB035}"/>
              </a:ext>
            </a:extLst>
          </p:cNvPr>
          <p:cNvGrpSpPr/>
          <p:nvPr/>
        </p:nvGrpSpPr>
        <p:grpSpPr>
          <a:xfrm>
            <a:off x="11248458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C8F432CB-B04E-4CB6-B46B-E0A558B52309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F09C3BE1-4108-4781-A3C4-C4573B9EABB0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16520F42-2A3A-4FA3-8E18-B37365E50BC0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37D42ABB-6C69-4157-B963-14E85349E4F4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4D36D890-0AF5-4950-9975-8DBDBADCA92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3944280C-0A03-488D-8BAB-60636C46767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2BB3D06F-5AA2-478D-834E-66AD7D65096C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3B4CB482-FE50-4165-9981-3C696931210F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C900AF54-FC58-43A3-9C53-648CB3C5D9A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7FDD36E9-1820-447D-A397-48CB04D2A11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BBBCA691-F8B2-429F-968F-180A7E1685F6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A5923AFB-F5B1-4C09-A2F1-F3BEAE396E1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64896A7-A1C0-4B49-80EF-61561ECD5189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C6EA0A19-3A76-4070-A708-051AFAA9B9AB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0F20199A-A543-4380-BDB6-9116DE7DE4AD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2785369-E467-4B8B-A126-550F1F095060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ABF5A803-6A74-49E9-B4C6-D5980B36010B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9D85EF69-02E9-4BD3-92EF-BAFA188C62CD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A976A793-B283-42D4-BEB8-9E9E37F6ACA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D5E97927-65AA-45F5-ACCD-5CBC3B3487D2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821262F6-8CBA-4B4D-8B27-0D6EE35AEED3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C719AB97-FB30-4C92-836A-C46C7B8C0287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318394F4-819A-4E74-B8CA-5DFE1C3AED38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693191D8-907A-499C-8EB5-B2E756C6F64C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AD3078EF-39B6-4ABC-B518-79DD4E007A5D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B6584BF8-0807-4766-8AF2-B9D2B5E94C78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6A17EECE-353A-4137-9676-00AD84A8E6A1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E5948E47-0A92-4620-87E5-EBB304204879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1204A7F5-EA8C-46AA-A282-E45EA1D87E85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2DB32337-1714-489C-A322-978C0DAE245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B6692BF8-EF98-46CB-87A3-0EAB3F615CB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1116A527-B519-4C3E-8934-EC67247CE17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F4BFCF3E-2483-4CFF-B8AB-019801F7B11C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035C8D78-CFB0-4447-8DF3-3CED4882E12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99C2B0F6-534C-4694-863F-7BB932978668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EC0E82BC-9AE1-463A-8B70-0754CDD578E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88B7B31A-AAB4-4B61-9053-301740A6B84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9432130C-8626-41AB-9C06-3CDAD19AF25D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169EA867-5ABB-4AF7-8B20-33DB42230B18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39F5ADD6-6FE8-46CC-8DF3-D51C2B978BF9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8709446-9702-4278-8A38-D52C79CC301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FF3309DA-C323-4D79-AA92-C1741257DD30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F2CF0D7E-3A27-42D3-A8A6-1E6D85655618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910FE8BB-5E4E-4949-B936-D0F4684A1D0A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5C20C64D-412E-4A67-A2B4-4688125DBCFA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30A145D2-F52C-4C72-BF5F-C0C6B6913193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E5AD8FD0-4881-4C98-8E1F-2CA75CA7E76A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5C12353B-A4DE-4A75-A06C-CBA199CBC93C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0566B786-649C-4885-A37F-05C1F5D43367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EFBF721A-4577-4C23-8CC4-7EC7DB5C147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1D121B90-4FA4-4FD6-A0E4-79F1CC765B30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CE0FB721-9631-45BE-90D3-75436DC3B35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79AD1222-1178-4A4A-BE1A-967E4BB901B2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5BF42914-ACB0-40C6-AF90-1FEEAAB9751D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7BAA47E8-A2F8-44E2-8281-A871E4074BF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3A90B196-AF72-4F8D-8E7D-93B6510FCB6B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CCB3478B-640A-4823-B77C-12148FF61022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1748B4DC-7459-4A18-9E5C-9F3EB6812626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A6EA204F-6655-4EC8-9A4A-706C747079B1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1CF3C827-5AD8-4665-9E18-869804B4422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BF2DAA37-2958-4452-A16B-4C3E40DE2C53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94315CA8-8E86-4C8E-873D-D187904B9442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0843F686-DB91-4FFE-851E-607BE7FCDDA5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A80BC869-4211-43C1-9C6B-58A40244977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564E96F4-EBAC-44A7-A0CD-BF54BA01B3C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8A9530C9-6611-435B-B8CE-69C18D7085F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6D0EFEFC-162A-47B6-980A-3AAD4785C48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FA12090F-7CAF-420E-8541-3D607832F742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AC7DE028-B95D-4329-B2E6-7993966E1B9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EBF9400-8C15-4E99-84BF-192BAFBB19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36066461-ADE0-45AF-AD71-93152DCF532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43C88096-8F49-4E12-AA95-95C938BC4DB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94BEB888-0A41-46C4-BEF2-19DED17437A5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2EAEF722-5076-4117-9406-23C833938EEA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992115E5-A9BB-47B1-BA39-4F656CBE1C04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1C6344E3-34E1-4FEA-BF68-27E2CAFDED31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BE9167EE-C79A-481B-BBF1-AEFB0F1D29AD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AC94EBB3-04B7-47BA-8F5B-DC73CC087E6D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9AA66CF6-42E3-4944-997E-49BC17097F5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D3CE1A06-F2E2-4586-8312-A6F4BFBF0DC9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C4B5C7F-BBC1-40A0-B92E-3BE9E1DB142E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379F3295-769F-469C-A0FB-AF4C440232DD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EF038183-251A-4AE4-AB98-879893FEBF32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B9798420-837E-4369-A205-C427FA6708B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BFAC348-62BA-40C2-97A0-940B4D2B3BC0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02D47285-F25E-41AB-9445-BFBCB71CD899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C08DFA68-E31F-4D5B-A230-640F8FCB341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CF27E7E3-616F-4671-94E3-0657CE9D274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68355C24-CEA3-4443-81BC-A83D2599F2A0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CDC2F252-99F9-47C9-8F63-761C03096D96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E8DEC3F5-2FCF-4428-B736-7C3C4BD3F6A5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9F7D023B-8B50-4B8E-90C5-74E095F2C7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78DC44B1-9C3B-494D-9824-54AF3DEBF259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6519C030-3573-42BA-9E17-8FCF1FD1DDB3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1D32EDE3-2DA7-48A5-82B6-7E2651E395DA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CAB700B5-3E66-4E4B-BA39-F347052EA99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E4552E36-7E50-499D-98D5-D31A80EFB5EF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549BDE46-5FC8-4347-AEA2-B10AC565CBD4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F1698A38-C7DD-42DC-B0EF-E0B90B11F66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A4655321-CF57-489E-B30C-59269203E67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1E087F51-65C9-47C9-B6D1-EF421820CC53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4C466EA1-3A35-495B-BBC9-A3BC73FC2A9A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721AD034-9587-45A6-A5E3-D9CFF6158093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69285C6F-B593-4950-95AC-FBCD7840ACB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5F2F0FEC-AF3B-45D5-AE7E-7E5E265B1CFE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EA8D6BEF-99A5-41AC-8B94-6600E7B4ACC8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6E30875-A959-4AA4-8E1B-1815F4287B0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664EF854-0425-4636-938A-5AB45B1B1D2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4F0F6436-D633-4380-BFE7-11F188A9C96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711837D3-A533-4432-9C66-16F5225B6A6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3E417934-774F-4162-B6BC-FE8EA5150B91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9906377B-6F08-4429-846A-9C0B554411CB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2BD49BFE-9CC1-4095-9A46-BCFBF99B4B3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9C90A616-4D2A-4E1A-B223-08A7349F5B42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1342ADBF-2D3E-4BA0-9537-340707D3620E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9BFD74EC-EDB9-458B-AF39-5E5ED804CCE8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08722686-8023-4B3F-BD5E-F22B7991B19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30E9F5A2-64D1-4833-887B-2425027FC68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923A3125-9020-400B-8044-B6318AAA69E1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7267FB05-96F8-4465-9EC3-02B22A13B191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AD8A5744-2551-4925-88B5-B5419D0B4CDF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3F971A81-8A79-4E58-8126-88DA3D58455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89E18058-F5E2-4E90-8B54-58DAB8E75AF0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E2F542D-F684-48ED-9ACA-0E94F2F0807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20D7E0A3-8A4E-4C81-95B1-D68B07308DF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25B6FFED-1369-42ED-BD14-DFDD18AC238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E4055A6C-042A-409E-BE2F-A5B0E6B96CC9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B150D7EF-F37A-4184-9823-6727DF5AAB0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FDAC0A44-9433-4A9D-9084-69114F9E13F9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F6870E26-15D2-40C0-97B2-589BDA7C0EF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503E8018-88C2-4A85-AC9F-B6198E40895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E8A28EFE-A660-4D49-8C6C-80BF0D3B5E3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A4EB2A24-01C2-4DC7-919C-143E59A89837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4B4FD3F5-DB8B-45FF-A0BC-3A063F013DC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4A6F4F-42B8-4F6D-B641-ADBE073C88E7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44519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0" grpId="0" animBg="1"/>
      <p:bldP spid="3961" grpId="0" animBg="1"/>
      <p:bldP spid="3962" grpId="0" animBg="1"/>
      <p:bldP spid="4112" grpId="0"/>
      <p:bldP spid="4113" grpId="0"/>
      <p:bldP spid="41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135;p15">
            <a:extLst>
              <a:ext uri="{FF2B5EF4-FFF2-40B4-BE49-F238E27FC236}">
                <a16:creationId xmlns:a16="http://schemas.microsoft.com/office/drawing/2014/main" id="{8D1E812B-BEBA-4A9D-8E32-E2DB1E131359}"/>
              </a:ext>
            </a:extLst>
          </p:cNvPr>
          <p:cNvGrpSpPr/>
          <p:nvPr/>
        </p:nvGrpSpPr>
        <p:grpSpPr>
          <a:xfrm>
            <a:off x="134910" y="2763112"/>
            <a:ext cx="1302331" cy="2399450"/>
            <a:chOff x="983825" y="1436200"/>
            <a:chExt cx="1562450" cy="2878700"/>
          </a:xfrm>
        </p:grpSpPr>
        <p:sp>
          <p:nvSpPr>
            <p:cNvPr id="21" name="Google Shape;136;p15">
              <a:extLst>
                <a:ext uri="{FF2B5EF4-FFF2-40B4-BE49-F238E27FC236}">
                  <a16:creationId xmlns:a16="http://schemas.microsoft.com/office/drawing/2014/main" id="{5DB7CD97-7113-49A0-9299-4291B47A5C66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" name="Google Shape;137;p15">
              <a:extLst>
                <a:ext uri="{FF2B5EF4-FFF2-40B4-BE49-F238E27FC236}">
                  <a16:creationId xmlns:a16="http://schemas.microsoft.com/office/drawing/2014/main" id="{80C444FD-FEA7-49E4-8573-417354F470FF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" name="Google Shape;138;p15">
              <a:extLst>
                <a:ext uri="{FF2B5EF4-FFF2-40B4-BE49-F238E27FC236}">
                  <a16:creationId xmlns:a16="http://schemas.microsoft.com/office/drawing/2014/main" id="{786EE57C-5777-4218-858D-11C0606C6272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" name="Google Shape;139;p15">
              <a:extLst>
                <a:ext uri="{FF2B5EF4-FFF2-40B4-BE49-F238E27FC236}">
                  <a16:creationId xmlns:a16="http://schemas.microsoft.com/office/drawing/2014/main" id="{21C73788-C5B5-4F0E-A3FD-7049C7914A2B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" name="Google Shape;140;p15">
              <a:extLst>
                <a:ext uri="{FF2B5EF4-FFF2-40B4-BE49-F238E27FC236}">
                  <a16:creationId xmlns:a16="http://schemas.microsoft.com/office/drawing/2014/main" id="{5C57F3EA-9BE4-47E5-99BA-528C6E0A9FE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" name="Google Shape;141;p15">
              <a:extLst>
                <a:ext uri="{FF2B5EF4-FFF2-40B4-BE49-F238E27FC236}">
                  <a16:creationId xmlns:a16="http://schemas.microsoft.com/office/drawing/2014/main" id="{A00B375C-193F-48BB-B90D-EC1DDA26A53C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8" name="Google Shape;80;p11">
            <a:extLst>
              <a:ext uri="{FF2B5EF4-FFF2-40B4-BE49-F238E27FC236}">
                <a16:creationId xmlns:a16="http://schemas.microsoft.com/office/drawing/2014/main" id="{BBAD27A0-5D66-4820-A380-14EED4B19900}"/>
              </a:ext>
            </a:extLst>
          </p:cNvPr>
          <p:cNvSpPr/>
          <p:nvPr/>
        </p:nvSpPr>
        <p:spPr>
          <a:xfrm>
            <a:off x="8296575" y="119942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1;p11">
            <a:extLst>
              <a:ext uri="{FF2B5EF4-FFF2-40B4-BE49-F238E27FC236}">
                <a16:creationId xmlns:a16="http://schemas.microsoft.com/office/drawing/2014/main" id="{94F9B25A-281F-48EE-8406-F5AECB33416C}"/>
              </a:ext>
            </a:extLst>
          </p:cNvPr>
          <p:cNvSpPr/>
          <p:nvPr/>
        </p:nvSpPr>
        <p:spPr>
          <a:xfrm>
            <a:off x="1119502" y="960790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0;p11">
            <a:extLst>
              <a:ext uri="{FF2B5EF4-FFF2-40B4-BE49-F238E27FC236}">
                <a16:creationId xmlns:a16="http://schemas.microsoft.com/office/drawing/2014/main" id="{BBAD27A0-5D66-4820-A380-14EED4B19900}"/>
              </a:ext>
            </a:extLst>
          </p:cNvPr>
          <p:cNvSpPr/>
          <p:nvPr/>
        </p:nvSpPr>
        <p:spPr>
          <a:xfrm>
            <a:off x="4147662" y="4517414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0" y="816660"/>
            <a:ext cx="9144000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8471" y="2565313"/>
            <a:ext cx="332296" cy="8116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760556" y="2565309"/>
            <a:ext cx="1154593" cy="811658"/>
          </a:xfrm>
          <a:prstGeom prst="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1915150" y="2565309"/>
            <a:ext cx="327631" cy="811658"/>
          </a:xfrm>
          <a:prstGeom prst="rect">
            <a:avLst/>
          </a:prstGeom>
          <a:solidFill>
            <a:srgbClr val="D85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242783" y="2565309"/>
            <a:ext cx="1383996" cy="811658"/>
          </a:xfrm>
          <a:prstGeom prst="rect">
            <a:avLst/>
          </a:prstGeom>
          <a:solidFill>
            <a:srgbClr val="DD6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3626780" y="2565309"/>
            <a:ext cx="3873356" cy="811658"/>
          </a:xfrm>
          <a:prstGeom prst="rect">
            <a:avLst/>
          </a:prstGeom>
          <a:solidFill>
            <a:srgbClr val="F1B0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7500136" y="2565309"/>
            <a:ext cx="1271661" cy="811658"/>
          </a:xfrm>
          <a:prstGeom prst="rect">
            <a:avLst/>
          </a:prstGeom>
          <a:solidFill>
            <a:srgbClr val="F4B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ular Callout 2"/>
          <p:cNvSpPr/>
          <p:nvPr/>
        </p:nvSpPr>
        <p:spPr>
          <a:xfrm>
            <a:off x="134910" y="1534876"/>
            <a:ext cx="1385665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79" y="1613000"/>
            <a:ext cx="1484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ติดตั้งโปรแกรม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33782" y="1858239"/>
            <a:ext cx="1484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72" name="Rounded Rectangular Callout 71"/>
          <p:cNvSpPr/>
          <p:nvPr/>
        </p:nvSpPr>
        <p:spPr>
          <a:xfrm>
            <a:off x="1636793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637237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เก็บความต้องการ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635664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75" name="Rounded Rectangular Callout 74"/>
          <p:cNvSpPr/>
          <p:nvPr/>
        </p:nvSpPr>
        <p:spPr>
          <a:xfrm>
            <a:off x="4764862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4765306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พัฒนาระบบ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763733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35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78" name="Rounded Rectangular Callout 77"/>
          <p:cNvSpPr/>
          <p:nvPr/>
        </p:nvSpPr>
        <p:spPr>
          <a:xfrm rot="10800000">
            <a:off x="457753" y="3626865"/>
            <a:ext cx="1597033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69522" y="3757710"/>
            <a:ext cx="158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ศึกษาการใช้งาน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457752" y="4002949"/>
            <a:ext cx="1597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7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81" name="Rounded Rectangular Callout 80"/>
          <p:cNvSpPr/>
          <p:nvPr/>
        </p:nvSpPr>
        <p:spPr>
          <a:xfrm rot="10800000">
            <a:off x="2200443" y="3621653"/>
            <a:ext cx="2053057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2212213" y="3752499"/>
            <a:ext cx="204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วิเคราะห์และออกแบบ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212212" y="3997738"/>
            <a:ext cx="2041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84" name="Rounded Rectangular Callout 83"/>
          <p:cNvSpPr/>
          <p:nvPr/>
        </p:nvSpPr>
        <p:spPr>
          <a:xfrm>
            <a:off x="7233351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7233795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ทดสอบและแก้ไข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232222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10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40" y="2629593"/>
            <a:ext cx="683090" cy="683090"/>
          </a:xfrm>
          <a:prstGeom prst="rect">
            <a:avLst/>
          </a:prstGeom>
        </p:spPr>
      </p:pic>
      <p:grpSp>
        <p:nvGrpSpPr>
          <p:cNvPr id="182" name="Google Shape;7517;p74"/>
          <p:cNvGrpSpPr/>
          <p:nvPr/>
        </p:nvGrpSpPr>
        <p:grpSpPr>
          <a:xfrm flipH="1">
            <a:off x="5255363" y="3104100"/>
            <a:ext cx="1142032" cy="1944523"/>
            <a:chOff x="1639370" y="764296"/>
            <a:chExt cx="2042402" cy="3836709"/>
          </a:xfrm>
        </p:grpSpPr>
        <p:sp>
          <p:nvSpPr>
            <p:cNvPr id="183" name="Google Shape;7518;p74"/>
            <p:cNvSpPr/>
            <p:nvPr/>
          </p:nvSpPr>
          <p:spPr>
            <a:xfrm>
              <a:off x="2268373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1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519;p74"/>
            <p:cNvSpPr/>
            <p:nvPr/>
          </p:nvSpPr>
          <p:spPr>
            <a:xfrm>
              <a:off x="2356069" y="2470888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520;p74"/>
            <p:cNvSpPr/>
            <p:nvPr/>
          </p:nvSpPr>
          <p:spPr>
            <a:xfrm>
              <a:off x="2441282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521;p74"/>
            <p:cNvSpPr/>
            <p:nvPr/>
          </p:nvSpPr>
          <p:spPr>
            <a:xfrm>
              <a:off x="2268373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522;p74"/>
            <p:cNvSpPr/>
            <p:nvPr/>
          </p:nvSpPr>
          <p:spPr>
            <a:xfrm>
              <a:off x="2356069" y="2573637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523;p74"/>
            <p:cNvSpPr/>
            <p:nvPr/>
          </p:nvSpPr>
          <p:spPr>
            <a:xfrm>
              <a:off x="2441282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524;p74"/>
            <p:cNvSpPr/>
            <p:nvPr/>
          </p:nvSpPr>
          <p:spPr>
            <a:xfrm>
              <a:off x="2268373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525;p74"/>
            <p:cNvSpPr/>
            <p:nvPr/>
          </p:nvSpPr>
          <p:spPr>
            <a:xfrm>
              <a:off x="2356069" y="2676385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456" y="3488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526;p74"/>
            <p:cNvSpPr/>
            <p:nvPr/>
          </p:nvSpPr>
          <p:spPr>
            <a:xfrm>
              <a:off x="2441282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527;p74"/>
            <p:cNvSpPr/>
            <p:nvPr/>
          </p:nvSpPr>
          <p:spPr>
            <a:xfrm>
              <a:off x="2268373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0" y="1"/>
                  </a:moveTo>
                  <a:lnTo>
                    <a:pt x="0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528;p74"/>
            <p:cNvSpPr/>
            <p:nvPr/>
          </p:nvSpPr>
          <p:spPr>
            <a:xfrm>
              <a:off x="2356069" y="2776612"/>
              <a:ext cx="47640" cy="70200"/>
            </a:xfrm>
            <a:custGeom>
              <a:avLst/>
              <a:gdLst/>
              <a:ahLst/>
              <a:cxnLst/>
              <a:rect l="l" t="t" r="r" b="b"/>
              <a:pathLst>
                <a:path w="2456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456" y="3618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529;p74"/>
            <p:cNvSpPr/>
            <p:nvPr/>
          </p:nvSpPr>
          <p:spPr>
            <a:xfrm>
              <a:off x="2441282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530;p74"/>
            <p:cNvSpPr/>
            <p:nvPr/>
          </p:nvSpPr>
          <p:spPr>
            <a:xfrm>
              <a:off x="1639370" y="4245139"/>
              <a:ext cx="2042402" cy="355867"/>
            </a:xfrm>
            <a:custGeom>
              <a:avLst/>
              <a:gdLst/>
              <a:ahLst/>
              <a:cxnLst/>
              <a:rect l="l" t="t" r="r" b="b"/>
              <a:pathLst>
                <a:path w="105292" h="18346" extrusionOk="0">
                  <a:moveTo>
                    <a:pt x="47284" y="1"/>
                  </a:moveTo>
                  <a:lnTo>
                    <a:pt x="42117" y="130"/>
                  </a:lnTo>
                  <a:lnTo>
                    <a:pt x="37078" y="388"/>
                  </a:lnTo>
                  <a:lnTo>
                    <a:pt x="32169" y="647"/>
                  </a:lnTo>
                  <a:lnTo>
                    <a:pt x="27647" y="1034"/>
                  </a:lnTo>
                  <a:lnTo>
                    <a:pt x="23255" y="1422"/>
                  </a:lnTo>
                  <a:lnTo>
                    <a:pt x="19250" y="1939"/>
                  </a:lnTo>
                  <a:lnTo>
                    <a:pt x="15503" y="2585"/>
                  </a:lnTo>
                  <a:lnTo>
                    <a:pt x="12015" y="3231"/>
                  </a:lnTo>
                  <a:lnTo>
                    <a:pt x="9043" y="3876"/>
                  </a:lnTo>
                  <a:lnTo>
                    <a:pt x="6330" y="4652"/>
                  </a:lnTo>
                  <a:lnTo>
                    <a:pt x="4134" y="5427"/>
                  </a:lnTo>
                  <a:lnTo>
                    <a:pt x="2325" y="6202"/>
                  </a:lnTo>
                  <a:lnTo>
                    <a:pt x="1034" y="7106"/>
                  </a:lnTo>
                  <a:lnTo>
                    <a:pt x="646" y="7623"/>
                  </a:lnTo>
                  <a:lnTo>
                    <a:pt x="258" y="8011"/>
                  </a:lnTo>
                  <a:lnTo>
                    <a:pt x="129" y="8527"/>
                  </a:lnTo>
                  <a:lnTo>
                    <a:pt x="0" y="8915"/>
                  </a:lnTo>
                  <a:lnTo>
                    <a:pt x="129" y="9432"/>
                  </a:lnTo>
                  <a:lnTo>
                    <a:pt x="258" y="9949"/>
                  </a:lnTo>
                  <a:lnTo>
                    <a:pt x="646" y="10336"/>
                  </a:lnTo>
                  <a:lnTo>
                    <a:pt x="1034" y="10853"/>
                  </a:lnTo>
                  <a:lnTo>
                    <a:pt x="2325" y="11628"/>
                  </a:lnTo>
                  <a:lnTo>
                    <a:pt x="4134" y="12532"/>
                  </a:lnTo>
                  <a:lnTo>
                    <a:pt x="6330" y="13308"/>
                  </a:lnTo>
                  <a:lnTo>
                    <a:pt x="9043" y="14083"/>
                  </a:lnTo>
                  <a:lnTo>
                    <a:pt x="12015" y="14858"/>
                  </a:lnTo>
                  <a:lnTo>
                    <a:pt x="15374" y="15504"/>
                  </a:lnTo>
                  <a:lnTo>
                    <a:pt x="19120" y="16150"/>
                  </a:lnTo>
                  <a:lnTo>
                    <a:pt x="23255" y="16667"/>
                  </a:lnTo>
                  <a:lnTo>
                    <a:pt x="27518" y="17054"/>
                  </a:lnTo>
                  <a:lnTo>
                    <a:pt x="32169" y="17571"/>
                  </a:lnTo>
                  <a:lnTo>
                    <a:pt x="36949" y="17829"/>
                  </a:lnTo>
                  <a:lnTo>
                    <a:pt x="41987" y="18088"/>
                  </a:lnTo>
                  <a:lnTo>
                    <a:pt x="47284" y="18217"/>
                  </a:lnTo>
                  <a:lnTo>
                    <a:pt x="52581" y="18346"/>
                  </a:lnTo>
                  <a:lnTo>
                    <a:pt x="58007" y="18346"/>
                  </a:lnTo>
                  <a:lnTo>
                    <a:pt x="63304" y="18217"/>
                  </a:lnTo>
                  <a:lnTo>
                    <a:pt x="68343" y="17958"/>
                  </a:lnTo>
                  <a:lnTo>
                    <a:pt x="73123" y="17700"/>
                  </a:lnTo>
                  <a:lnTo>
                    <a:pt x="77774" y="17312"/>
                  </a:lnTo>
                  <a:lnTo>
                    <a:pt x="82037" y="16925"/>
                  </a:lnTo>
                  <a:lnTo>
                    <a:pt x="86171" y="16408"/>
                  </a:lnTo>
                  <a:lnTo>
                    <a:pt x="89918" y="15762"/>
                  </a:lnTo>
                  <a:lnTo>
                    <a:pt x="93277" y="15116"/>
                  </a:lnTo>
                  <a:lnTo>
                    <a:pt x="96248" y="14470"/>
                  </a:lnTo>
                  <a:lnTo>
                    <a:pt x="98961" y="13695"/>
                  </a:lnTo>
                  <a:lnTo>
                    <a:pt x="101157" y="12920"/>
                  </a:lnTo>
                  <a:lnTo>
                    <a:pt x="102966" y="12145"/>
                  </a:lnTo>
                  <a:lnTo>
                    <a:pt x="104258" y="11240"/>
                  </a:lnTo>
                  <a:lnTo>
                    <a:pt x="104775" y="10724"/>
                  </a:lnTo>
                  <a:lnTo>
                    <a:pt x="105033" y="10336"/>
                  </a:lnTo>
                  <a:lnTo>
                    <a:pt x="105292" y="9819"/>
                  </a:lnTo>
                  <a:lnTo>
                    <a:pt x="105292" y="9432"/>
                  </a:lnTo>
                  <a:lnTo>
                    <a:pt x="105292" y="8915"/>
                  </a:lnTo>
                  <a:lnTo>
                    <a:pt x="105033" y="8398"/>
                  </a:lnTo>
                  <a:lnTo>
                    <a:pt x="104775" y="8011"/>
                  </a:lnTo>
                  <a:lnTo>
                    <a:pt x="104258" y="7494"/>
                  </a:lnTo>
                  <a:lnTo>
                    <a:pt x="102966" y="6590"/>
                  </a:lnTo>
                  <a:lnTo>
                    <a:pt x="101157" y="5814"/>
                  </a:lnTo>
                  <a:lnTo>
                    <a:pt x="98961" y="5039"/>
                  </a:lnTo>
                  <a:lnTo>
                    <a:pt x="96377" y="4264"/>
                  </a:lnTo>
                  <a:lnTo>
                    <a:pt x="93277" y="3489"/>
                  </a:lnTo>
                  <a:lnTo>
                    <a:pt x="89918" y="2843"/>
                  </a:lnTo>
                  <a:lnTo>
                    <a:pt x="86171" y="2197"/>
                  </a:lnTo>
                  <a:lnTo>
                    <a:pt x="82166" y="1680"/>
                  </a:lnTo>
                  <a:lnTo>
                    <a:pt x="77774" y="1163"/>
                  </a:lnTo>
                  <a:lnTo>
                    <a:pt x="73252" y="776"/>
                  </a:lnTo>
                  <a:lnTo>
                    <a:pt x="68343" y="517"/>
                  </a:lnTo>
                  <a:lnTo>
                    <a:pt x="63304" y="259"/>
                  </a:lnTo>
                  <a:lnTo>
                    <a:pt x="58136" y="130"/>
                  </a:lnTo>
                  <a:lnTo>
                    <a:pt x="5271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531;p74"/>
            <p:cNvSpPr/>
            <p:nvPr/>
          </p:nvSpPr>
          <p:spPr>
            <a:xfrm>
              <a:off x="2398685" y="3806600"/>
              <a:ext cx="729268" cy="684150"/>
            </a:xfrm>
            <a:custGeom>
              <a:avLst/>
              <a:gdLst/>
              <a:ahLst/>
              <a:cxnLst/>
              <a:rect l="l" t="t" r="r" b="b"/>
              <a:pathLst>
                <a:path w="37596" h="35270" extrusionOk="0">
                  <a:moveTo>
                    <a:pt x="0" y="0"/>
                  </a:moveTo>
                  <a:lnTo>
                    <a:pt x="0" y="22350"/>
                  </a:lnTo>
                  <a:lnTo>
                    <a:pt x="0" y="28164"/>
                  </a:lnTo>
                  <a:lnTo>
                    <a:pt x="129" y="30489"/>
                  </a:lnTo>
                  <a:lnTo>
                    <a:pt x="259" y="32169"/>
                  </a:lnTo>
                  <a:lnTo>
                    <a:pt x="259" y="32298"/>
                  </a:lnTo>
                  <a:lnTo>
                    <a:pt x="388" y="32944"/>
                  </a:lnTo>
                  <a:lnTo>
                    <a:pt x="517" y="33590"/>
                  </a:lnTo>
                  <a:lnTo>
                    <a:pt x="1163" y="33719"/>
                  </a:lnTo>
                  <a:lnTo>
                    <a:pt x="2455" y="33848"/>
                  </a:lnTo>
                  <a:lnTo>
                    <a:pt x="6589" y="34236"/>
                  </a:lnTo>
                  <a:lnTo>
                    <a:pt x="12403" y="34624"/>
                  </a:lnTo>
                  <a:lnTo>
                    <a:pt x="18862" y="34882"/>
                  </a:lnTo>
                  <a:lnTo>
                    <a:pt x="31006" y="35270"/>
                  </a:lnTo>
                  <a:lnTo>
                    <a:pt x="37078" y="35270"/>
                  </a:lnTo>
                  <a:lnTo>
                    <a:pt x="37208" y="35140"/>
                  </a:lnTo>
                  <a:lnTo>
                    <a:pt x="37466" y="35011"/>
                  </a:lnTo>
                  <a:lnTo>
                    <a:pt x="37595" y="34494"/>
                  </a:lnTo>
                  <a:lnTo>
                    <a:pt x="37595" y="33848"/>
                  </a:lnTo>
                  <a:lnTo>
                    <a:pt x="37466" y="33073"/>
                  </a:lnTo>
                  <a:lnTo>
                    <a:pt x="37208" y="32298"/>
                  </a:lnTo>
                  <a:lnTo>
                    <a:pt x="36949" y="31523"/>
                  </a:lnTo>
                  <a:lnTo>
                    <a:pt x="36432" y="30877"/>
                  </a:lnTo>
                  <a:lnTo>
                    <a:pt x="36045" y="30360"/>
                  </a:lnTo>
                  <a:lnTo>
                    <a:pt x="35011" y="29714"/>
                  </a:lnTo>
                  <a:lnTo>
                    <a:pt x="33332" y="28681"/>
                  </a:lnTo>
                  <a:lnTo>
                    <a:pt x="28423" y="26226"/>
                  </a:lnTo>
                  <a:lnTo>
                    <a:pt x="21963" y="22867"/>
                  </a:lnTo>
                  <a:lnTo>
                    <a:pt x="21705" y="6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532;p74"/>
            <p:cNvSpPr/>
            <p:nvPr/>
          </p:nvSpPr>
          <p:spPr>
            <a:xfrm>
              <a:off x="2398685" y="4149916"/>
              <a:ext cx="729268" cy="340833"/>
            </a:xfrm>
            <a:custGeom>
              <a:avLst/>
              <a:gdLst/>
              <a:ahLst/>
              <a:cxnLst/>
              <a:rect l="l" t="t" r="r" b="b"/>
              <a:pathLst>
                <a:path w="37596" h="17571" extrusionOk="0">
                  <a:moveTo>
                    <a:pt x="0" y="0"/>
                  </a:moveTo>
                  <a:lnTo>
                    <a:pt x="0" y="4522"/>
                  </a:lnTo>
                  <a:lnTo>
                    <a:pt x="0" y="10336"/>
                  </a:lnTo>
                  <a:lnTo>
                    <a:pt x="129" y="12661"/>
                  </a:lnTo>
                  <a:lnTo>
                    <a:pt x="259" y="14470"/>
                  </a:lnTo>
                  <a:lnTo>
                    <a:pt x="388" y="15245"/>
                  </a:lnTo>
                  <a:lnTo>
                    <a:pt x="517" y="15762"/>
                  </a:lnTo>
                  <a:lnTo>
                    <a:pt x="1163" y="16020"/>
                  </a:lnTo>
                  <a:lnTo>
                    <a:pt x="2455" y="16149"/>
                  </a:lnTo>
                  <a:lnTo>
                    <a:pt x="6589" y="16537"/>
                  </a:lnTo>
                  <a:lnTo>
                    <a:pt x="12403" y="16795"/>
                  </a:lnTo>
                  <a:lnTo>
                    <a:pt x="18862" y="17054"/>
                  </a:lnTo>
                  <a:lnTo>
                    <a:pt x="31006" y="17441"/>
                  </a:lnTo>
                  <a:lnTo>
                    <a:pt x="35141" y="17571"/>
                  </a:lnTo>
                  <a:lnTo>
                    <a:pt x="37078" y="17441"/>
                  </a:lnTo>
                  <a:lnTo>
                    <a:pt x="37208" y="17312"/>
                  </a:lnTo>
                  <a:lnTo>
                    <a:pt x="37466" y="17183"/>
                  </a:lnTo>
                  <a:lnTo>
                    <a:pt x="37595" y="16666"/>
                  </a:lnTo>
                  <a:lnTo>
                    <a:pt x="37595" y="16020"/>
                  </a:lnTo>
                  <a:lnTo>
                    <a:pt x="37466" y="15245"/>
                  </a:lnTo>
                  <a:lnTo>
                    <a:pt x="37208" y="14470"/>
                  </a:lnTo>
                  <a:lnTo>
                    <a:pt x="36949" y="13695"/>
                  </a:lnTo>
                  <a:lnTo>
                    <a:pt x="36432" y="13049"/>
                  </a:lnTo>
                  <a:lnTo>
                    <a:pt x="36045" y="12532"/>
                  </a:lnTo>
                  <a:lnTo>
                    <a:pt x="35011" y="11886"/>
                  </a:lnTo>
                  <a:lnTo>
                    <a:pt x="33332" y="10982"/>
                  </a:lnTo>
                  <a:lnTo>
                    <a:pt x="28423" y="8398"/>
                  </a:lnTo>
                  <a:lnTo>
                    <a:pt x="21963" y="5168"/>
                  </a:lnTo>
                  <a:lnTo>
                    <a:pt x="21963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533;p74"/>
            <p:cNvSpPr/>
            <p:nvPr/>
          </p:nvSpPr>
          <p:spPr>
            <a:xfrm>
              <a:off x="2398685" y="4235110"/>
              <a:ext cx="729268" cy="258142"/>
            </a:xfrm>
            <a:custGeom>
              <a:avLst/>
              <a:gdLst/>
              <a:ahLst/>
              <a:cxnLst/>
              <a:rect l="l" t="t" r="r" b="b"/>
              <a:pathLst>
                <a:path w="37596" h="13308" extrusionOk="0">
                  <a:moveTo>
                    <a:pt x="0" y="1"/>
                  </a:moveTo>
                  <a:lnTo>
                    <a:pt x="0" y="259"/>
                  </a:lnTo>
                  <a:lnTo>
                    <a:pt x="0" y="452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241"/>
                  </a:lnTo>
                  <a:lnTo>
                    <a:pt x="517" y="11499"/>
                  </a:lnTo>
                  <a:lnTo>
                    <a:pt x="1163" y="11628"/>
                  </a:lnTo>
                  <a:lnTo>
                    <a:pt x="2455" y="11887"/>
                  </a:lnTo>
                  <a:lnTo>
                    <a:pt x="6589" y="12145"/>
                  </a:lnTo>
                  <a:lnTo>
                    <a:pt x="18862" y="12791"/>
                  </a:lnTo>
                  <a:lnTo>
                    <a:pt x="31006" y="13179"/>
                  </a:lnTo>
                  <a:lnTo>
                    <a:pt x="35141" y="13308"/>
                  </a:lnTo>
                  <a:lnTo>
                    <a:pt x="37078" y="13179"/>
                  </a:lnTo>
                  <a:lnTo>
                    <a:pt x="37208" y="13049"/>
                  </a:lnTo>
                  <a:lnTo>
                    <a:pt x="37466" y="12920"/>
                  </a:lnTo>
                  <a:lnTo>
                    <a:pt x="37595" y="12403"/>
                  </a:lnTo>
                  <a:lnTo>
                    <a:pt x="37595" y="11757"/>
                  </a:lnTo>
                  <a:lnTo>
                    <a:pt x="37466" y="10982"/>
                  </a:lnTo>
                  <a:lnTo>
                    <a:pt x="37337" y="10207"/>
                  </a:lnTo>
                  <a:lnTo>
                    <a:pt x="36949" y="9432"/>
                  </a:lnTo>
                  <a:lnTo>
                    <a:pt x="36562" y="8786"/>
                  </a:lnTo>
                  <a:lnTo>
                    <a:pt x="36045" y="8269"/>
                  </a:lnTo>
                  <a:lnTo>
                    <a:pt x="35141" y="7623"/>
                  </a:lnTo>
                  <a:lnTo>
                    <a:pt x="33332" y="6590"/>
                  </a:lnTo>
                  <a:lnTo>
                    <a:pt x="28552" y="4135"/>
                  </a:lnTo>
                  <a:lnTo>
                    <a:pt x="21963" y="905"/>
                  </a:lnTo>
                  <a:lnTo>
                    <a:pt x="21963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534;p74"/>
            <p:cNvSpPr/>
            <p:nvPr/>
          </p:nvSpPr>
          <p:spPr>
            <a:xfrm>
              <a:off x="2441282" y="4445631"/>
              <a:ext cx="669117" cy="20057"/>
            </a:xfrm>
            <a:custGeom>
              <a:avLst/>
              <a:gdLst/>
              <a:ahLst/>
              <a:cxnLst/>
              <a:rect l="l" t="t" r="r" b="b"/>
              <a:pathLst>
                <a:path w="34495" h="1034" extrusionOk="0">
                  <a:moveTo>
                    <a:pt x="1" y="0"/>
                  </a:moveTo>
                  <a:lnTo>
                    <a:pt x="6977" y="388"/>
                  </a:lnTo>
                  <a:lnTo>
                    <a:pt x="17312" y="775"/>
                  </a:lnTo>
                  <a:lnTo>
                    <a:pt x="27518" y="1034"/>
                  </a:lnTo>
                  <a:lnTo>
                    <a:pt x="34495" y="1034"/>
                  </a:lnTo>
                  <a:lnTo>
                    <a:pt x="17312" y="258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535;p74"/>
            <p:cNvSpPr/>
            <p:nvPr/>
          </p:nvSpPr>
          <p:spPr>
            <a:xfrm>
              <a:off x="2729471" y="4250163"/>
              <a:ext cx="132834" cy="32588"/>
            </a:xfrm>
            <a:custGeom>
              <a:avLst/>
              <a:gdLst/>
              <a:ahLst/>
              <a:cxnLst/>
              <a:rect l="l" t="t" r="r" b="b"/>
              <a:pathLst>
                <a:path w="6848" h="1680" extrusionOk="0">
                  <a:moveTo>
                    <a:pt x="4006" y="0"/>
                  </a:moveTo>
                  <a:lnTo>
                    <a:pt x="3101" y="129"/>
                  </a:lnTo>
                  <a:lnTo>
                    <a:pt x="2326" y="388"/>
                  </a:lnTo>
                  <a:lnTo>
                    <a:pt x="1422" y="646"/>
                  </a:lnTo>
                  <a:lnTo>
                    <a:pt x="647" y="1034"/>
                  </a:lnTo>
                  <a:lnTo>
                    <a:pt x="1" y="1550"/>
                  </a:lnTo>
                  <a:lnTo>
                    <a:pt x="1" y="1680"/>
                  </a:lnTo>
                  <a:lnTo>
                    <a:pt x="1680" y="1292"/>
                  </a:lnTo>
                  <a:lnTo>
                    <a:pt x="3360" y="904"/>
                  </a:lnTo>
                  <a:lnTo>
                    <a:pt x="5039" y="646"/>
                  </a:lnTo>
                  <a:lnTo>
                    <a:pt x="6719" y="517"/>
                  </a:lnTo>
                  <a:lnTo>
                    <a:pt x="6848" y="388"/>
                  </a:lnTo>
                  <a:lnTo>
                    <a:pt x="6719" y="258"/>
                  </a:lnTo>
                  <a:lnTo>
                    <a:pt x="5814" y="129"/>
                  </a:lnTo>
                  <a:lnTo>
                    <a:pt x="4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536;p74"/>
            <p:cNvSpPr/>
            <p:nvPr/>
          </p:nvSpPr>
          <p:spPr>
            <a:xfrm>
              <a:off x="2759537" y="4270200"/>
              <a:ext cx="132853" cy="32607"/>
            </a:xfrm>
            <a:custGeom>
              <a:avLst/>
              <a:gdLst/>
              <a:ahLst/>
              <a:cxnLst/>
              <a:rect l="l" t="t" r="r" b="b"/>
              <a:pathLst>
                <a:path w="6849" h="1681" extrusionOk="0">
                  <a:moveTo>
                    <a:pt x="4135" y="1"/>
                  </a:moveTo>
                  <a:lnTo>
                    <a:pt x="3231" y="130"/>
                  </a:lnTo>
                  <a:lnTo>
                    <a:pt x="2326" y="388"/>
                  </a:lnTo>
                  <a:lnTo>
                    <a:pt x="1551" y="647"/>
                  </a:lnTo>
                  <a:lnTo>
                    <a:pt x="647" y="1034"/>
                  </a:lnTo>
                  <a:lnTo>
                    <a:pt x="1" y="1551"/>
                  </a:lnTo>
                  <a:lnTo>
                    <a:pt x="1" y="1680"/>
                  </a:lnTo>
                  <a:lnTo>
                    <a:pt x="130" y="1680"/>
                  </a:lnTo>
                  <a:lnTo>
                    <a:pt x="1810" y="1293"/>
                  </a:lnTo>
                  <a:lnTo>
                    <a:pt x="3360" y="905"/>
                  </a:lnTo>
                  <a:lnTo>
                    <a:pt x="5039" y="647"/>
                  </a:lnTo>
                  <a:lnTo>
                    <a:pt x="6719" y="517"/>
                  </a:lnTo>
                  <a:lnTo>
                    <a:pt x="6848" y="517"/>
                  </a:lnTo>
                  <a:lnTo>
                    <a:pt x="6848" y="388"/>
                  </a:lnTo>
                  <a:lnTo>
                    <a:pt x="6848" y="259"/>
                  </a:lnTo>
                  <a:lnTo>
                    <a:pt x="6719" y="259"/>
                  </a:lnTo>
                  <a:lnTo>
                    <a:pt x="5944" y="130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537;p74"/>
            <p:cNvSpPr/>
            <p:nvPr/>
          </p:nvSpPr>
          <p:spPr>
            <a:xfrm>
              <a:off x="2789622" y="4290257"/>
              <a:ext cx="135336" cy="32588"/>
            </a:xfrm>
            <a:custGeom>
              <a:avLst/>
              <a:gdLst/>
              <a:ahLst/>
              <a:cxnLst/>
              <a:rect l="l" t="t" r="r" b="b"/>
              <a:pathLst>
                <a:path w="6977" h="1680" extrusionOk="0">
                  <a:moveTo>
                    <a:pt x="4134" y="0"/>
                  </a:moveTo>
                  <a:lnTo>
                    <a:pt x="3230" y="129"/>
                  </a:lnTo>
                  <a:lnTo>
                    <a:pt x="2326" y="388"/>
                  </a:lnTo>
                  <a:lnTo>
                    <a:pt x="1551" y="646"/>
                  </a:lnTo>
                  <a:lnTo>
                    <a:pt x="775" y="1034"/>
                  </a:lnTo>
                  <a:lnTo>
                    <a:pt x="0" y="1550"/>
                  </a:lnTo>
                  <a:lnTo>
                    <a:pt x="0" y="1680"/>
                  </a:lnTo>
                  <a:lnTo>
                    <a:pt x="129" y="1680"/>
                  </a:lnTo>
                  <a:lnTo>
                    <a:pt x="1809" y="1292"/>
                  </a:lnTo>
                  <a:lnTo>
                    <a:pt x="3488" y="905"/>
                  </a:lnTo>
                  <a:lnTo>
                    <a:pt x="5168" y="646"/>
                  </a:lnTo>
                  <a:lnTo>
                    <a:pt x="6847" y="517"/>
                  </a:lnTo>
                  <a:lnTo>
                    <a:pt x="6977" y="388"/>
                  </a:lnTo>
                  <a:lnTo>
                    <a:pt x="6847" y="259"/>
                  </a:lnTo>
                  <a:lnTo>
                    <a:pt x="5943" y="129"/>
                  </a:lnTo>
                  <a:lnTo>
                    <a:pt x="50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538;p74"/>
            <p:cNvSpPr/>
            <p:nvPr/>
          </p:nvSpPr>
          <p:spPr>
            <a:xfrm>
              <a:off x="2398685" y="4235110"/>
              <a:ext cx="187962" cy="240607"/>
            </a:xfrm>
            <a:custGeom>
              <a:avLst/>
              <a:gdLst/>
              <a:ahLst/>
              <a:cxnLst/>
              <a:rect l="l" t="t" r="r" b="b"/>
              <a:pathLst>
                <a:path w="9690" h="12404" extrusionOk="0">
                  <a:moveTo>
                    <a:pt x="0" y="1"/>
                  </a:moveTo>
                  <a:lnTo>
                    <a:pt x="0" y="130"/>
                  </a:lnTo>
                  <a:lnTo>
                    <a:pt x="0" y="439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111"/>
                  </a:lnTo>
                  <a:lnTo>
                    <a:pt x="517" y="11499"/>
                  </a:lnTo>
                  <a:lnTo>
                    <a:pt x="1421" y="11757"/>
                  </a:lnTo>
                  <a:lnTo>
                    <a:pt x="3359" y="11887"/>
                  </a:lnTo>
                  <a:lnTo>
                    <a:pt x="9690" y="12403"/>
                  </a:lnTo>
                  <a:lnTo>
                    <a:pt x="31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539;p74"/>
            <p:cNvSpPr/>
            <p:nvPr/>
          </p:nvSpPr>
          <p:spPr>
            <a:xfrm>
              <a:off x="2361093" y="1944634"/>
              <a:ext cx="488681" cy="2313055"/>
            </a:xfrm>
            <a:custGeom>
              <a:avLst/>
              <a:gdLst/>
              <a:ahLst/>
              <a:cxnLst/>
              <a:rect l="l" t="t" r="r" b="b"/>
              <a:pathLst>
                <a:path w="25193" h="119245" extrusionOk="0">
                  <a:moveTo>
                    <a:pt x="130" y="0"/>
                  </a:moveTo>
                  <a:lnTo>
                    <a:pt x="0" y="13436"/>
                  </a:lnTo>
                  <a:lnTo>
                    <a:pt x="0" y="14986"/>
                  </a:lnTo>
                  <a:lnTo>
                    <a:pt x="905" y="79970"/>
                  </a:lnTo>
                  <a:lnTo>
                    <a:pt x="905" y="80229"/>
                  </a:lnTo>
                  <a:lnTo>
                    <a:pt x="1421" y="119245"/>
                  </a:lnTo>
                  <a:lnTo>
                    <a:pt x="25193" y="118728"/>
                  </a:lnTo>
                  <a:lnTo>
                    <a:pt x="20542" y="13565"/>
                  </a:lnTo>
                  <a:lnTo>
                    <a:pt x="20542" y="12144"/>
                  </a:lnTo>
                  <a:lnTo>
                    <a:pt x="2028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540;p74"/>
            <p:cNvSpPr/>
            <p:nvPr/>
          </p:nvSpPr>
          <p:spPr>
            <a:xfrm>
              <a:off x="2406192" y="4169954"/>
              <a:ext cx="423544" cy="10048"/>
            </a:xfrm>
            <a:custGeom>
              <a:avLst/>
              <a:gdLst/>
              <a:ahLst/>
              <a:cxnLst/>
              <a:rect l="l" t="t" r="r" b="b"/>
              <a:pathLst>
                <a:path w="21835" h="518" extrusionOk="0">
                  <a:moveTo>
                    <a:pt x="7752" y="1"/>
                  </a:moveTo>
                  <a:lnTo>
                    <a:pt x="2843" y="130"/>
                  </a:lnTo>
                  <a:lnTo>
                    <a:pt x="1" y="388"/>
                  </a:lnTo>
                  <a:lnTo>
                    <a:pt x="1" y="518"/>
                  </a:lnTo>
                  <a:lnTo>
                    <a:pt x="15504" y="518"/>
                  </a:lnTo>
                  <a:lnTo>
                    <a:pt x="21834" y="259"/>
                  </a:lnTo>
                  <a:lnTo>
                    <a:pt x="218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541;p74"/>
            <p:cNvSpPr/>
            <p:nvPr/>
          </p:nvSpPr>
          <p:spPr>
            <a:xfrm>
              <a:off x="2433756" y="2004766"/>
              <a:ext cx="32607" cy="2117606"/>
            </a:xfrm>
            <a:custGeom>
              <a:avLst/>
              <a:gdLst/>
              <a:ahLst/>
              <a:cxnLst/>
              <a:rect l="l" t="t" r="r" b="b"/>
              <a:pathLst>
                <a:path w="1681" h="109169" extrusionOk="0">
                  <a:moveTo>
                    <a:pt x="1" y="1"/>
                  </a:moveTo>
                  <a:lnTo>
                    <a:pt x="1" y="10594"/>
                  </a:lnTo>
                  <a:lnTo>
                    <a:pt x="1" y="21317"/>
                  </a:lnTo>
                  <a:lnTo>
                    <a:pt x="130" y="42634"/>
                  </a:lnTo>
                  <a:lnTo>
                    <a:pt x="389" y="63822"/>
                  </a:lnTo>
                  <a:lnTo>
                    <a:pt x="776" y="85138"/>
                  </a:lnTo>
                  <a:lnTo>
                    <a:pt x="1034" y="97153"/>
                  </a:lnTo>
                  <a:lnTo>
                    <a:pt x="1293" y="103096"/>
                  </a:lnTo>
                  <a:lnTo>
                    <a:pt x="1551" y="109039"/>
                  </a:lnTo>
                  <a:lnTo>
                    <a:pt x="1680" y="109168"/>
                  </a:lnTo>
                  <a:lnTo>
                    <a:pt x="1680" y="109039"/>
                  </a:lnTo>
                  <a:lnTo>
                    <a:pt x="1680" y="103742"/>
                  </a:lnTo>
                  <a:lnTo>
                    <a:pt x="1680" y="98445"/>
                  </a:lnTo>
                  <a:lnTo>
                    <a:pt x="1551" y="87722"/>
                  </a:lnTo>
                  <a:lnTo>
                    <a:pt x="1034" y="66406"/>
                  </a:lnTo>
                  <a:lnTo>
                    <a:pt x="389" y="23901"/>
                  </a:lnTo>
                  <a:lnTo>
                    <a:pt x="259" y="11886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542;p74"/>
            <p:cNvSpPr/>
            <p:nvPr/>
          </p:nvSpPr>
          <p:spPr>
            <a:xfrm>
              <a:off x="2361093" y="1944634"/>
              <a:ext cx="325800" cy="1551237"/>
            </a:xfrm>
            <a:custGeom>
              <a:avLst/>
              <a:gdLst/>
              <a:ahLst/>
              <a:cxnLst/>
              <a:rect l="l" t="t" r="r" b="b"/>
              <a:pathLst>
                <a:path w="16796" h="79971" extrusionOk="0">
                  <a:moveTo>
                    <a:pt x="130" y="0"/>
                  </a:moveTo>
                  <a:lnTo>
                    <a:pt x="0" y="13436"/>
                  </a:lnTo>
                  <a:lnTo>
                    <a:pt x="905" y="79970"/>
                  </a:lnTo>
                  <a:lnTo>
                    <a:pt x="1679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543;p74"/>
            <p:cNvSpPr/>
            <p:nvPr/>
          </p:nvSpPr>
          <p:spPr>
            <a:xfrm>
              <a:off x="1802251" y="3784041"/>
              <a:ext cx="711733" cy="774368"/>
            </a:xfrm>
            <a:custGeom>
              <a:avLst/>
              <a:gdLst/>
              <a:ahLst/>
              <a:cxnLst/>
              <a:rect l="l" t="t" r="r" b="b"/>
              <a:pathLst>
                <a:path w="36692" h="39921" extrusionOk="0">
                  <a:moveTo>
                    <a:pt x="4135" y="0"/>
                  </a:moveTo>
                  <a:lnTo>
                    <a:pt x="1034" y="22092"/>
                  </a:lnTo>
                  <a:lnTo>
                    <a:pt x="388" y="27777"/>
                  </a:lnTo>
                  <a:lnTo>
                    <a:pt x="130" y="30102"/>
                  </a:lnTo>
                  <a:lnTo>
                    <a:pt x="0" y="31911"/>
                  </a:lnTo>
                  <a:lnTo>
                    <a:pt x="0" y="32040"/>
                  </a:lnTo>
                  <a:lnTo>
                    <a:pt x="0" y="32686"/>
                  </a:lnTo>
                  <a:lnTo>
                    <a:pt x="130" y="33332"/>
                  </a:lnTo>
                  <a:lnTo>
                    <a:pt x="646" y="33590"/>
                  </a:lnTo>
                  <a:lnTo>
                    <a:pt x="1938" y="33978"/>
                  </a:lnTo>
                  <a:lnTo>
                    <a:pt x="6073" y="34882"/>
                  </a:lnTo>
                  <a:lnTo>
                    <a:pt x="11628" y="35916"/>
                  </a:lnTo>
                  <a:lnTo>
                    <a:pt x="17958" y="37079"/>
                  </a:lnTo>
                  <a:lnTo>
                    <a:pt x="30102" y="39146"/>
                  </a:lnTo>
                  <a:lnTo>
                    <a:pt x="34107" y="39792"/>
                  </a:lnTo>
                  <a:lnTo>
                    <a:pt x="36045" y="39921"/>
                  </a:lnTo>
                  <a:lnTo>
                    <a:pt x="36174" y="39921"/>
                  </a:lnTo>
                  <a:lnTo>
                    <a:pt x="36433" y="39662"/>
                  </a:lnTo>
                  <a:lnTo>
                    <a:pt x="36691" y="39275"/>
                  </a:lnTo>
                  <a:lnTo>
                    <a:pt x="36691" y="38629"/>
                  </a:lnTo>
                  <a:lnTo>
                    <a:pt x="36691" y="37854"/>
                  </a:lnTo>
                  <a:lnTo>
                    <a:pt x="36562" y="37079"/>
                  </a:lnTo>
                  <a:lnTo>
                    <a:pt x="36433" y="36174"/>
                  </a:lnTo>
                  <a:lnTo>
                    <a:pt x="36045" y="35528"/>
                  </a:lnTo>
                  <a:lnTo>
                    <a:pt x="35658" y="34882"/>
                  </a:lnTo>
                  <a:lnTo>
                    <a:pt x="34753" y="34107"/>
                  </a:lnTo>
                  <a:lnTo>
                    <a:pt x="33203" y="32944"/>
                  </a:lnTo>
                  <a:lnTo>
                    <a:pt x="28681" y="29844"/>
                  </a:lnTo>
                  <a:lnTo>
                    <a:pt x="22738" y="25710"/>
                  </a:lnTo>
                  <a:lnTo>
                    <a:pt x="25451" y="3618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544;p74"/>
            <p:cNvSpPr/>
            <p:nvPr/>
          </p:nvSpPr>
          <p:spPr>
            <a:xfrm>
              <a:off x="1802251" y="4124855"/>
              <a:ext cx="711733" cy="433554"/>
            </a:xfrm>
            <a:custGeom>
              <a:avLst/>
              <a:gdLst/>
              <a:ahLst/>
              <a:cxnLst/>
              <a:rect l="l" t="t" r="r" b="b"/>
              <a:pathLst>
                <a:path w="36692" h="22351" extrusionOk="0">
                  <a:moveTo>
                    <a:pt x="1680" y="0"/>
                  </a:moveTo>
                  <a:lnTo>
                    <a:pt x="1034" y="4522"/>
                  </a:lnTo>
                  <a:lnTo>
                    <a:pt x="388" y="10207"/>
                  </a:lnTo>
                  <a:lnTo>
                    <a:pt x="130" y="12532"/>
                  </a:lnTo>
                  <a:lnTo>
                    <a:pt x="0" y="14341"/>
                  </a:lnTo>
                  <a:lnTo>
                    <a:pt x="0" y="14470"/>
                  </a:lnTo>
                  <a:lnTo>
                    <a:pt x="130" y="15762"/>
                  </a:lnTo>
                  <a:lnTo>
                    <a:pt x="646" y="16020"/>
                  </a:lnTo>
                  <a:lnTo>
                    <a:pt x="1938" y="16408"/>
                  </a:lnTo>
                  <a:lnTo>
                    <a:pt x="6073" y="17312"/>
                  </a:lnTo>
                  <a:lnTo>
                    <a:pt x="11628" y="18346"/>
                  </a:lnTo>
                  <a:lnTo>
                    <a:pt x="17958" y="19509"/>
                  </a:lnTo>
                  <a:lnTo>
                    <a:pt x="30102" y="21576"/>
                  </a:lnTo>
                  <a:lnTo>
                    <a:pt x="34107" y="22222"/>
                  </a:lnTo>
                  <a:lnTo>
                    <a:pt x="36045" y="22351"/>
                  </a:lnTo>
                  <a:lnTo>
                    <a:pt x="36174" y="22351"/>
                  </a:lnTo>
                  <a:lnTo>
                    <a:pt x="36433" y="22092"/>
                  </a:lnTo>
                  <a:lnTo>
                    <a:pt x="36691" y="21705"/>
                  </a:lnTo>
                  <a:lnTo>
                    <a:pt x="36691" y="21059"/>
                  </a:lnTo>
                  <a:lnTo>
                    <a:pt x="36691" y="20284"/>
                  </a:lnTo>
                  <a:lnTo>
                    <a:pt x="36562" y="19509"/>
                  </a:lnTo>
                  <a:lnTo>
                    <a:pt x="36433" y="18604"/>
                  </a:lnTo>
                  <a:lnTo>
                    <a:pt x="36045" y="17958"/>
                  </a:lnTo>
                  <a:lnTo>
                    <a:pt x="35658" y="17312"/>
                  </a:lnTo>
                  <a:lnTo>
                    <a:pt x="34753" y="16537"/>
                  </a:lnTo>
                  <a:lnTo>
                    <a:pt x="33203" y="15374"/>
                  </a:lnTo>
                  <a:lnTo>
                    <a:pt x="28681" y="12274"/>
                  </a:lnTo>
                  <a:lnTo>
                    <a:pt x="22738" y="8140"/>
                  </a:lnTo>
                  <a:lnTo>
                    <a:pt x="23384" y="3618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545;p74"/>
            <p:cNvSpPr/>
            <p:nvPr/>
          </p:nvSpPr>
          <p:spPr>
            <a:xfrm>
              <a:off x="1802251" y="4207546"/>
              <a:ext cx="711733" cy="350862"/>
            </a:xfrm>
            <a:custGeom>
              <a:avLst/>
              <a:gdLst/>
              <a:ahLst/>
              <a:cxnLst/>
              <a:rect l="l" t="t" r="r" b="b"/>
              <a:pathLst>
                <a:path w="36692" h="18088" extrusionOk="0">
                  <a:moveTo>
                    <a:pt x="1034" y="1"/>
                  </a:moveTo>
                  <a:lnTo>
                    <a:pt x="1034" y="259"/>
                  </a:lnTo>
                  <a:lnTo>
                    <a:pt x="517" y="4393"/>
                  </a:lnTo>
                  <a:lnTo>
                    <a:pt x="130" y="8011"/>
                  </a:lnTo>
                  <a:lnTo>
                    <a:pt x="0" y="10465"/>
                  </a:lnTo>
                  <a:lnTo>
                    <a:pt x="0" y="11111"/>
                  </a:lnTo>
                  <a:lnTo>
                    <a:pt x="130" y="11499"/>
                  </a:lnTo>
                  <a:lnTo>
                    <a:pt x="646" y="11757"/>
                  </a:lnTo>
                  <a:lnTo>
                    <a:pt x="1938" y="12145"/>
                  </a:lnTo>
                  <a:lnTo>
                    <a:pt x="6073" y="13049"/>
                  </a:lnTo>
                  <a:lnTo>
                    <a:pt x="11628" y="14083"/>
                  </a:lnTo>
                  <a:lnTo>
                    <a:pt x="17958" y="15246"/>
                  </a:lnTo>
                  <a:lnTo>
                    <a:pt x="30102" y="17313"/>
                  </a:lnTo>
                  <a:lnTo>
                    <a:pt x="34107" y="17829"/>
                  </a:lnTo>
                  <a:lnTo>
                    <a:pt x="36045" y="18088"/>
                  </a:lnTo>
                  <a:lnTo>
                    <a:pt x="36174" y="17959"/>
                  </a:lnTo>
                  <a:lnTo>
                    <a:pt x="36433" y="17829"/>
                  </a:lnTo>
                  <a:lnTo>
                    <a:pt x="36691" y="17313"/>
                  </a:lnTo>
                  <a:lnTo>
                    <a:pt x="36691" y="16667"/>
                  </a:lnTo>
                  <a:lnTo>
                    <a:pt x="36691" y="15891"/>
                  </a:lnTo>
                  <a:lnTo>
                    <a:pt x="36562" y="15116"/>
                  </a:lnTo>
                  <a:lnTo>
                    <a:pt x="36433" y="14341"/>
                  </a:lnTo>
                  <a:lnTo>
                    <a:pt x="36045" y="13566"/>
                  </a:lnTo>
                  <a:lnTo>
                    <a:pt x="35658" y="13049"/>
                  </a:lnTo>
                  <a:lnTo>
                    <a:pt x="34753" y="12274"/>
                  </a:lnTo>
                  <a:lnTo>
                    <a:pt x="33203" y="11111"/>
                  </a:lnTo>
                  <a:lnTo>
                    <a:pt x="28681" y="8011"/>
                  </a:lnTo>
                  <a:lnTo>
                    <a:pt x="22738" y="3877"/>
                  </a:lnTo>
                  <a:lnTo>
                    <a:pt x="22738" y="3489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546;p74"/>
            <p:cNvSpPr/>
            <p:nvPr/>
          </p:nvSpPr>
          <p:spPr>
            <a:xfrm>
              <a:off x="1837341" y="4420570"/>
              <a:ext cx="661591" cy="112777"/>
            </a:xfrm>
            <a:custGeom>
              <a:avLst/>
              <a:gdLst/>
              <a:ahLst/>
              <a:cxnLst/>
              <a:rect l="l" t="t" r="r" b="b"/>
              <a:pathLst>
                <a:path w="34107" h="5814" extrusionOk="0">
                  <a:moveTo>
                    <a:pt x="0" y="0"/>
                  </a:moveTo>
                  <a:lnTo>
                    <a:pt x="6847" y="1421"/>
                  </a:lnTo>
                  <a:lnTo>
                    <a:pt x="16924" y="3101"/>
                  </a:lnTo>
                  <a:lnTo>
                    <a:pt x="27131" y="4780"/>
                  </a:lnTo>
                  <a:lnTo>
                    <a:pt x="34107" y="5814"/>
                  </a:lnTo>
                  <a:lnTo>
                    <a:pt x="34107" y="5685"/>
                  </a:lnTo>
                  <a:lnTo>
                    <a:pt x="17054" y="2713"/>
                  </a:lnTo>
                  <a:lnTo>
                    <a:pt x="6847" y="1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547;p74"/>
            <p:cNvSpPr/>
            <p:nvPr/>
          </p:nvSpPr>
          <p:spPr>
            <a:xfrm>
              <a:off x="2143065" y="4277727"/>
              <a:ext cx="135356" cy="22559"/>
            </a:xfrm>
            <a:custGeom>
              <a:avLst/>
              <a:gdLst/>
              <a:ahLst/>
              <a:cxnLst/>
              <a:rect l="l" t="t" r="r" b="b"/>
              <a:pathLst>
                <a:path w="6978" h="1163" extrusionOk="0">
                  <a:moveTo>
                    <a:pt x="3360" y="0"/>
                  </a:moveTo>
                  <a:lnTo>
                    <a:pt x="2455" y="129"/>
                  </a:lnTo>
                  <a:lnTo>
                    <a:pt x="1551" y="259"/>
                  </a:lnTo>
                  <a:lnTo>
                    <a:pt x="776" y="517"/>
                  </a:lnTo>
                  <a:lnTo>
                    <a:pt x="1" y="905"/>
                  </a:lnTo>
                  <a:lnTo>
                    <a:pt x="1" y="1034"/>
                  </a:lnTo>
                  <a:lnTo>
                    <a:pt x="1" y="1163"/>
                  </a:lnTo>
                  <a:lnTo>
                    <a:pt x="1680" y="905"/>
                  </a:lnTo>
                  <a:lnTo>
                    <a:pt x="3360" y="775"/>
                  </a:lnTo>
                  <a:lnTo>
                    <a:pt x="5168" y="775"/>
                  </a:lnTo>
                  <a:lnTo>
                    <a:pt x="6848" y="905"/>
                  </a:lnTo>
                  <a:lnTo>
                    <a:pt x="6977" y="775"/>
                  </a:lnTo>
                  <a:lnTo>
                    <a:pt x="6977" y="646"/>
                  </a:lnTo>
                  <a:lnTo>
                    <a:pt x="6073" y="388"/>
                  </a:lnTo>
                  <a:lnTo>
                    <a:pt x="5168" y="129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548;p74"/>
            <p:cNvSpPr/>
            <p:nvPr/>
          </p:nvSpPr>
          <p:spPr>
            <a:xfrm>
              <a:off x="2170629" y="4302788"/>
              <a:ext cx="137858" cy="20057"/>
            </a:xfrm>
            <a:custGeom>
              <a:avLst/>
              <a:gdLst/>
              <a:ahLst/>
              <a:cxnLst/>
              <a:rect l="l" t="t" r="r" b="b"/>
              <a:pathLst>
                <a:path w="7107" h="1034" extrusionOk="0">
                  <a:moveTo>
                    <a:pt x="2585" y="0"/>
                  </a:moveTo>
                  <a:lnTo>
                    <a:pt x="1680" y="129"/>
                  </a:lnTo>
                  <a:lnTo>
                    <a:pt x="905" y="517"/>
                  </a:lnTo>
                  <a:lnTo>
                    <a:pt x="130" y="904"/>
                  </a:lnTo>
                  <a:lnTo>
                    <a:pt x="1" y="1034"/>
                  </a:lnTo>
                  <a:lnTo>
                    <a:pt x="130" y="1034"/>
                  </a:lnTo>
                  <a:lnTo>
                    <a:pt x="1809" y="904"/>
                  </a:lnTo>
                  <a:lnTo>
                    <a:pt x="3489" y="775"/>
                  </a:lnTo>
                  <a:lnTo>
                    <a:pt x="6977" y="775"/>
                  </a:lnTo>
                  <a:lnTo>
                    <a:pt x="7106" y="646"/>
                  </a:lnTo>
                  <a:lnTo>
                    <a:pt x="6977" y="517"/>
                  </a:lnTo>
                  <a:lnTo>
                    <a:pt x="5298" y="129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549;p74"/>
            <p:cNvSpPr/>
            <p:nvPr/>
          </p:nvSpPr>
          <p:spPr>
            <a:xfrm>
              <a:off x="2198192" y="4325328"/>
              <a:ext cx="135356" cy="22579"/>
            </a:xfrm>
            <a:custGeom>
              <a:avLst/>
              <a:gdLst/>
              <a:ahLst/>
              <a:cxnLst/>
              <a:rect l="l" t="t" r="r" b="b"/>
              <a:pathLst>
                <a:path w="6978" h="1164" extrusionOk="0">
                  <a:moveTo>
                    <a:pt x="3489" y="1"/>
                  </a:moveTo>
                  <a:lnTo>
                    <a:pt x="2585" y="130"/>
                  </a:lnTo>
                  <a:lnTo>
                    <a:pt x="1680" y="259"/>
                  </a:lnTo>
                  <a:lnTo>
                    <a:pt x="776" y="518"/>
                  </a:lnTo>
                  <a:lnTo>
                    <a:pt x="1" y="1034"/>
                  </a:lnTo>
                  <a:lnTo>
                    <a:pt x="130" y="1164"/>
                  </a:lnTo>
                  <a:lnTo>
                    <a:pt x="1810" y="905"/>
                  </a:lnTo>
                  <a:lnTo>
                    <a:pt x="3489" y="776"/>
                  </a:lnTo>
                  <a:lnTo>
                    <a:pt x="5169" y="776"/>
                  </a:lnTo>
                  <a:lnTo>
                    <a:pt x="6848" y="905"/>
                  </a:lnTo>
                  <a:lnTo>
                    <a:pt x="6977" y="776"/>
                  </a:lnTo>
                  <a:lnTo>
                    <a:pt x="6977" y="647"/>
                  </a:lnTo>
                  <a:lnTo>
                    <a:pt x="5298" y="13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550;p74"/>
            <p:cNvSpPr/>
            <p:nvPr/>
          </p:nvSpPr>
          <p:spPr>
            <a:xfrm>
              <a:off x="1807255" y="1944634"/>
              <a:ext cx="907202" cy="2335614"/>
            </a:xfrm>
            <a:custGeom>
              <a:avLst/>
              <a:gdLst/>
              <a:ahLst/>
              <a:cxnLst/>
              <a:rect l="l" t="t" r="r" b="b"/>
              <a:pathLst>
                <a:path w="46769" h="120408" extrusionOk="0">
                  <a:moveTo>
                    <a:pt x="19251" y="0"/>
                  </a:moveTo>
                  <a:lnTo>
                    <a:pt x="16537" y="14211"/>
                  </a:lnTo>
                  <a:lnTo>
                    <a:pt x="1" y="116790"/>
                  </a:lnTo>
                  <a:lnTo>
                    <a:pt x="23255" y="120407"/>
                  </a:lnTo>
                  <a:lnTo>
                    <a:pt x="30490" y="73511"/>
                  </a:lnTo>
                  <a:lnTo>
                    <a:pt x="35658" y="22996"/>
                  </a:lnTo>
                  <a:lnTo>
                    <a:pt x="38500" y="21704"/>
                  </a:lnTo>
                  <a:lnTo>
                    <a:pt x="41084" y="20542"/>
                  </a:lnTo>
                  <a:lnTo>
                    <a:pt x="41342" y="20283"/>
                  </a:lnTo>
                  <a:lnTo>
                    <a:pt x="41601" y="19767"/>
                  </a:lnTo>
                  <a:lnTo>
                    <a:pt x="42247" y="17958"/>
                  </a:lnTo>
                  <a:lnTo>
                    <a:pt x="43022" y="15374"/>
                  </a:lnTo>
                  <a:lnTo>
                    <a:pt x="43797" y="12532"/>
                  </a:lnTo>
                  <a:lnTo>
                    <a:pt x="45735" y="4263"/>
                  </a:lnTo>
                  <a:lnTo>
                    <a:pt x="4676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551;p74"/>
            <p:cNvSpPr/>
            <p:nvPr/>
          </p:nvSpPr>
          <p:spPr>
            <a:xfrm>
              <a:off x="1837341" y="4129859"/>
              <a:ext cx="418520" cy="60171"/>
            </a:xfrm>
            <a:custGeom>
              <a:avLst/>
              <a:gdLst/>
              <a:ahLst/>
              <a:cxnLst/>
              <a:rect l="l" t="t" r="r" b="b"/>
              <a:pathLst>
                <a:path w="21576" h="3102" extrusionOk="0">
                  <a:moveTo>
                    <a:pt x="0" y="1"/>
                  </a:moveTo>
                  <a:lnTo>
                    <a:pt x="2842" y="647"/>
                  </a:lnTo>
                  <a:lnTo>
                    <a:pt x="7493" y="1293"/>
                  </a:lnTo>
                  <a:lnTo>
                    <a:pt x="15245" y="2326"/>
                  </a:lnTo>
                  <a:lnTo>
                    <a:pt x="21575" y="3101"/>
                  </a:lnTo>
                  <a:lnTo>
                    <a:pt x="21575" y="2972"/>
                  </a:lnTo>
                  <a:lnTo>
                    <a:pt x="15245" y="1939"/>
                  </a:lnTo>
                  <a:lnTo>
                    <a:pt x="7623" y="905"/>
                  </a:lnTo>
                  <a:lnTo>
                    <a:pt x="2842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552;p74"/>
            <p:cNvSpPr/>
            <p:nvPr/>
          </p:nvSpPr>
          <p:spPr>
            <a:xfrm>
              <a:off x="2165624" y="2170169"/>
              <a:ext cx="187962" cy="162900"/>
            </a:xfrm>
            <a:custGeom>
              <a:avLst/>
              <a:gdLst/>
              <a:ahLst/>
              <a:cxnLst/>
              <a:rect l="l" t="t" r="r" b="b"/>
              <a:pathLst>
                <a:path w="9690" h="8398" extrusionOk="0">
                  <a:moveTo>
                    <a:pt x="9690" y="0"/>
                  </a:moveTo>
                  <a:lnTo>
                    <a:pt x="9431" y="517"/>
                  </a:lnTo>
                  <a:lnTo>
                    <a:pt x="9173" y="1034"/>
                  </a:lnTo>
                  <a:lnTo>
                    <a:pt x="8785" y="1809"/>
                  </a:lnTo>
                  <a:lnTo>
                    <a:pt x="8010" y="3618"/>
                  </a:lnTo>
                  <a:lnTo>
                    <a:pt x="7235" y="5039"/>
                  </a:lnTo>
                  <a:lnTo>
                    <a:pt x="6848" y="5685"/>
                  </a:lnTo>
                  <a:lnTo>
                    <a:pt x="6202" y="6331"/>
                  </a:lnTo>
                  <a:lnTo>
                    <a:pt x="5556" y="6718"/>
                  </a:lnTo>
                  <a:lnTo>
                    <a:pt x="4910" y="6977"/>
                  </a:lnTo>
                  <a:lnTo>
                    <a:pt x="4264" y="7235"/>
                  </a:lnTo>
                  <a:lnTo>
                    <a:pt x="3489" y="7494"/>
                  </a:lnTo>
                  <a:lnTo>
                    <a:pt x="1938" y="7752"/>
                  </a:lnTo>
                  <a:lnTo>
                    <a:pt x="1034" y="7881"/>
                  </a:lnTo>
                  <a:lnTo>
                    <a:pt x="130" y="8010"/>
                  </a:lnTo>
                  <a:lnTo>
                    <a:pt x="0" y="8269"/>
                  </a:lnTo>
                  <a:lnTo>
                    <a:pt x="130" y="8269"/>
                  </a:lnTo>
                  <a:lnTo>
                    <a:pt x="1034" y="8398"/>
                  </a:lnTo>
                  <a:lnTo>
                    <a:pt x="1938" y="8269"/>
                  </a:lnTo>
                  <a:lnTo>
                    <a:pt x="3489" y="8269"/>
                  </a:lnTo>
                  <a:lnTo>
                    <a:pt x="4651" y="8010"/>
                  </a:lnTo>
                  <a:lnTo>
                    <a:pt x="5814" y="7494"/>
                  </a:lnTo>
                  <a:lnTo>
                    <a:pt x="6460" y="7235"/>
                  </a:lnTo>
                  <a:lnTo>
                    <a:pt x="6848" y="6848"/>
                  </a:lnTo>
                  <a:lnTo>
                    <a:pt x="7364" y="6460"/>
                  </a:lnTo>
                  <a:lnTo>
                    <a:pt x="7752" y="5943"/>
                  </a:lnTo>
                  <a:lnTo>
                    <a:pt x="8398" y="4522"/>
                  </a:lnTo>
                  <a:lnTo>
                    <a:pt x="8785" y="3230"/>
                  </a:lnTo>
                  <a:lnTo>
                    <a:pt x="9302" y="1680"/>
                  </a:lnTo>
                  <a:lnTo>
                    <a:pt x="9561" y="776"/>
                  </a:lnTo>
                  <a:lnTo>
                    <a:pt x="96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553;p74"/>
            <p:cNvSpPr/>
            <p:nvPr/>
          </p:nvSpPr>
          <p:spPr>
            <a:xfrm>
              <a:off x="1889966" y="2395703"/>
              <a:ext cx="283184" cy="1681550"/>
            </a:xfrm>
            <a:custGeom>
              <a:avLst/>
              <a:gdLst/>
              <a:ahLst/>
              <a:cxnLst/>
              <a:rect l="l" t="t" r="r" b="b"/>
              <a:pathLst>
                <a:path w="14599" h="86689" extrusionOk="0">
                  <a:moveTo>
                    <a:pt x="14470" y="1"/>
                  </a:moveTo>
                  <a:lnTo>
                    <a:pt x="12919" y="8527"/>
                  </a:lnTo>
                  <a:lnTo>
                    <a:pt x="11498" y="16925"/>
                  </a:lnTo>
                  <a:lnTo>
                    <a:pt x="8656" y="33849"/>
                  </a:lnTo>
                  <a:lnTo>
                    <a:pt x="5814" y="50773"/>
                  </a:lnTo>
                  <a:lnTo>
                    <a:pt x="2972" y="67698"/>
                  </a:lnTo>
                  <a:lnTo>
                    <a:pt x="1421" y="77129"/>
                  </a:lnTo>
                  <a:lnTo>
                    <a:pt x="0" y="86689"/>
                  </a:lnTo>
                  <a:lnTo>
                    <a:pt x="129" y="86689"/>
                  </a:lnTo>
                  <a:lnTo>
                    <a:pt x="3101" y="69765"/>
                  </a:lnTo>
                  <a:lnTo>
                    <a:pt x="5943" y="52840"/>
                  </a:lnTo>
                  <a:lnTo>
                    <a:pt x="11628" y="18992"/>
                  </a:lnTo>
                  <a:lnTo>
                    <a:pt x="13178" y="9561"/>
                  </a:lnTo>
                  <a:lnTo>
                    <a:pt x="13953" y="4781"/>
                  </a:lnTo>
                  <a:lnTo>
                    <a:pt x="145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554;p74"/>
            <p:cNvSpPr/>
            <p:nvPr/>
          </p:nvSpPr>
          <p:spPr>
            <a:xfrm>
              <a:off x="2498912" y="2325543"/>
              <a:ext cx="145384" cy="67678"/>
            </a:xfrm>
            <a:custGeom>
              <a:avLst/>
              <a:gdLst/>
              <a:ahLst/>
              <a:cxnLst/>
              <a:rect l="l" t="t" r="r" b="b"/>
              <a:pathLst>
                <a:path w="7495" h="3489" extrusionOk="0">
                  <a:moveTo>
                    <a:pt x="7236" y="0"/>
                  </a:moveTo>
                  <a:lnTo>
                    <a:pt x="5427" y="646"/>
                  </a:lnTo>
                  <a:lnTo>
                    <a:pt x="3618" y="1551"/>
                  </a:lnTo>
                  <a:lnTo>
                    <a:pt x="1810" y="2326"/>
                  </a:lnTo>
                  <a:lnTo>
                    <a:pt x="130" y="3359"/>
                  </a:lnTo>
                  <a:lnTo>
                    <a:pt x="1" y="3359"/>
                  </a:lnTo>
                  <a:lnTo>
                    <a:pt x="130" y="3489"/>
                  </a:lnTo>
                  <a:lnTo>
                    <a:pt x="3747" y="1938"/>
                  </a:lnTo>
                  <a:lnTo>
                    <a:pt x="7365" y="259"/>
                  </a:lnTo>
                  <a:lnTo>
                    <a:pt x="7494" y="130"/>
                  </a:lnTo>
                  <a:lnTo>
                    <a:pt x="73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555;p74"/>
            <p:cNvSpPr/>
            <p:nvPr/>
          </p:nvSpPr>
          <p:spPr>
            <a:xfrm>
              <a:off x="2559064" y="2004766"/>
              <a:ext cx="97763" cy="310767"/>
            </a:xfrm>
            <a:custGeom>
              <a:avLst/>
              <a:gdLst/>
              <a:ahLst/>
              <a:cxnLst/>
              <a:rect l="l" t="t" r="r" b="b"/>
              <a:pathLst>
                <a:path w="5040" h="16021" extrusionOk="0">
                  <a:moveTo>
                    <a:pt x="4781" y="1"/>
                  </a:moveTo>
                  <a:lnTo>
                    <a:pt x="4651" y="130"/>
                  </a:lnTo>
                  <a:lnTo>
                    <a:pt x="4651" y="4135"/>
                  </a:lnTo>
                  <a:lnTo>
                    <a:pt x="4264" y="8140"/>
                  </a:lnTo>
                  <a:lnTo>
                    <a:pt x="4005" y="9949"/>
                  </a:lnTo>
                  <a:lnTo>
                    <a:pt x="3747" y="11240"/>
                  </a:lnTo>
                  <a:lnTo>
                    <a:pt x="3489" y="12532"/>
                  </a:lnTo>
                  <a:lnTo>
                    <a:pt x="2972" y="13824"/>
                  </a:lnTo>
                  <a:lnTo>
                    <a:pt x="2455" y="14858"/>
                  </a:lnTo>
                  <a:lnTo>
                    <a:pt x="2068" y="15245"/>
                  </a:lnTo>
                  <a:lnTo>
                    <a:pt x="1809" y="15504"/>
                  </a:lnTo>
                  <a:lnTo>
                    <a:pt x="1422" y="15633"/>
                  </a:lnTo>
                  <a:lnTo>
                    <a:pt x="1034" y="15633"/>
                  </a:lnTo>
                  <a:lnTo>
                    <a:pt x="776" y="15504"/>
                  </a:lnTo>
                  <a:lnTo>
                    <a:pt x="646" y="15375"/>
                  </a:lnTo>
                  <a:lnTo>
                    <a:pt x="388" y="14729"/>
                  </a:lnTo>
                  <a:lnTo>
                    <a:pt x="517" y="13566"/>
                  </a:lnTo>
                  <a:lnTo>
                    <a:pt x="776" y="12662"/>
                  </a:lnTo>
                  <a:lnTo>
                    <a:pt x="1034" y="10465"/>
                  </a:lnTo>
                  <a:lnTo>
                    <a:pt x="1292" y="8269"/>
                  </a:lnTo>
                  <a:lnTo>
                    <a:pt x="1422" y="6331"/>
                  </a:lnTo>
                  <a:lnTo>
                    <a:pt x="1422" y="4264"/>
                  </a:lnTo>
                  <a:lnTo>
                    <a:pt x="1422" y="2326"/>
                  </a:lnTo>
                  <a:lnTo>
                    <a:pt x="1163" y="259"/>
                  </a:lnTo>
                  <a:lnTo>
                    <a:pt x="1034" y="259"/>
                  </a:lnTo>
                  <a:lnTo>
                    <a:pt x="1034" y="3101"/>
                  </a:lnTo>
                  <a:lnTo>
                    <a:pt x="905" y="5814"/>
                  </a:lnTo>
                  <a:lnTo>
                    <a:pt x="776" y="8657"/>
                  </a:lnTo>
                  <a:lnTo>
                    <a:pt x="388" y="11370"/>
                  </a:lnTo>
                  <a:lnTo>
                    <a:pt x="130" y="12791"/>
                  </a:lnTo>
                  <a:lnTo>
                    <a:pt x="1" y="14341"/>
                  </a:lnTo>
                  <a:lnTo>
                    <a:pt x="1" y="14987"/>
                  </a:lnTo>
                  <a:lnTo>
                    <a:pt x="130" y="15504"/>
                  </a:lnTo>
                  <a:lnTo>
                    <a:pt x="517" y="15891"/>
                  </a:lnTo>
                  <a:lnTo>
                    <a:pt x="1034" y="16021"/>
                  </a:lnTo>
                  <a:lnTo>
                    <a:pt x="1680" y="16021"/>
                  </a:lnTo>
                  <a:lnTo>
                    <a:pt x="2326" y="15504"/>
                  </a:lnTo>
                  <a:lnTo>
                    <a:pt x="2843" y="14858"/>
                  </a:lnTo>
                  <a:lnTo>
                    <a:pt x="3360" y="13953"/>
                  </a:lnTo>
                  <a:lnTo>
                    <a:pt x="4005" y="12016"/>
                  </a:lnTo>
                  <a:lnTo>
                    <a:pt x="4393" y="10594"/>
                  </a:lnTo>
                  <a:lnTo>
                    <a:pt x="4781" y="8011"/>
                  </a:lnTo>
                  <a:lnTo>
                    <a:pt x="5039" y="5427"/>
                  </a:lnTo>
                  <a:lnTo>
                    <a:pt x="5039" y="2714"/>
                  </a:lnTo>
                  <a:lnTo>
                    <a:pt x="4910" y="130"/>
                  </a:lnTo>
                  <a:lnTo>
                    <a:pt x="47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556;p74"/>
            <p:cNvSpPr/>
            <p:nvPr/>
          </p:nvSpPr>
          <p:spPr>
            <a:xfrm>
              <a:off x="2566590" y="2307988"/>
              <a:ext cx="22559" cy="55166"/>
            </a:xfrm>
            <a:custGeom>
              <a:avLst/>
              <a:gdLst/>
              <a:ahLst/>
              <a:cxnLst/>
              <a:rect l="l" t="t" r="r" b="b"/>
              <a:pathLst>
                <a:path w="1163" h="2844" extrusionOk="0">
                  <a:moveTo>
                    <a:pt x="1034" y="1"/>
                  </a:moveTo>
                  <a:lnTo>
                    <a:pt x="775" y="130"/>
                  </a:lnTo>
                  <a:lnTo>
                    <a:pt x="646" y="259"/>
                  </a:lnTo>
                  <a:lnTo>
                    <a:pt x="258" y="1680"/>
                  </a:lnTo>
                  <a:lnTo>
                    <a:pt x="129" y="2197"/>
                  </a:lnTo>
                  <a:lnTo>
                    <a:pt x="0" y="2714"/>
                  </a:lnTo>
                  <a:lnTo>
                    <a:pt x="129" y="2843"/>
                  </a:lnTo>
                  <a:lnTo>
                    <a:pt x="129" y="2714"/>
                  </a:lnTo>
                  <a:lnTo>
                    <a:pt x="517" y="2197"/>
                  </a:lnTo>
                  <a:lnTo>
                    <a:pt x="646" y="1680"/>
                  </a:lnTo>
                  <a:lnTo>
                    <a:pt x="1163" y="389"/>
                  </a:lnTo>
                  <a:lnTo>
                    <a:pt x="1163" y="130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557;p74"/>
            <p:cNvSpPr/>
            <p:nvPr/>
          </p:nvSpPr>
          <p:spPr>
            <a:xfrm>
              <a:off x="2481377" y="994855"/>
              <a:ext cx="804453" cy="503714"/>
            </a:xfrm>
            <a:custGeom>
              <a:avLst/>
              <a:gdLst/>
              <a:ahLst/>
              <a:cxnLst/>
              <a:rect l="l" t="t" r="r" b="b"/>
              <a:pathLst>
                <a:path w="41472" h="25968" extrusionOk="0">
                  <a:moveTo>
                    <a:pt x="30102" y="0"/>
                  </a:moveTo>
                  <a:lnTo>
                    <a:pt x="29586" y="129"/>
                  </a:lnTo>
                  <a:lnTo>
                    <a:pt x="29198" y="388"/>
                  </a:lnTo>
                  <a:lnTo>
                    <a:pt x="28810" y="1034"/>
                  </a:lnTo>
                  <a:lnTo>
                    <a:pt x="27519" y="2713"/>
                  </a:lnTo>
                  <a:lnTo>
                    <a:pt x="25968" y="5039"/>
                  </a:lnTo>
                  <a:lnTo>
                    <a:pt x="24289" y="7752"/>
                  </a:lnTo>
                  <a:lnTo>
                    <a:pt x="21317" y="12661"/>
                  </a:lnTo>
                  <a:lnTo>
                    <a:pt x="20284" y="14341"/>
                  </a:lnTo>
                  <a:lnTo>
                    <a:pt x="19638" y="15116"/>
                  </a:lnTo>
                  <a:lnTo>
                    <a:pt x="19121" y="15245"/>
                  </a:lnTo>
                  <a:lnTo>
                    <a:pt x="14599" y="15245"/>
                  </a:lnTo>
                  <a:lnTo>
                    <a:pt x="9948" y="15116"/>
                  </a:lnTo>
                  <a:lnTo>
                    <a:pt x="4781" y="14987"/>
                  </a:lnTo>
                  <a:lnTo>
                    <a:pt x="3618" y="15116"/>
                  </a:lnTo>
                  <a:lnTo>
                    <a:pt x="2584" y="15116"/>
                  </a:lnTo>
                  <a:lnTo>
                    <a:pt x="1809" y="15374"/>
                  </a:lnTo>
                  <a:lnTo>
                    <a:pt x="1163" y="15632"/>
                  </a:lnTo>
                  <a:lnTo>
                    <a:pt x="647" y="15891"/>
                  </a:lnTo>
                  <a:lnTo>
                    <a:pt x="388" y="16149"/>
                  </a:lnTo>
                  <a:lnTo>
                    <a:pt x="130" y="16537"/>
                  </a:lnTo>
                  <a:lnTo>
                    <a:pt x="1" y="16924"/>
                  </a:lnTo>
                  <a:lnTo>
                    <a:pt x="1" y="17312"/>
                  </a:lnTo>
                  <a:lnTo>
                    <a:pt x="130" y="17700"/>
                  </a:lnTo>
                  <a:lnTo>
                    <a:pt x="647" y="18475"/>
                  </a:lnTo>
                  <a:lnTo>
                    <a:pt x="1422" y="19121"/>
                  </a:lnTo>
                  <a:lnTo>
                    <a:pt x="2326" y="19767"/>
                  </a:lnTo>
                  <a:lnTo>
                    <a:pt x="4393" y="20671"/>
                  </a:lnTo>
                  <a:lnTo>
                    <a:pt x="6331" y="21575"/>
                  </a:lnTo>
                  <a:lnTo>
                    <a:pt x="10336" y="23126"/>
                  </a:lnTo>
                  <a:lnTo>
                    <a:pt x="14212" y="24418"/>
                  </a:lnTo>
                  <a:lnTo>
                    <a:pt x="17700" y="25193"/>
                  </a:lnTo>
                  <a:lnTo>
                    <a:pt x="20930" y="25709"/>
                  </a:lnTo>
                  <a:lnTo>
                    <a:pt x="23514" y="25968"/>
                  </a:lnTo>
                  <a:lnTo>
                    <a:pt x="25581" y="25968"/>
                  </a:lnTo>
                  <a:lnTo>
                    <a:pt x="26356" y="25839"/>
                  </a:lnTo>
                  <a:lnTo>
                    <a:pt x="27002" y="25580"/>
                  </a:lnTo>
                  <a:lnTo>
                    <a:pt x="27777" y="25193"/>
                  </a:lnTo>
                  <a:lnTo>
                    <a:pt x="28552" y="24547"/>
                  </a:lnTo>
                  <a:lnTo>
                    <a:pt x="29586" y="23642"/>
                  </a:lnTo>
                  <a:lnTo>
                    <a:pt x="30490" y="22738"/>
                  </a:lnTo>
                  <a:lnTo>
                    <a:pt x="32557" y="20283"/>
                  </a:lnTo>
                  <a:lnTo>
                    <a:pt x="34753" y="17570"/>
                  </a:lnTo>
                  <a:lnTo>
                    <a:pt x="36820" y="14599"/>
                  </a:lnTo>
                  <a:lnTo>
                    <a:pt x="38758" y="11757"/>
                  </a:lnTo>
                  <a:lnTo>
                    <a:pt x="40309" y="9173"/>
                  </a:lnTo>
                  <a:lnTo>
                    <a:pt x="41471" y="6977"/>
                  </a:lnTo>
                  <a:lnTo>
                    <a:pt x="41471" y="6589"/>
                  </a:lnTo>
                  <a:lnTo>
                    <a:pt x="41213" y="6201"/>
                  </a:lnTo>
                  <a:lnTo>
                    <a:pt x="40825" y="5685"/>
                  </a:lnTo>
                  <a:lnTo>
                    <a:pt x="40179" y="5039"/>
                  </a:lnTo>
                  <a:lnTo>
                    <a:pt x="38500" y="3876"/>
                  </a:lnTo>
                  <a:lnTo>
                    <a:pt x="36433" y="2584"/>
                  </a:lnTo>
                  <a:lnTo>
                    <a:pt x="34366" y="1421"/>
                  </a:lnTo>
                  <a:lnTo>
                    <a:pt x="32299" y="646"/>
                  </a:lnTo>
                  <a:lnTo>
                    <a:pt x="30619" y="129"/>
                  </a:lnTo>
                  <a:lnTo>
                    <a:pt x="301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558;p74"/>
            <p:cNvSpPr/>
            <p:nvPr/>
          </p:nvSpPr>
          <p:spPr>
            <a:xfrm>
              <a:off x="3050247" y="764296"/>
              <a:ext cx="335810" cy="393459"/>
            </a:xfrm>
            <a:custGeom>
              <a:avLst/>
              <a:gdLst/>
              <a:ahLst/>
              <a:cxnLst/>
              <a:rect l="l" t="t" r="r" b="b"/>
              <a:pathLst>
                <a:path w="17312" h="20284" extrusionOk="0">
                  <a:moveTo>
                    <a:pt x="9302" y="1"/>
                  </a:moveTo>
                  <a:lnTo>
                    <a:pt x="8914" y="259"/>
                  </a:lnTo>
                  <a:lnTo>
                    <a:pt x="8527" y="646"/>
                  </a:lnTo>
                  <a:lnTo>
                    <a:pt x="8269" y="1034"/>
                  </a:lnTo>
                  <a:lnTo>
                    <a:pt x="8010" y="1938"/>
                  </a:lnTo>
                  <a:lnTo>
                    <a:pt x="7881" y="1163"/>
                  </a:lnTo>
                  <a:lnTo>
                    <a:pt x="7752" y="776"/>
                  </a:lnTo>
                  <a:lnTo>
                    <a:pt x="7493" y="517"/>
                  </a:lnTo>
                  <a:lnTo>
                    <a:pt x="7106" y="259"/>
                  </a:lnTo>
                  <a:lnTo>
                    <a:pt x="6718" y="259"/>
                  </a:lnTo>
                  <a:lnTo>
                    <a:pt x="6331" y="388"/>
                  </a:lnTo>
                  <a:lnTo>
                    <a:pt x="6072" y="517"/>
                  </a:lnTo>
                  <a:lnTo>
                    <a:pt x="5685" y="1034"/>
                  </a:lnTo>
                  <a:lnTo>
                    <a:pt x="5426" y="1938"/>
                  </a:lnTo>
                  <a:lnTo>
                    <a:pt x="5297" y="2843"/>
                  </a:lnTo>
                  <a:lnTo>
                    <a:pt x="4910" y="5039"/>
                  </a:lnTo>
                  <a:lnTo>
                    <a:pt x="4651" y="6073"/>
                  </a:lnTo>
                  <a:lnTo>
                    <a:pt x="4393" y="6848"/>
                  </a:lnTo>
                  <a:lnTo>
                    <a:pt x="0" y="16150"/>
                  </a:lnTo>
                  <a:lnTo>
                    <a:pt x="11240" y="20284"/>
                  </a:lnTo>
                  <a:lnTo>
                    <a:pt x="12273" y="18604"/>
                  </a:lnTo>
                  <a:lnTo>
                    <a:pt x="13824" y="15891"/>
                  </a:lnTo>
                  <a:lnTo>
                    <a:pt x="15374" y="13178"/>
                  </a:lnTo>
                  <a:lnTo>
                    <a:pt x="15891" y="11886"/>
                  </a:lnTo>
                  <a:lnTo>
                    <a:pt x="16278" y="10982"/>
                  </a:lnTo>
                  <a:lnTo>
                    <a:pt x="16795" y="9044"/>
                  </a:lnTo>
                  <a:lnTo>
                    <a:pt x="17183" y="6460"/>
                  </a:lnTo>
                  <a:lnTo>
                    <a:pt x="17312" y="5168"/>
                  </a:lnTo>
                  <a:lnTo>
                    <a:pt x="17312" y="4135"/>
                  </a:lnTo>
                  <a:lnTo>
                    <a:pt x="17183" y="3230"/>
                  </a:lnTo>
                  <a:lnTo>
                    <a:pt x="16924" y="2972"/>
                  </a:lnTo>
                  <a:lnTo>
                    <a:pt x="16795" y="2843"/>
                  </a:lnTo>
                  <a:lnTo>
                    <a:pt x="16278" y="2714"/>
                  </a:lnTo>
                  <a:lnTo>
                    <a:pt x="15891" y="2714"/>
                  </a:lnTo>
                  <a:lnTo>
                    <a:pt x="15503" y="2843"/>
                  </a:lnTo>
                  <a:lnTo>
                    <a:pt x="15245" y="3101"/>
                  </a:lnTo>
                  <a:lnTo>
                    <a:pt x="14857" y="3618"/>
                  </a:lnTo>
                  <a:lnTo>
                    <a:pt x="14728" y="3876"/>
                  </a:lnTo>
                  <a:lnTo>
                    <a:pt x="14728" y="3489"/>
                  </a:lnTo>
                  <a:lnTo>
                    <a:pt x="14728" y="2584"/>
                  </a:lnTo>
                  <a:lnTo>
                    <a:pt x="14599" y="2068"/>
                  </a:lnTo>
                  <a:lnTo>
                    <a:pt x="14341" y="1551"/>
                  </a:lnTo>
                  <a:lnTo>
                    <a:pt x="13953" y="1163"/>
                  </a:lnTo>
                  <a:lnTo>
                    <a:pt x="13436" y="905"/>
                  </a:lnTo>
                  <a:lnTo>
                    <a:pt x="12919" y="905"/>
                  </a:lnTo>
                  <a:lnTo>
                    <a:pt x="12532" y="1034"/>
                  </a:lnTo>
                  <a:lnTo>
                    <a:pt x="12144" y="1292"/>
                  </a:lnTo>
                  <a:lnTo>
                    <a:pt x="11757" y="1809"/>
                  </a:lnTo>
                  <a:lnTo>
                    <a:pt x="11369" y="2584"/>
                  </a:lnTo>
                  <a:lnTo>
                    <a:pt x="11240" y="2972"/>
                  </a:lnTo>
                  <a:lnTo>
                    <a:pt x="11240" y="2584"/>
                  </a:lnTo>
                  <a:lnTo>
                    <a:pt x="11111" y="1680"/>
                  </a:lnTo>
                  <a:lnTo>
                    <a:pt x="10852" y="1163"/>
                  </a:lnTo>
                  <a:lnTo>
                    <a:pt x="10594" y="646"/>
                  </a:lnTo>
                  <a:lnTo>
                    <a:pt x="10206" y="259"/>
                  </a:lnTo>
                  <a:lnTo>
                    <a:pt x="98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559;p74"/>
            <p:cNvSpPr/>
            <p:nvPr/>
          </p:nvSpPr>
          <p:spPr>
            <a:xfrm>
              <a:off x="3170531" y="801888"/>
              <a:ext cx="42616" cy="145365"/>
            </a:xfrm>
            <a:custGeom>
              <a:avLst/>
              <a:gdLst/>
              <a:ahLst/>
              <a:cxnLst/>
              <a:rect l="l" t="t" r="r" b="b"/>
              <a:pathLst>
                <a:path w="2197" h="7494" extrusionOk="0">
                  <a:moveTo>
                    <a:pt x="1809" y="0"/>
                  </a:moveTo>
                  <a:lnTo>
                    <a:pt x="1809" y="130"/>
                  </a:lnTo>
                  <a:lnTo>
                    <a:pt x="1809" y="2197"/>
                  </a:lnTo>
                  <a:lnTo>
                    <a:pt x="1680" y="3101"/>
                  </a:lnTo>
                  <a:lnTo>
                    <a:pt x="1551" y="4005"/>
                  </a:lnTo>
                  <a:lnTo>
                    <a:pt x="1292" y="4781"/>
                  </a:lnTo>
                  <a:lnTo>
                    <a:pt x="905" y="5685"/>
                  </a:lnTo>
                  <a:lnTo>
                    <a:pt x="0" y="7494"/>
                  </a:lnTo>
                  <a:lnTo>
                    <a:pt x="1163" y="5685"/>
                  </a:lnTo>
                  <a:lnTo>
                    <a:pt x="1551" y="4910"/>
                  </a:lnTo>
                  <a:lnTo>
                    <a:pt x="1938" y="4005"/>
                  </a:lnTo>
                  <a:lnTo>
                    <a:pt x="2068" y="3101"/>
                  </a:lnTo>
                  <a:lnTo>
                    <a:pt x="2197" y="2197"/>
                  </a:lnTo>
                  <a:lnTo>
                    <a:pt x="2068" y="1163"/>
                  </a:lnTo>
                  <a:lnTo>
                    <a:pt x="1938" y="13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560;p74"/>
            <p:cNvSpPr/>
            <p:nvPr/>
          </p:nvSpPr>
          <p:spPr>
            <a:xfrm>
              <a:off x="3230683" y="814419"/>
              <a:ext cx="42616" cy="155393"/>
            </a:xfrm>
            <a:custGeom>
              <a:avLst/>
              <a:gdLst/>
              <a:ahLst/>
              <a:cxnLst/>
              <a:rect l="l" t="t" r="r" b="b"/>
              <a:pathLst>
                <a:path w="2197" h="8011" extrusionOk="0">
                  <a:moveTo>
                    <a:pt x="2067" y="0"/>
                  </a:moveTo>
                  <a:lnTo>
                    <a:pt x="1938" y="130"/>
                  </a:lnTo>
                  <a:lnTo>
                    <a:pt x="1809" y="2326"/>
                  </a:lnTo>
                  <a:lnTo>
                    <a:pt x="1421" y="4135"/>
                  </a:lnTo>
                  <a:lnTo>
                    <a:pt x="904" y="5943"/>
                  </a:lnTo>
                  <a:lnTo>
                    <a:pt x="0" y="8010"/>
                  </a:lnTo>
                  <a:lnTo>
                    <a:pt x="0" y="8010"/>
                  </a:lnTo>
                  <a:lnTo>
                    <a:pt x="1034" y="6072"/>
                  </a:lnTo>
                  <a:lnTo>
                    <a:pt x="1550" y="5168"/>
                  </a:lnTo>
                  <a:lnTo>
                    <a:pt x="1809" y="4264"/>
                  </a:lnTo>
                  <a:lnTo>
                    <a:pt x="2067" y="3359"/>
                  </a:lnTo>
                  <a:lnTo>
                    <a:pt x="2196" y="2326"/>
                  </a:lnTo>
                  <a:lnTo>
                    <a:pt x="2196" y="1292"/>
                  </a:lnTo>
                  <a:lnTo>
                    <a:pt x="2067" y="130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561;p74"/>
            <p:cNvSpPr/>
            <p:nvPr/>
          </p:nvSpPr>
          <p:spPr>
            <a:xfrm>
              <a:off x="3288313" y="839481"/>
              <a:ext cx="50143" cy="152891"/>
            </a:xfrm>
            <a:custGeom>
              <a:avLst/>
              <a:gdLst/>
              <a:ahLst/>
              <a:cxnLst/>
              <a:rect l="l" t="t" r="r" b="b"/>
              <a:pathLst>
                <a:path w="2585" h="7882" extrusionOk="0">
                  <a:moveTo>
                    <a:pt x="2584" y="0"/>
                  </a:moveTo>
                  <a:lnTo>
                    <a:pt x="2455" y="129"/>
                  </a:lnTo>
                  <a:lnTo>
                    <a:pt x="2197" y="2197"/>
                  </a:lnTo>
                  <a:lnTo>
                    <a:pt x="1680" y="4134"/>
                  </a:lnTo>
                  <a:lnTo>
                    <a:pt x="1034" y="5814"/>
                  </a:lnTo>
                  <a:lnTo>
                    <a:pt x="0" y="7752"/>
                  </a:lnTo>
                  <a:lnTo>
                    <a:pt x="0" y="7881"/>
                  </a:lnTo>
                  <a:lnTo>
                    <a:pt x="130" y="7881"/>
                  </a:lnTo>
                  <a:lnTo>
                    <a:pt x="776" y="6847"/>
                  </a:lnTo>
                  <a:lnTo>
                    <a:pt x="1292" y="5943"/>
                  </a:lnTo>
                  <a:lnTo>
                    <a:pt x="1809" y="5039"/>
                  </a:lnTo>
                  <a:lnTo>
                    <a:pt x="2068" y="4134"/>
                  </a:lnTo>
                  <a:lnTo>
                    <a:pt x="2326" y="3230"/>
                  </a:lnTo>
                  <a:lnTo>
                    <a:pt x="2584" y="2197"/>
                  </a:lnTo>
                  <a:lnTo>
                    <a:pt x="2584" y="1163"/>
                  </a:lnTo>
                  <a:lnTo>
                    <a:pt x="2584" y="12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562;p74"/>
            <p:cNvSpPr/>
            <p:nvPr/>
          </p:nvSpPr>
          <p:spPr>
            <a:xfrm>
              <a:off x="3010152" y="841983"/>
              <a:ext cx="180436" cy="268170"/>
            </a:xfrm>
            <a:custGeom>
              <a:avLst/>
              <a:gdLst/>
              <a:ahLst/>
              <a:cxnLst/>
              <a:rect l="l" t="t" r="r" b="b"/>
              <a:pathLst>
                <a:path w="9302" h="13825" extrusionOk="0">
                  <a:moveTo>
                    <a:pt x="3488" y="0"/>
                  </a:moveTo>
                  <a:lnTo>
                    <a:pt x="3101" y="130"/>
                  </a:lnTo>
                  <a:lnTo>
                    <a:pt x="2455" y="776"/>
                  </a:lnTo>
                  <a:lnTo>
                    <a:pt x="1809" y="1938"/>
                  </a:lnTo>
                  <a:lnTo>
                    <a:pt x="1292" y="3230"/>
                  </a:lnTo>
                  <a:lnTo>
                    <a:pt x="775" y="4651"/>
                  </a:lnTo>
                  <a:lnTo>
                    <a:pt x="388" y="6073"/>
                  </a:lnTo>
                  <a:lnTo>
                    <a:pt x="129" y="7235"/>
                  </a:lnTo>
                  <a:lnTo>
                    <a:pt x="0" y="8140"/>
                  </a:lnTo>
                  <a:lnTo>
                    <a:pt x="129" y="9819"/>
                  </a:lnTo>
                  <a:lnTo>
                    <a:pt x="517" y="11628"/>
                  </a:lnTo>
                  <a:lnTo>
                    <a:pt x="1034" y="13824"/>
                  </a:lnTo>
                  <a:lnTo>
                    <a:pt x="2326" y="13824"/>
                  </a:lnTo>
                  <a:lnTo>
                    <a:pt x="3747" y="13695"/>
                  </a:lnTo>
                  <a:lnTo>
                    <a:pt x="5297" y="13566"/>
                  </a:lnTo>
                  <a:lnTo>
                    <a:pt x="6847" y="13178"/>
                  </a:lnTo>
                  <a:lnTo>
                    <a:pt x="7622" y="13049"/>
                  </a:lnTo>
                  <a:lnTo>
                    <a:pt x="8139" y="12661"/>
                  </a:lnTo>
                  <a:lnTo>
                    <a:pt x="8656" y="12403"/>
                  </a:lnTo>
                  <a:lnTo>
                    <a:pt x="9044" y="12015"/>
                  </a:lnTo>
                  <a:lnTo>
                    <a:pt x="9302" y="11499"/>
                  </a:lnTo>
                  <a:lnTo>
                    <a:pt x="9302" y="10982"/>
                  </a:lnTo>
                  <a:lnTo>
                    <a:pt x="9302" y="10336"/>
                  </a:lnTo>
                  <a:lnTo>
                    <a:pt x="9044" y="9819"/>
                  </a:lnTo>
                  <a:lnTo>
                    <a:pt x="8527" y="8915"/>
                  </a:lnTo>
                  <a:lnTo>
                    <a:pt x="7752" y="8269"/>
                  </a:lnTo>
                  <a:lnTo>
                    <a:pt x="6847" y="7623"/>
                  </a:lnTo>
                  <a:lnTo>
                    <a:pt x="6072" y="7235"/>
                  </a:lnTo>
                  <a:lnTo>
                    <a:pt x="5297" y="6848"/>
                  </a:lnTo>
                  <a:lnTo>
                    <a:pt x="4651" y="6718"/>
                  </a:lnTo>
                  <a:lnTo>
                    <a:pt x="4909" y="4781"/>
                  </a:lnTo>
                  <a:lnTo>
                    <a:pt x="5039" y="3747"/>
                  </a:lnTo>
                  <a:lnTo>
                    <a:pt x="5039" y="2714"/>
                  </a:lnTo>
                  <a:lnTo>
                    <a:pt x="5039" y="1809"/>
                  </a:lnTo>
                  <a:lnTo>
                    <a:pt x="4780" y="905"/>
                  </a:lnTo>
                  <a:lnTo>
                    <a:pt x="4393" y="259"/>
                  </a:lnTo>
                  <a:lnTo>
                    <a:pt x="4005" y="13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563;p74"/>
            <p:cNvSpPr/>
            <p:nvPr/>
          </p:nvSpPr>
          <p:spPr>
            <a:xfrm>
              <a:off x="3090342" y="846988"/>
              <a:ext cx="102768" cy="208019"/>
            </a:xfrm>
            <a:custGeom>
              <a:avLst/>
              <a:gdLst/>
              <a:ahLst/>
              <a:cxnLst/>
              <a:rect l="l" t="t" r="r" b="b"/>
              <a:pathLst>
                <a:path w="5298" h="10724" extrusionOk="0">
                  <a:moveTo>
                    <a:pt x="0" y="1"/>
                  </a:moveTo>
                  <a:lnTo>
                    <a:pt x="517" y="776"/>
                  </a:lnTo>
                  <a:lnTo>
                    <a:pt x="775" y="1551"/>
                  </a:lnTo>
                  <a:lnTo>
                    <a:pt x="775" y="2326"/>
                  </a:lnTo>
                  <a:lnTo>
                    <a:pt x="775" y="3101"/>
                  </a:lnTo>
                  <a:lnTo>
                    <a:pt x="517" y="4781"/>
                  </a:lnTo>
                  <a:lnTo>
                    <a:pt x="259" y="6460"/>
                  </a:lnTo>
                  <a:lnTo>
                    <a:pt x="259" y="6590"/>
                  </a:lnTo>
                  <a:lnTo>
                    <a:pt x="388" y="6590"/>
                  </a:lnTo>
                  <a:lnTo>
                    <a:pt x="1809" y="7236"/>
                  </a:lnTo>
                  <a:lnTo>
                    <a:pt x="2584" y="7623"/>
                  </a:lnTo>
                  <a:lnTo>
                    <a:pt x="3359" y="8140"/>
                  </a:lnTo>
                  <a:lnTo>
                    <a:pt x="3876" y="8657"/>
                  </a:lnTo>
                  <a:lnTo>
                    <a:pt x="4522" y="9303"/>
                  </a:lnTo>
                  <a:lnTo>
                    <a:pt x="4910" y="9949"/>
                  </a:lnTo>
                  <a:lnTo>
                    <a:pt x="5168" y="10595"/>
                  </a:lnTo>
                  <a:lnTo>
                    <a:pt x="5297" y="10724"/>
                  </a:lnTo>
                  <a:lnTo>
                    <a:pt x="5297" y="10595"/>
                  </a:lnTo>
                  <a:lnTo>
                    <a:pt x="5168" y="9819"/>
                  </a:lnTo>
                  <a:lnTo>
                    <a:pt x="4780" y="9174"/>
                  </a:lnTo>
                  <a:lnTo>
                    <a:pt x="4264" y="8528"/>
                  </a:lnTo>
                  <a:lnTo>
                    <a:pt x="3618" y="7882"/>
                  </a:lnTo>
                  <a:lnTo>
                    <a:pt x="2972" y="7365"/>
                  </a:lnTo>
                  <a:lnTo>
                    <a:pt x="2197" y="6977"/>
                  </a:lnTo>
                  <a:lnTo>
                    <a:pt x="1421" y="6590"/>
                  </a:lnTo>
                  <a:lnTo>
                    <a:pt x="646" y="6331"/>
                  </a:lnTo>
                  <a:lnTo>
                    <a:pt x="1034" y="4652"/>
                  </a:lnTo>
                  <a:lnTo>
                    <a:pt x="1163" y="3877"/>
                  </a:lnTo>
                  <a:lnTo>
                    <a:pt x="1163" y="2972"/>
                  </a:lnTo>
                  <a:lnTo>
                    <a:pt x="1163" y="2197"/>
                  </a:lnTo>
                  <a:lnTo>
                    <a:pt x="1034" y="1422"/>
                  </a:lnTo>
                  <a:lnTo>
                    <a:pt x="646" y="6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564;p74"/>
            <p:cNvSpPr/>
            <p:nvPr/>
          </p:nvSpPr>
          <p:spPr>
            <a:xfrm>
              <a:off x="2463841" y="1057509"/>
              <a:ext cx="809458" cy="448587"/>
            </a:xfrm>
            <a:custGeom>
              <a:avLst/>
              <a:gdLst/>
              <a:ahLst/>
              <a:cxnLst/>
              <a:rect l="l" t="t" r="r" b="b"/>
              <a:pathLst>
                <a:path w="41730" h="23126" extrusionOk="0">
                  <a:moveTo>
                    <a:pt x="27389" y="0"/>
                  </a:moveTo>
                  <a:lnTo>
                    <a:pt x="23901" y="5555"/>
                  </a:lnTo>
                  <a:lnTo>
                    <a:pt x="20154" y="11498"/>
                  </a:lnTo>
                  <a:lnTo>
                    <a:pt x="19508" y="11627"/>
                  </a:lnTo>
                  <a:lnTo>
                    <a:pt x="18087" y="11757"/>
                  </a:lnTo>
                  <a:lnTo>
                    <a:pt x="13824" y="11627"/>
                  </a:lnTo>
                  <a:lnTo>
                    <a:pt x="5426" y="11240"/>
                  </a:lnTo>
                  <a:lnTo>
                    <a:pt x="3747" y="11240"/>
                  </a:lnTo>
                  <a:lnTo>
                    <a:pt x="2196" y="11627"/>
                  </a:lnTo>
                  <a:lnTo>
                    <a:pt x="1551" y="11886"/>
                  </a:lnTo>
                  <a:lnTo>
                    <a:pt x="905" y="12144"/>
                  </a:lnTo>
                  <a:lnTo>
                    <a:pt x="517" y="12532"/>
                  </a:lnTo>
                  <a:lnTo>
                    <a:pt x="129" y="12919"/>
                  </a:lnTo>
                  <a:lnTo>
                    <a:pt x="0" y="13436"/>
                  </a:lnTo>
                  <a:lnTo>
                    <a:pt x="0" y="13953"/>
                  </a:lnTo>
                  <a:lnTo>
                    <a:pt x="129" y="14470"/>
                  </a:lnTo>
                  <a:lnTo>
                    <a:pt x="388" y="15116"/>
                  </a:lnTo>
                  <a:lnTo>
                    <a:pt x="1034" y="15632"/>
                  </a:lnTo>
                  <a:lnTo>
                    <a:pt x="1809" y="16278"/>
                  </a:lnTo>
                  <a:lnTo>
                    <a:pt x="2842" y="17053"/>
                  </a:lnTo>
                  <a:lnTo>
                    <a:pt x="4134" y="17699"/>
                  </a:lnTo>
                  <a:lnTo>
                    <a:pt x="6718" y="18862"/>
                  </a:lnTo>
                  <a:lnTo>
                    <a:pt x="9819" y="20025"/>
                  </a:lnTo>
                  <a:lnTo>
                    <a:pt x="13178" y="21058"/>
                  </a:lnTo>
                  <a:lnTo>
                    <a:pt x="16537" y="21963"/>
                  </a:lnTo>
                  <a:lnTo>
                    <a:pt x="19896" y="22609"/>
                  </a:lnTo>
                  <a:lnTo>
                    <a:pt x="22996" y="22996"/>
                  </a:lnTo>
                  <a:lnTo>
                    <a:pt x="25709" y="23125"/>
                  </a:lnTo>
                  <a:lnTo>
                    <a:pt x="26872" y="23125"/>
                  </a:lnTo>
                  <a:lnTo>
                    <a:pt x="27906" y="22996"/>
                  </a:lnTo>
                  <a:lnTo>
                    <a:pt x="28810" y="22609"/>
                  </a:lnTo>
                  <a:lnTo>
                    <a:pt x="29844" y="22092"/>
                  </a:lnTo>
                  <a:lnTo>
                    <a:pt x="30877" y="21188"/>
                  </a:lnTo>
                  <a:lnTo>
                    <a:pt x="32040" y="20283"/>
                  </a:lnTo>
                  <a:lnTo>
                    <a:pt x="34365" y="17829"/>
                  </a:lnTo>
                  <a:lnTo>
                    <a:pt x="36562" y="15116"/>
                  </a:lnTo>
                  <a:lnTo>
                    <a:pt x="38629" y="12402"/>
                  </a:lnTo>
                  <a:lnTo>
                    <a:pt x="40308" y="10077"/>
                  </a:lnTo>
                  <a:lnTo>
                    <a:pt x="41729" y="7881"/>
                  </a:lnTo>
                  <a:lnTo>
                    <a:pt x="2738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565;p74"/>
            <p:cNvSpPr/>
            <p:nvPr/>
          </p:nvSpPr>
          <p:spPr>
            <a:xfrm>
              <a:off x="2975062" y="1122665"/>
              <a:ext cx="230578" cy="132834"/>
            </a:xfrm>
            <a:custGeom>
              <a:avLst/>
              <a:gdLst/>
              <a:ahLst/>
              <a:cxnLst/>
              <a:rect l="l" t="t" r="r" b="b"/>
              <a:pathLst>
                <a:path w="11887" h="6848" extrusionOk="0">
                  <a:moveTo>
                    <a:pt x="0" y="0"/>
                  </a:moveTo>
                  <a:lnTo>
                    <a:pt x="2972" y="1809"/>
                  </a:lnTo>
                  <a:lnTo>
                    <a:pt x="5943" y="3617"/>
                  </a:lnTo>
                  <a:lnTo>
                    <a:pt x="9044" y="5297"/>
                  </a:lnTo>
                  <a:lnTo>
                    <a:pt x="11886" y="6847"/>
                  </a:lnTo>
                  <a:lnTo>
                    <a:pt x="9173" y="5168"/>
                  </a:lnTo>
                  <a:lnTo>
                    <a:pt x="6072" y="3230"/>
                  </a:lnTo>
                  <a:lnTo>
                    <a:pt x="3101" y="1550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566;p74"/>
            <p:cNvSpPr/>
            <p:nvPr/>
          </p:nvSpPr>
          <p:spPr>
            <a:xfrm>
              <a:off x="2461339" y="1305603"/>
              <a:ext cx="418520" cy="195488"/>
            </a:xfrm>
            <a:custGeom>
              <a:avLst/>
              <a:gdLst/>
              <a:ahLst/>
              <a:cxnLst/>
              <a:rect l="l" t="t" r="r" b="b"/>
              <a:pathLst>
                <a:path w="21576" h="10078" extrusionOk="0">
                  <a:moveTo>
                    <a:pt x="388" y="0"/>
                  </a:moveTo>
                  <a:lnTo>
                    <a:pt x="129" y="517"/>
                  </a:lnTo>
                  <a:lnTo>
                    <a:pt x="0" y="1034"/>
                  </a:lnTo>
                  <a:lnTo>
                    <a:pt x="129" y="1550"/>
                  </a:lnTo>
                  <a:lnTo>
                    <a:pt x="517" y="2196"/>
                  </a:lnTo>
                  <a:lnTo>
                    <a:pt x="1034" y="2842"/>
                  </a:lnTo>
                  <a:lnTo>
                    <a:pt x="1809" y="3488"/>
                  </a:lnTo>
                  <a:lnTo>
                    <a:pt x="2842" y="4263"/>
                  </a:lnTo>
                  <a:lnTo>
                    <a:pt x="4134" y="4909"/>
                  </a:lnTo>
                  <a:lnTo>
                    <a:pt x="5943" y="5814"/>
                  </a:lnTo>
                  <a:lnTo>
                    <a:pt x="8010" y="6589"/>
                  </a:lnTo>
                  <a:lnTo>
                    <a:pt x="10077" y="7364"/>
                  </a:lnTo>
                  <a:lnTo>
                    <a:pt x="12402" y="8010"/>
                  </a:lnTo>
                  <a:lnTo>
                    <a:pt x="14728" y="8656"/>
                  </a:lnTo>
                  <a:lnTo>
                    <a:pt x="17053" y="9302"/>
                  </a:lnTo>
                  <a:lnTo>
                    <a:pt x="19379" y="9689"/>
                  </a:lnTo>
                  <a:lnTo>
                    <a:pt x="21575" y="1007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567;p74"/>
            <p:cNvSpPr/>
            <p:nvPr/>
          </p:nvSpPr>
          <p:spPr>
            <a:xfrm>
              <a:off x="2092942" y="1273015"/>
              <a:ext cx="701705" cy="879638"/>
            </a:xfrm>
            <a:custGeom>
              <a:avLst/>
              <a:gdLst/>
              <a:ahLst/>
              <a:cxnLst/>
              <a:rect l="l" t="t" r="r" b="b"/>
              <a:pathLst>
                <a:path w="36175" h="45348" extrusionOk="0">
                  <a:moveTo>
                    <a:pt x="19380" y="1"/>
                  </a:moveTo>
                  <a:lnTo>
                    <a:pt x="18475" y="259"/>
                  </a:lnTo>
                  <a:lnTo>
                    <a:pt x="17571" y="388"/>
                  </a:lnTo>
                  <a:lnTo>
                    <a:pt x="16925" y="647"/>
                  </a:lnTo>
                  <a:lnTo>
                    <a:pt x="16279" y="1034"/>
                  </a:lnTo>
                  <a:lnTo>
                    <a:pt x="15245" y="2068"/>
                  </a:lnTo>
                  <a:lnTo>
                    <a:pt x="14083" y="3360"/>
                  </a:lnTo>
                  <a:lnTo>
                    <a:pt x="13049" y="4910"/>
                  </a:lnTo>
                  <a:lnTo>
                    <a:pt x="12016" y="6589"/>
                  </a:lnTo>
                  <a:lnTo>
                    <a:pt x="10982" y="8398"/>
                  </a:lnTo>
                  <a:lnTo>
                    <a:pt x="10078" y="10465"/>
                  </a:lnTo>
                  <a:lnTo>
                    <a:pt x="8269" y="14470"/>
                  </a:lnTo>
                  <a:lnTo>
                    <a:pt x="6719" y="18604"/>
                  </a:lnTo>
                  <a:lnTo>
                    <a:pt x="5427" y="22480"/>
                  </a:lnTo>
                  <a:lnTo>
                    <a:pt x="4523" y="25710"/>
                  </a:lnTo>
                  <a:lnTo>
                    <a:pt x="3877" y="28164"/>
                  </a:lnTo>
                  <a:lnTo>
                    <a:pt x="1034" y="39792"/>
                  </a:lnTo>
                  <a:lnTo>
                    <a:pt x="259" y="43668"/>
                  </a:lnTo>
                  <a:lnTo>
                    <a:pt x="1" y="44830"/>
                  </a:lnTo>
                  <a:lnTo>
                    <a:pt x="1" y="45218"/>
                  </a:lnTo>
                  <a:lnTo>
                    <a:pt x="5685" y="45347"/>
                  </a:lnTo>
                  <a:lnTo>
                    <a:pt x="30361" y="45347"/>
                  </a:lnTo>
                  <a:lnTo>
                    <a:pt x="34495" y="45218"/>
                  </a:lnTo>
                  <a:lnTo>
                    <a:pt x="36175" y="45089"/>
                  </a:lnTo>
                  <a:lnTo>
                    <a:pt x="36175" y="44572"/>
                  </a:lnTo>
                  <a:lnTo>
                    <a:pt x="35916" y="43280"/>
                  </a:lnTo>
                  <a:lnTo>
                    <a:pt x="35141" y="38629"/>
                  </a:lnTo>
                  <a:lnTo>
                    <a:pt x="33720" y="32169"/>
                  </a:lnTo>
                  <a:lnTo>
                    <a:pt x="32040" y="24676"/>
                  </a:lnTo>
                  <a:lnTo>
                    <a:pt x="30232" y="16925"/>
                  </a:lnTo>
                  <a:lnTo>
                    <a:pt x="28294" y="9948"/>
                  </a:lnTo>
                  <a:lnTo>
                    <a:pt x="27390" y="6848"/>
                  </a:lnTo>
                  <a:lnTo>
                    <a:pt x="26485" y="4264"/>
                  </a:lnTo>
                  <a:lnTo>
                    <a:pt x="25581" y="2326"/>
                  </a:lnTo>
                  <a:lnTo>
                    <a:pt x="24935" y="1034"/>
                  </a:lnTo>
                  <a:lnTo>
                    <a:pt x="24547" y="776"/>
                  </a:lnTo>
                  <a:lnTo>
                    <a:pt x="24031" y="388"/>
                  </a:lnTo>
                  <a:lnTo>
                    <a:pt x="23385" y="259"/>
                  </a:lnTo>
                  <a:lnTo>
                    <a:pt x="22609" y="130"/>
                  </a:lnTo>
                  <a:lnTo>
                    <a:pt x="210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568;p74"/>
            <p:cNvSpPr/>
            <p:nvPr/>
          </p:nvSpPr>
          <p:spPr>
            <a:xfrm>
              <a:off x="2037814" y="1283043"/>
              <a:ext cx="443582" cy="922235"/>
            </a:xfrm>
            <a:custGeom>
              <a:avLst/>
              <a:gdLst/>
              <a:ahLst/>
              <a:cxnLst/>
              <a:rect l="l" t="t" r="r" b="b"/>
              <a:pathLst>
                <a:path w="22868" h="47544" extrusionOk="0">
                  <a:moveTo>
                    <a:pt x="20025" y="0"/>
                  </a:moveTo>
                  <a:lnTo>
                    <a:pt x="18992" y="775"/>
                  </a:lnTo>
                  <a:lnTo>
                    <a:pt x="17829" y="1551"/>
                  </a:lnTo>
                  <a:lnTo>
                    <a:pt x="16796" y="2455"/>
                  </a:lnTo>
                  <a:lnTo>
                    <a:pt x="15891" y="3359"/>
                  </a:lnTo>
                  <a:lnTo>
                    <a:pt x="14987" y="4393"/>
                  </a:lnTo>
                  <a:lnTo>
                    <a:pt x="14212" y="5426"/>
                  </a:lnTo>
                  <a:lnTo>
                    <a:pt x="13437" y="6589"/>
                  </a:lnTo>
                  <a:lnTo>
                    <a:pt x="12661" y="7752"/>
                  </a:lnTo>
                  <a:lnTo>
                    <a:pt x="12015" y="9173"/>
                  </a:lnTo>
                  <a:lnTo>
                    <a:pt x="11240" y="10852"/>
                  </a:lnTo>
                  <a:lnTo>
                    <a:pt x="9819" y="14599"/>
                  </a:lnTo>
                  <a:lnTo>
                    <a:pt x="8527" y="18604"/>
                  </a:lnTo>
                  <a:lnTo>
                    <a:pt x="7365" y="22609"/>
                  </a:lnTo>
                  <a:lnTo>
                    <a:pt x="5556" y="29456"/>
                  </a:lnTo>
                  <a:lnTo>
                    <a:pt x="4910" y="32298"/>
                  </a:lnTo>
                  <a:lnTo>
                    <a:pt x="4135" y="35011"/>
                  </a:lnTo>
                  <a:lnTo>
                    <a:pt x="2455" y="40308"/>
                  </a:lnTo>
                  <a:lnTo>
                    <a:pt x="1" y="47543"/>
                  </a:lnTo>
                  <a:lnTo>
                    <a:pt x="1" y="47543"/>
                  </a:lnTo>
                  <a:lnTo>
                    <a:pt x="22480" y="45864"/>
                  </a:lnTo>
                  <a:lnTo>
                    <a:pt x="22868" y="34495"/>
                  </a:lnTo>
                  <a:lnTo>
                    <a:pt x="22868" y="25839"/>
                  </a:lnTo>
                  <a:lnTo>
                    <a:pt x="22868" y="22351"/>
                  </a:lnTo>
                  <a:lnTo>
                    <a:pt x="22738" y="20025"/>
                  </a:lnTo>
                  <a:lnTo>
                    <a:pt x="200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569;p74"/>
            <p:cNvSpPr/>
            <p:nvPr/>
          </p:nvSpPr>
          <p:spPr>
            <a:xfrm>
              <a:off x="2037814" y="1320636"/>
              <a:ext cx="338331" cy="884642"/>
            </a:xfrm>
            <a:custGeom>
              <a:avLst/>
              <a:gdLst/>
              <a:ahLst/>
              <a:cxnLst/>
              <a:rect l="l" t="t" r="r" b="b"/>
              <a:pathLst>
                <a:path w="17442" h="45606" extrusionOk="0">
                  <a:moveTo>
                    <a:pt x="17442" y="0"/>
                  </a:moveTo>
                  <a:lnTo>
                    <a:pt x="16020" y="1292"/>
                  </a:lnTo>
                  <a:lnTo>
                    <a:pt x="14858" y="2713"/>
                  </a:lnTo>
                  <a:lnTo>
                    <a:pt x="13695" y="4264"/>
                  </a:lnTo>
                  <a:lnTo>
                    <a:pt x="12661" y="5814"/>
                  </a:lnTo>
                  <a:lnTo>
                    <a:pt x="12015" y="7235"/>
                  </a:lnTo>
                  <a:lnTo>
                    <a:pt x="11240" y="8914"/>
                  </a:lnTo>
                  <a:lnTo>
                    <a:pt x="9819" y="12661"/>
                  </a:lnTo>
                  <a:lnTo>
                    <a:pt x="8527" y="16666"/>
                  </a:lnTo>
                  <a:lnTo>
                    <a:pt x="7365" y="20671"/>
                  </a:lnTo>
                  <a:lnTo>
                    <a:pt x="5556" y="27518"/>
                  </a:lnTo>
                  <a:lnTo>
                    <a:pt x="4910" y="30360"/>
                  </a:lnTo>
                  <a:lnTo>
                    <a:pt x="4135" y="33073"/>
                  </a:lnTo>
                  <a:lnTo>
                    <a:pt x="2455" y="38370"/>
                  </a:lnTo>
                  <a:lnTo>
                    <a:pt x="1" y="45605"/>
                  </a:lnTo>
                  <a:lnTo>
                    <a:pt x="10207" y="44830"/>
                  </a:lnTo>
                  <a:lnTo>
                    <a:pt x="1744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570;p74"/>
            <p:cNvSpPr/>
            <p:nvPr/>
          </p:nvSpPr>
          <p:spPr>
            <a:xfrm>
              <a:off x="2579121" y="1290550"/>
              <a:ext cx="235583" cy="874633"/>
            </a:xfrm>
            <a:custGeom>
              <a:avLst/>
              <a:gdLst/>
              <a:ahLst/>
              <a:cxnLst/>
              <a:rect l="l" t="t" r="r" b="b"/>
              <a:pathLst>
                <a:path w="12145" h="45090" extrusionOk="0">
                  <a:moveTo>
                    <a:pt x="0" y="1"/>
                  </a:moveTo>
                  <a:lnTo>
                    <a:pt x="1292" y="8140"/>
                  </a:lnTo>
                  <a:lnTo>
                    <a:pt x="2713" y="17442"/>
                  </a:lnTo>
                  <a:lnTo>
                    <a:pt x="4780" y="31653"/>
                  </a:lnTo>
                  <a:lnTo>
                    <a:pt x="6589" y="44960"/>
                  </a:lnTo>
                  <a:lnTo>
                    <a:pt x="12144" y="45089"/>
                  </a:lnTo>
                  <a:lnTo>
                    <a:pt x="9302" y="33074"/>
                  </a:lnTo>
                  <a:lnTo>
                    <a:pt x="8139" y="28423"/>
                  </a:lnTo>
                  <a:lnTo>
                    <a:pt x="5685" y="17829"/>
                  </a:lnTo>
                  <a:lnTo>
                    <a:pt x="4134" y="12016"/>
                  </a:lnTo>
                  <a:lnTo>
                    <a:pt x="2584" y="6590"/>
                  </a:lnTo>
                  <a:lnTo>
                    <a:pt x="1938" y="4264"/>
                  </a:lnTo>
                  <a:lnTo>
                    <a:pt x="1163" y="2456"/>
                  </a:lnTo>
                  <a:lnTo>
                    <a:pt x="646" y="9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571;p74"/>
            <p:cNvSpPr/>
            <p:nvPr/>
          </p:nvSpPr>
          <p:spPr>
            <a:xfrm>
              <a:off x="1957625" y="1340673"/>
              <a:ext cx="441080" cy="942292"/>
            </a:xfrm>
            <a:custGeom>
              <a:avLst/>
              <a:gdLst/>
              <a:ahLst/>
              <a:cxnLst/>
              <a:rect l="l" t="t" r="r" b="b"/>
              <a:pathLst>
                <a:path w="22739" h="48578" extrusionOk="0">
                  <a:moveTo>
                    <a:pt x="21576" y="1"/>
                  </a:moveTo>
                  <a:lnTo>
                    <a:pt x="21059" y="130"/>
                  </a:lnTo>
                  <a:lnTo>
                    <a:pt x="20542" y="388"/>
                  </a:lnTo>
                  <a:lnTo>
                    <a:pt x="19896" y="905"/>
                  </a:lnTo>
                  <a:lnTo>
                    <a:pt x="19121" y="1422"/>
                  </a:lnTo>
                  <a:lnTo>
                    <a:pt x="17312" y="3231"/>
                  </a:lnTo>
                  <a:lnTo>
                    <a:pt x="15503" y="5039"/>
                  </a:lnTo>
                  <a:lnTo>
                    <a:pt x="13953" y="6848"/>
                  </a:lnTo>
                  <a:lnTo>
                    <a:pt x="12403" y="8786"/>
                  </a:lnTo>
                  <a:lnTo>
                    <a:pt x="9561" y="12532"/>
                  </a:lnTo>
                  <a:lnTo>
                    <a:pt x="7235" y="16150"/>
                  </a:lnTo>
                  <a:lnTo>
                    <a:pt x="5297" y="19509"/>
                  </a:lnTo>
                  <a:lnTo>
                    <a:pt x="3747" y="22351"/>
                  </a:lnTo>
                  <a:lnTo>
                    <a:pt x="2843" y="24676"/>
                  </a:lnTo>
                  <a:lnTo>
                    <a:pt x="2326" y="26098"/>
                  </a:lnTo>
                  <a:lnTo>
                    <a:pt x="1551" y="31394"/>
                  </a:lnTo>
                  <a:lnTo>
                    <a:pt x="776" y="37467"/>
                  </a:lnTo>
                  <a:lnTo>
                    <a:pt x="130" y="43280"/>
                  </a:lnTo>
                  <a:lnTo>
                    <a:pt x="0" y="45864"/>
                  </a:lnTo>
                  <a:lnTo>
                    <a:pt x="0" y="47931"/>
                  </a:lnTo>
                  <a:lnTo>
                    <a:pt x="259" y="48189"/>
                  </a:lnTo>
                  <a:lnTo>
                    <a:pt x="646" y="48448"/>
                  </a:lnTo>
                  <a:lnTo>
                    <a:pt x="1422" y="48577"/>
                  </a:lnTo>
                  <a:lnTo>
                    <a:pt x="4522" y="48577"/>
                  </a:lnTo>
                  <a:lnTo>
                    <a:pt x="6977" y="48319"/>
                  </a:lnTo>
                  <a:lnTo>
                    <a:pt x="9561" y="47931"/>
                  </a:lnTo>
                  <a:lnTo>
                    <a:pt x="11757" y="47285"/>
                  </a:lnTo>
                  <a:lnTo>
                    <a:pt x="12661" y="47027"/>
                  </a:lnTo>
                  <a:lnTo>
                    <a:pt x="13307" y="46639"/>
                  </a:lnTo>
                  <a:lnTo>
                    <a:pt x="13824" y="46381"/>
                  </a:lnTo>
                  <a:lnTo>
                    <a:pt x="13953" y="45993"/>
                  </a:lnTo>
                  <a:lnTo>
                    <a:pt x="14082" y="40438"/>
                  </a:lnTo>
                  <a:lnTo>
                    <a:pt x="14341" y="34108"/>
                  </a:lnTo>
                  <a:lnTo>
                    <a:pt x="14728" y="26485"/>
                  </a:lnTo>
                  <a:lnTo>
                    <a:pt x="14987" y="25581"/>
                  </a:lnTo>
                  <a:lnTo>
                    <a:pt x="15374" y="24289"/>
                  </a:lnTo>
                  <a:lnTo>
                    <a:pt x="16795" y="20413"/>
                  </a:lnTo>
                  <a:lnTo>
                    <a:pt x="20930" y="9690"/>
                  </a:lnTo>
                  <a:lnTo>
                    <a:pt x="21834" y="6848"/>
                  </a:lnTo>
                  <a:lnTo>
                    <a:pt x="22480" y="4522"/>
                  </a:lnTo>
                  <a:lnTo>
                    <a:pt x="22738" y="2585"/>
                  </a:lnTo>
                  <a:lnTo>
                    <a:pt x="22738" y="1809"/>
                  </a:lnTo>
                  <a:lnTo>
                    <a:pt x="22738" y="1163"/>
                  </a:lnTo>
                  <a:lnTo>
                    <a:pt x="22609" y="647"/>
                  </a:lnTo>
                  <a:lnTo>
                    <a:pt x="22351" y="388"/>
                  </a:lnTo>
                  <a:lnTo>
                    <a:pt x="21963" y="130"/>
                  </a:lnTo>
                  <a:lnTo>
                    <a:pt x="215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572;p74"/>
            <p:cNvSpPr/>
            <p:nvPr/>
          </p:nvSpPr>
          <p:spPr>
            <a:xfrm>
              <a:off x="1925037" y="2162643"/>
              <a:ext cx="313270" cy="563885"/>
            </a:xfrm>
            <a:custGeom>
              <a:avLst/>
              <a:gdLst/>
              <a:ahLst/>
              <a:cxnLst/>
              <a:rect l="l" t="t" r="r" b="b"/>
              <a:pathLst>
                <a:path w="16150" h="29070" extrusionOk="0">
                  <a:moveTo>
                    <a:pt x="2068" y="1"/>
                  </a:moveTo>
                  <a:lnTo>
                    <a:pt x="1939" y="130"/>
                  </a:lnTo>
                  <a:lnTo>
                    <a:pt x="1680" y="2585"/>
                  </a:lnTo>
                  <a:lnTo>
                    <a:pt x="1680" y="3747"/>
                  </a:lnTo>
                  <a:lnTo>
                    <a:pt x="1680" y="5039"/>
                  </a:lnTo>
                  <a:lnTo>
                    <a:pt x="1810" y="6331"/>
                  </a:lnTo>
                  <a:lnTo>
                    <a:pt x="2068" y="7752"/>
                  </a:lnTo>
                  <a:lnTo>
                    <a:pt x="2456" y="9303"/>
                  </a:lnTo>
                  <a:lnTo>
                    <a:pt x="2972" y="11111"/>
                  </a:lnTo>
                  <a:lnTo>
                    <a:pt x="2326" y="12145"/>
                  </a:lnTo>
                  <a:lnTo>
                    <a:pt x="1680" y="13308"/>
                  </a:lnTo>
                  <a:lnTo>
                    <a:pt x="1034" y="14729"/>
                  </a:lnTo>
                  <a:lnTo>
                    <a:pt x="388" y="16150"/>
                  </a:lnTo>
                  <a:lnTo>
                    <a:pt x="1" y="17571"/>
                  </a:lnTo>
                  <a:lnTo>
                    <a:pt x="1" y="18217"/>
                  </a:lnTo>
                  <a:lnTo>
                    <a:pt x="1" y="18734"/>
                  </a:lnTo>
                  <a:lnTo>
                    <a:pt x="130" y="19251"/>
                  </a:lnTo>
                  <a:lnTo>
                    <a:pt x="388" y="19638"/>
                  </a:lnTo>
                  <a:lnTo>
                    <a:pt x="647" y="19896"/>
                  </a:lnTo>
                  <a:lnTo>
                    <a:pt x="905" y="20026"/>
                  </a:lnTo>
                  <a:lnTo>
                    <a:pt x="1551" y="20026"/>
                  </a:lnTo>
                  <a:lnTo>
                    <a:pt x="2068" y="19638"/>
                  </a:lnTo>
                  <a:lnTo>
                    <a:pt x="2456" y="19251"/>
                  </a:lnTo>
                  <a:lnTo>
                    <a:pt x="2456" y="19251"/>
                  </a:lnTo>
                  <a:lnTo>
                    <a:pt x="2197" y="19638"/>
                  </a:lnTo>
                  <a:lnTo>
                    <a:pt x="1680" y="20542"/>
                  </a:lnTo>
                  <a:lnTo>
                    <a:pt x="1422" y="21576"/>
                  </a:lnTo>
                  <a:lnTo>
                    <a:pt x="1293" y="21964"/>
                  </a:lnTo>
                  <a:lnTo>
                    <a:pt x="1293" y="22480"/>
                  </a:lnTo>
                  <a:lnTo>
                    <a:pt x="1422" y="22868"/>
                  </a:lnTo>
                  <a:lnTo>
                    <a:pt x="1680" y="23126"/>
                  </a:lnTo>
                  <a:lnTo>
                    <a:pt x="1939" y="23514"/>
                  </a:lnTo>
                  <a:lnTo>
                    <a:pt x="2197" y="23643"/>
                  </a:lnTo>
                  <a:lnTo>
                    <a:pt x="2456" y="23772"/>
                  </a:lnTo>
                  <a:lnTo>
                    <a:pt x="2843" y="23772"/>
                  </a:lnTo>
                  <a:lnTo>
                    <a:pt x="3489" y="23643"/>
                  </a:lnTo>
                  <a:lnTo>
                    <a:pt x="4006" y="23126"/>
                  </a:lnTo>
                  <a:lnTo>
                    <a:pt x="4305" y="22902"/>
                  </a:lnTo>
                  <a:lnTo>
                    <a:pt x="4305" y="22902"/>
                  </a:lnTo>
                  <a:lnTo>
                    <a:pt x="3877" y="23514"/>
                  </a:lnTo>
                  <a:lnTo>
                    <a:pt x="3489" y="24289"/>
                  </a:lnTo>
                  <a:lnTo>
                    <a:pt x="3231" y="25064"/>
                  </a:lnTo>
                  <a:lnTo>
                    <a:pt x="3231" y="25452"/>
                  </a:lnTo>
                  <a:lnTo>
                    <a:pt x="3231" y="25839"/>
                  </a:lnTo>
                  <a:lnTo>
                    <a:pt x="3360" y="26227"/>
                  </a:lnTo>
                  <a:lnTo>
                    <a:pt x="3618" y="26614"/>
                  </a:lnTo>
                  <a:lnTo>
                    <a:pt x="3877" y="26873"/>
                  </a:lnTo>
                  <a:lnTo>
                    <a:pt x="4264" y="27002"/>
                  </a:lnTo>
                  <a:lnTo>
                    <a:pt x="4523" y="27131"/>
                  </a:lnTo>
                  <a:lnTo>
                    <a:pt x="4781" y="27131"/>
                  </a:lnTo>
                  <a:lnTo>
                    <a:pt x="5427" y="26873"/>
                  </a:lnTo>
                  <a:lnTo>
                    <a:pt x="6073" y="26485"/>
                  </a:lnTo>
                  <a:lnTo>
                    <a:pt x="6590" y="26098"/>
                  </a:lnTo>
                  <a:lnTo>
                    <a:pt x="6977" y="25581"/>
                  </a:lnTo>
                  <a:lnTo>
                    <a:pt x="6461" y="26614"/>
                  </a:lnTo>
                  <a:lnTo>
                    <a:pt x="6331" y="27260"/>
                  </a:lnTo>
                  <a:lnTo>
                    <a:pt x="6331" y="27906"/>
                  </a:lnTo>
                  <a:lnTo>
                    <a:pt x="6461" y="28423"/>
                  </a:lnTo>
                  <a:lnTo>
                    <a:pt x="6719" y="28682"/>
                  </a:lnTo>
                  <a:lnTo>
                    <a:pt x="7106" y="28940"/>
                  </a:lnTo>
                  <a:lnTo>
                    <a:pt x="7494" y="29069"/>
                  </a:lnTo>
                  <a:lnTo>
                    <a:pt x="8011" y="28940"/>
                  </a:lnTo>
                  <a:lnTo>
                    <a:pt x="8528" y="28682"/>
                  </a:lnTo>
                  <a:lnTo>
                    <a:pt x="9174" y="28165"/>
                  </a:lnTo>
                  <a:lnTo>
                    <a:pt x="10465" y="27002"/>
                  </a:lnTo>
                  <a:lnTo>
                    <a:pt x="11757" y="25323"/>
                  </a:lnTo>
                  <a:lnTo>
                    <a:pt x="12920" y="23514"/>
                  </a:lnTo>
                  <a:lnTo>
                    <a:pt x="14083" y="21834"/>
                  </a:lnTo>
                  <a:lnTo>
                    <a:pt x="14987" y="20284"/>
                  </a:lnTo>
                  <a:lnTo>
                    <a:pt x="15504" y="19121"/>
                  </a:lnTo>
                  <a:lnTo>
                    <a:pt x="15633" y="18475"/>
                  </a:lnTo>
                  <a:lnTo>
                    <a:pt x="15892" y="17700"/>
                  </a:lnTo>
                  <a:lnTo>
                    <a:pt x="16150" y="15892"/>
                  </a:lnTo>
                  <a:lnTo>
                    <a:pt x="16150" y="13954"/>
                  </a:lnTo>
                  <a:lnTo>
                    <a:pt x="16150" y="12145"/>
                  </a:lnTo>
                  <a:lnTo>
                    <a:pt x="15892" y="6202"/>
                  </a:lnTo>
                  <a:lnTo>
                    <a:pt x="15633" y="3101"/>
                  </a:lnTo>
                  <a:lnTo>
                    <a:pt x="8786" y="1293"/>
                  </a:lnTo>
                  <a:lnTo>
                    <a:pt x="4135" y="259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573;p74"/>
            <p:cNvSpPr/>
            <p:nvPr/>
          </p:nvSpPr>
          <p:spPr>
            <a:xfrm>
              <a:off x="2000222" y="2485921"/>
              <a:ext cx="97763" cy="127830"/>
            </a:xfrm>
            <a:custGeom>
              <a:avLst/>
              <a:gdLst/>
              <a:ahLst/>
              <a:cxnLst/>
              <a:rect l="l" t="t" r="r" b="b"/>
              <a:pathLst>
                <a:path w="5040" h="6590" extrusionOk="0">
                  <a:moveTo>
                    <a:pt x="5039" y="1"/>
                  </a:moveTo>
                  <a:lnTo>
                    <a:pt x="3747" y="1680"/>
                  </a:lnTo>
                  <a:lnTo>
                    <a:pt x="2455" y="3360"/>
                  </a:lnTo>
                  <a:lnTo>
                    <a:pt x="1163" y="4910"/>
                  </a:lnTo>
                  <a:lnTo>
                    <a:pt x="647" y="5814"/>
                  </a:lnTo>
                  <a:lnTo>
                    <a:pt x="1" y="6589"/>
                  </a:lnTo>
                  <a:lnTo>
                    <a:pt x="1" y="6589"/>
                  </a:lnTo>
                  <a:lnTo>
                    <a:pt x="647" y="5944"/>
                  </a:lnTo>
                  <a:lnTo>
                    <a:pt x="1422" y="5168"/>
                  </a:lnTo>
                  <a:lnTo>
                    <a:pt x="2714" y="3618"/>
                  </a:lnTo>
                  <a:lnTo>
                    <a:pt x="3876" y="1809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574;p74"/>
            <p:cNvSpPr/>
            <p:nvPr/>
          </p:nvSpPr>
          <p:spPr>
            <a:xfrm>
              <a:off x="2057871" y="2541049"/>
              <a:ext cx="92739" cy="120323"/>
            </a:xfrm>
            <a:custGeom>
              <a:avLst/>
              <a:gdLst/>
              <a:ahLst/>
              <a:cxnLst/>
              <a:rect l="l" t="t" r="r" b="b"/>
              <a:pathLst>
                <a:path w="4781" h="6203" extrusionOk="0">
                  <a:moveTo>
                    <a:pt x="4651" y="1"/>
                  </a:moveTo>
                  <a:lnTo>
                    <a:pt x="2326" y="3102"/>
                  </a:lnTo>
                  <a:lnTo>
                    <a:pt x="0" y="6202"/>
                  </a:lnTo>
                  <a:lnTo>
                    <a:pt x="1421" y="4910"/>
                  </a:lnTo>
                  <a:lnTo>
                    <a:pt x="2713" y="3360"/>
                  </a:lnTo>
                  <a:lnTo>
                    <a:pt x="3747" y="1680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575;p74"/>
            <p:cNvSpPr/>
            <p:nvPr/>
          </p:nvSpPr>
          <p:spPr>
            <a:xfrm>
              <a:off x="1967653" y="2425789"/>
              <a:ext cx="80209" cy="120303"/>
            </a:xfrm>
            <a:custGeom>
              <a:avLst/>
              <a:gdLst/>
              <a:ahLst/>
              <a:cxnLst/>
              <a:rect l="l" t="t" r="r" b="b"/>
              <a:pathLst>
                <a:path w="4135" h="6202" extrusionOk="0">
                  <a:moveTo>
                    <a:pt x="4134" y="0"/>
                  </a:moveTo>
                  <a:lnTo>
                    <a:pt x="3101" y="1680"/>
                  </a:lnTo>
                  <a:lnTo>
                    <a:pt x="2067" y="3230"/>
                  </a:lnTo>
                  <a:lnTo>
                    <a:pt x="0" y="6072"/>
                  </a:lnTo>
                  <a:lnTo>
                    <a:pt x="0" y="6201"/>
                  </a:lnTo>
                  <a:lnTo>
                    <a:pt x="1292" y="4780"/>
                  </a:lnTo>
                  <a:lnTo>
                    <a:pt x="2455" y="3359"/>
                  </a:lnTo>
                  <a:lnTo>
                    <a:pt x="3359" y="1809"/>
                  </a:lnTo>
                  <a:lnTo>
                    <a:pt x="4134" y="129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576;p74"/>
            <p:cNvSpPr/>
            <p:nvPr/>
          </p:nvSpPr>
          <p:spPr>
            <a:xfrm>
              <a:off x="1947596" y="1300579"/>
              <a:ext cx="478672" cy="949799"/>
            </a:xfrm>
            <a:custGeom>
              <a:avLst/>
              <a:gdLst/>
              <a:ahLst/>
              <a:cxnLst/>
              <a:rect l="l" t="t" r="r" b="b"/>
              <a:pathLst>
                <a:path w="24677" h="48965" extrusionOk="0">
                  <a:moveTo>
                    <a:pt x="23643" y="1"/>
                  </a:moveTo>
                  <a:lnTo>
                    <a:pt x="23126" y="130"/>
                  </a:lnTo>
                  <a:lnTo>
                    <a:pt x="22480" y="388"/>
                  </a:lnTo>
                  <a:lnTo>
                    <a:pt x="21705" y="776"/>
                  </a:lnTo>
                  <a:lnTo>
                    <a:pt x="20801" y="1422"/>
                  </a:lnTo>
                  <a:lnTo>
                    <a:pt x="19896" y="2326"/>
                  </a:lnTo>
                  <a:lnTo>
                    <a:pt x="18604" y="3489"/>
                  </a:lnTo>
                  <a:lnTo>
                    <a:pt x="17442" y="4910"/>
                  </a:lnTo>
                  <a:lnTo>
                    <a:pt x="14729" y="8011"/>
                  </a:lnTo>
                  <a:lnTo>
                    <a:pt x="12016" y="11628"/>
                  </a:lnTo>
                  <a:lnTo>
                    <a:pt x="9302" y="15504"/>
                  </a:lnTo>
                  <a:lnTo>
                    <a:pt x="6848" y="19250"/>
                  </a:lnTo>
                  <a:lnTo>
                    <a:pt x="4781" y="22739"/>
                  </a:lnTo>
                  <a:lnTo>
                    <a:pt x="3230" y="25581"/>
                  </a:lnTo>
                  <a:lnTo>
                    <a:pt x="2714" y="26873"/>
                  </a:lnTo>
                  <a:lnTo>
                    <a:pt x="2326" y="27777"/>
                  </a:lnTo>
                  <a:lnTo>
                    <a:pt x="1939" y="30102"/>
                  </a:lnTo>
                  <a:lnTo>
                    <a:pt x="1551" y="33074"/>
                  </a:lnTo>
                  <a:lnTo>
                    <a:pt x="776" y="40179"/>
                  </a:lnTo>
                  <a:lnTo>
                    <a:pt x="1" y="48965"/>
                  </a:lnTo>
                  <a:lnTo>
                    <a:pt x="15116" y="48189"/>
                  </a:lnTo>
                  <a:lnTo>
                    <a:pt x="15375" y="39275"/>
                  </a:lnTo>
                  <a:lnTo>
                    <a:pt x="15504" y="32945"/>
                  </a:lnTo>
                  <a:lnTo>
                    <a:pt x="15762" y="29586"/>
                  </a:lnTo>
                  <a:lnTo>
                    <a:pt x="16666" y="26485"/>
                  </a:lnTo>
                  <a:lnTo>
                    <a:pt x="18734" y="20413"/>
                  </a:lnTo>
                  <a:lnTo>
                    <a:pt x="23384" y="7623"/>
                  </a:lnTo>
                  <a:lnTo>
                    <a:pt x="24030" y="5427"/>
                  </a:lnTo>
                  <a:lnTo>
                    <a:pt x="24547" y="3489"/>
                  </a:lnTo>
                  <a:lnTo>
                    <a:pt x="24676" y="1809"/>
                  </a:lnTo>
                  <a:lnTo>
                    <a:pt x="24676" y="1293"/>
                  </a:lnTo>
                  <a:lnTo>
                    <a:pt x="24547" y="776"/>
                  </a:lnTo>
                  <a:lnTo>
                    <a:pt x="24289" y="388"/>
                  </a:lnTo>
                  <a:lnTo>
                    <a:pt x="24030" y="130"/>
                  </a:lnTo>
                  <a:lnTo>
                    <a:pt x="236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577;p74"/>
            <p:cNvSpPr/>
            <p:nvPr/>
          </p:nvSpPr>
          <p:spPr>
            <a:xfrm>
              <a:off x="1962629" y="2175173"/>
              <a:ext cx="265668" cy="15052"/>
            </a:xfrm>
            <a:custGeom>
              <a:avLst/>
              <a:gdLst/>
              <a:ahLst/>
              <a:cxnLst/>
              <a:rect l="l" t="t" r="r" b="b"/>
              <a:pathLst>
                <a:path w="13696" h="776" extrusionOk="0">
                  <a:moveTo>
                    <a:pt x="13695" y="1"/>
                  </a:moveTo>
                  <a:lnTo>
                    <a:pt x="10465" y="130"/>
                  </a:lnTo>
                  <a:lnTo>
                    <a:pt x="6848" y="259"/>
                  </a:lnTo>
                  <a:lnTo>
                    <a:pt x="3489" y="518"/>
                  </a:lnTo>
                  <a:lnTo>
                    <a:pt x="1422" y="647"/>
                  </a:lnTo>
                  <a:lnTo>
                    <a:pt x="1" y="776"/>
                  </a:lnTo>
                  <a:lnTo>
                    <a:pt x="3489" y="776"/>
                  </a:lnTo>
                  <a:lnTo>
                    <a:pt x="6977" y="518"/>
                  </a:lnTo>
                  <a:lnTo>
                    <a:pt x="10465" y="388"/>
                  </a:lnTo>
                  <a:lnTo>
                    <a:pt x="13695" y="130"/>
                  </a:lnTo>
                  <a:lnTo>
                    <a:pt x="1369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578;p74"/>
            <p:cNvSpPr/>
            <p:nvPr/>
          </p:nvSpPr>
          <p:spPr>
            <a:xfrm>
              <a:off x="2426249" y="1135176"/>
              <a:ext cx="172929" cy="228076"/>
            </a:xfrm>
            <a:custGeom>
              <a:avLst/>
              <a:gdLst/>
              <a:ahLst/>
              <a:cxnLst/>
              <a:rect l="l" t="t" r="r" b="b"/>
              <a:pathLst>
                <a:path w="8915" h="11758" extrusionOk="0">
                  <a:moveTo>
                    <a:pt x="905" y="1"/>
                  </a:moveTo>
                  <a:lnTo>
                    <a:pt x="776" y="1939"/>
                  </a:lnTo>
                  <a:lnTo>
                    <a:pt x="517" y="3877"/>
                  </a:lnTo>
                  <a:lnTo>
                    <a:pt x="130" y="6590"/>
                  </a:lnTo>
                  <a:lnTo>
                    <a:pt x="0" y="7494"/>
                  </a:lnTo>
                  <a:lnTo>
                    <a:pt x="0" y="7882"/>
                  </a:lnTo>
                  <a:lnTo>
                    <a:pt x="517" y="8657"/>
                  </a:lnTo>
                  <a:lnTo>
                    <a:pt x="1292" y="9561"/>
                  </a:lnTo>
                  <a:lnTo>
                    <a:pt x="2067" y="10207"/>
                  </a:lnTo>
                  <a:lnTo>
                    <a:pt x="2972" y="10853"/>
                  </a:lnTo>
                  <a:lnTo>
                    <a:pt x="4005" y="11370"/>
                  </a:lnTo>
                  <a:lnTo>
                    <a:pt x="4910" y="11628"/>
                  </a:lnTo>
                  <a:lnTo>
                    <a:pt x="5685" y="11757"/>
                  </a:lnTo>
                  <a:lnTo>
                    <a:pt x="6331" y="11757"/>
                  </a:lnTo>
                  <a:lnTo>
                    <a:pt x="6977" y="11499"/>
                  </a:lnTo>
                  <a:lnTo>
                    <a:pt x="7364" y="11112"/>
                  </a:lnTo>
                  <a:lnTo>
                    <a:pt x="7752" y="10595"/>
                  </a:lnTo>
                  <a:lnTo>
                    <a:pt x="7881" y="9949"/>
                  </a:lnTo>
                  <a:lnTo>
                    <a:pt x="8010" y="8786"/>
                  </a:lnTo>
                  <a:lnTo>
                    <a:pt x="8010" y="7753"/>
                  </a:lnTo>
                  <a:lnTo>
                    <a:pt x="8010" y="7623"/>
                  </a:lnTo>
                  <a:lnTo>
                    <a:pt x="8010" y="7107"/>
                  </a:lnTo>
                  <a:lnTo>
                    <a:pt x="8139" y="5815"/>
                  </a:lnTo>
                  <a:lnTo>
                    <a:pt x="8269" y="4652"/>
                  </a:lnTo>
                  <a:lnTo>
                    <a:pt x="8527" y="3360"/>
                  </a:lnTo>
                  <a:lnTo>
                    <a:pt x="8915" y="2197"/>
                  </a:lnTo>
                  <a:lnTo>
                    <a:pt x="4910" y="1035"/>
                  </a:lnTo>
                  <a:lnTo>
                    <a:pt x="2197" y="259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579;p74"/>
            <p:cNvSpPr/>
            <p:nvPr/>
          </p:nvSpPr>
          <p:spPr>
            <a:xfrm>
              <a:off x="2448808" y="1135176"/>
              <a:ext cx="147867" cy="150389"/>
            </a:xfrm>
            <a:custGeom>
              <a:avLst/>
              <a:gdLst/>
              <a:ahLst/>
              <a:cxnLst/>
              <a:rect l="l" t="t" r="r" b="b"/>
              <a:pathLst>
                <a:path w="7623" h="7753" extrusionOk="0">
                  <a:moveTo>
                    <a:pt x="0" y="1"/>
                  </a:moveTo>
                  <a:lnTo>
                    <a:pt x="258" y="1810"/>
                  </a:lnTo>
                  <a:lnTo>
                    <a:pt x="646" y="3102"/>
                  </a:lnTo>
                  <a:lnTo>
                    <a:pt x="1292" y="4394"/>
                  </a:lnTo>
                  <a:lnTo>
                    <a:pt x="2067" y="5556"/>
                  </a:lnTo>
                  <a:lnTo>
                    <a:pt x="2455" y="6202"/>
                  </a:lnTo>
                  <a:lnTo>
                    <a:pt x="2971" y="6719"/>
                  </a:lnTo>
                  <a:lnTo>
                    <a:pt x="3617" y="7107"/>
                  </a:lnTo>
                  <a:lnTo>
                    <a:pt x="4393" y="7494"/>
                  </a:lnTo>
                  <a:lnTo>
                    <a:pt x="5039" y="7623"/>
                  </a:lnTo>
                  <a:lnTo>
                    <a:pt x="5943" y="7753"/>
                  </a:lnTo>
                  <a:lnTo>
                    <a:pt x="6718" y="7753"/>
                  </a:lnTo>
                  <a:lnTo>
                    <a:pt x="6718" y="7623"/>
                  </a:lnTo>
                  <a:lnTo>
                    <a:pt x="6718" y="7107"/>
                  </a:lnTo>
                  <a:lnTo>
                    <a:pt x="6847" y="5944"/>
                  </a:lnTo>
                  <a:lnTo>
                    <a:pt x="6976" y="4652"/>
                  </a:lnTo>
                  <a:lnTo>
                    <a:pt x="7235" y="3489"/>
                  </a:lnTo>
                  <a:lnTo>
                    <a:pt x="7622" y="2197"/>
                  </a:lnTo>
                  <a:lnTo>
                    <a:pt x="4393" y="1293"/>
                  </a:lnTo>
                  <a:lnTo>
                    <a:pt x="1809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580;p74"/>
            <p:cNvSpPr/>
            <p:nvPr/>
          </p:nvSpPr>
          <p:spPr>
            <a:xfrm>
              <a:off x="2416220" y="849509"/>
              <a:ext cx="268170" cy="380928"/>
            </a:xfrm>
            <a:custGeom>
              <a:avLst/>
              <a:gdLst/>
              <a:ahLst/>
              <a:cxnLst/>
              <a:rect l="l" t="t" r="r" b="b"/>
              <a:pathLst>
                <a:path w="13825" h="19638" extrusionOk="0">
                  <a:moveTo>
                    <a:pt x="7106" y="0"/>
                  </a:moveTo>
                  <a:lnTo>
                    <a:pt x="6331" y="129"/>
                  </a:lnTo>
                  <a:lnTo>
                    <a:pt x="5427" y="129"/>
                  </a:lnTo>
                  <a:lnTo>
                    <a:pt x="4651" y="388"/>
                  </a:lnTo>
                  <a:lnTo>
                    <a:pt x="4006" y="646"/>
                  </a:lnTo>
                  <a:lnTo>
                    <a:pt x="3230" y="1034"/>
                  </a:lnTo>
                  <a:lnTo>
                    <a:pt x="2584" y="1421"/>
                  </a:lnTo>
                  <a:lnTo>
                    <a:pt x="1938" y="1938"/>
                  </a:lnTo>
                  <a:lnTo>
                    <a:pt x="1422" y="2584"/>
                  </a:lnTo>
                  <a:lnTo>
                    <a:pt x="905" y="3230"/>
                  </a:lnTo>
                  <a:lnTo>
                    <a:pt x="517" y="3876"/>
                  </a:lnTo>
                  <a:lnTo>
                    <a:pt x="259" y="4651"/>
                  </a:lnTo>
                  <a:lnTo>
                    <a:pt x="1" y="5943"/>
                  </a:lnTo>
                  <a:lnTo>
                    <a:pt x="1" y="7622"/>
                  </a:lnTo>
                  <a:lnTo>
                    <a:pt x="130" y="9560"/>
                  </a:lnTo>
                  <a:lnTo>
                    <a:pt x="517" y="11498"/>
                  </a:lnTo>
                  <a:lnTo>
                    <a:pt x="905" y="13436"/>
                  </a:lnTo>
                  <a:lnTo>
                    <a:pt x="1422" y="15245"/>
                  </a:lnTo>
                  <a:lnTo>
                    <a:pt x="2197" y="16666"/>
                  </a:lnTo>
                  <a:lnTo>
                    <a:pt x="2455" y="17183"/>
                  </a:lnTo>
                  <a:lnTo>
                    <a:pt x="2843" y="17699"/>
                  </a:lnTo>
                  <a:lnTo>
                    <a:pt x="4006" y="18475"/>
                  </a:lnTo>
                  <a:lnTo>
                    <a:pt x="5297" y="19250"/>
                  </a:lnTo>
                  <a:lnTo>
                    <a:pt x="6719" y="19508"/>
                  </a:lnTo>
                  <a:lnTo>
                    <a:pt x="8140" y="19637"/>
                  </a:lnTo>
                  <a:lnTo>
                    <a:pt x="9561" y="19508"/>
                  </a:lnTo>
                  <a:lnTo>
                    <a:pt x="10207" y="19250"/>
                  </a:lnTo>
                  <a:lnTo>
                    <a:pt x="10853" y="18991"/>
                  </a:lnTo>
                  <a:lnTo>
                    <a:pt x="11369" y="18604"/>
                  </a:lnTo>
                  <a:lnTo>
                    <a:pt x="12015" y="18216"/>
                  </a:lnTo>
                  <a:lnTo>
                    <a:pt x="12532" y="17699"/>
                  </a:lnTo>
                  <a:lnTo>
                    <a:pt x="12920" y="17053"/>
                  </a:lnTo>
                  <a:lnTo>
                    <a:pt x="13307" y="16278"/>
                  </a:lnTo>
                  <a:lnTo>
                    <a:pt x="13566" y="15374"/>
                  </a:lnTo>
                  <a:lnTo>
                    <a:pt x="13824" y="14470"/>
                  </a:lnTo>
                  <a:lnTo>
                    <a:pt x="13824" y="13307"/>
                  </a:lnTo>
                  <a:lnTo>
                    <a:pt x="13824" y="10981"/>
                  </a:lnTo>
                  <a:lnTo>
                    <a:pt x="13566" y="8398"/>
                  </a:lnTo>
                  <a:lnTo>
                    <a:pt x="13049" y="6072"/>
                  </a:lnTo>
                  <a:lnTo>
                    <a:pt x="12403" y="3876"/>
                  </a:lnTo>
                  <a:lnTo>
                    <a:pt x="12015" y="2971"/>
                  </a:lnTo>
                  <a:lnTo>
                    <a:pt x="11499" y="2196"/>
                  </a:lnTo>
                  <a:lnTo>
                    <a:pt x="11111" y="1550"/>
                  </a:lnTo>
                  <a:lnTo>
                    <a:pt x="10724" y="1163"/>
                  </a:lnTo>
                  <a:lnTo>
                    <a:pt x="10078" y="775"/>
                  </a:lnTo>
                  <a:lnTo>
                    <a:pt x="9302" y="388"/>
                  </a:lnTo>
                  <a:lnTo>
                    <a:pt x="8656" y="258"/>
                  </a:lnTo>
                  <a:lnTo>
                    <a:pt x="7881" y="129"/>
                  </a:lnTo>
                  <a:lnTo>
                    <a:pt x="710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581;p74"/>
            <p:cNvSpPr/>
            <p:nvPr/>
          </p:nvSpPr>
          <p:spPr>
            <a:xfrm>
              <a:off x="2569092" y="1034949"/>
              <a:ext cx="10048" cy="32588"/>
            </a:xfrm>
            <a:custGeom>
              <a:avLst/>
              <a:gdLst/>
              <a:ahLst/>
              <a:cxnLst/>
              <a:rect l="l" t="t" r="r" b="b"/>
              <a:pathLst>
                <a:path w="518" h="1680" extrusionOk="0">
                  <a:moveTo>
                    <a:pt x="388" y="0"/>
                  </a:moveTo>
                  <a:lnTo>
                    <a:pt x="388" y="129"/>
                  </a:lnTo>
                  <a:lnTo>
                    <a:pt x="388" y="905"/>
                  </a:lnTo>
                  <a:lnTo>
                    <a:pt x="259" y="1292"/>
                  </a:lnTo>
                  <a:lnTo>
                    <a:pt x="0" y="1551"/>
                  </a:lnTo>
                  <a:lnTo>
                    <a:pt x="0" y="1680"/>
                  </a:lnTo>
                  <a:lnTo>
                    <a:pt x="388" y="1421"/>
                  </a:lnTo>
                  <a:lnTo>
                    <a:pt x="517" y="905"/>
                  </a:lnTo>
                  <a:lnTo>
                    <a:pt x="517" y="51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582;p74"/>
            <p:cNvSpPr/>
            <p:nvPr/>
          </p:nvSpPr>
          <p:spPr>
            <a:xfrm>
              <a:off x="2554059" y="1027423"/>
              <a:ext cx="25081" cy="35109"/>
            </a:xfrm>
            <a:custGeom>
              <a:avLst/>
              <a:gdLst/>
              <a:ahLst/>
              <a:cxnLst/>
              <a:rect l="l" t="t" r="r" b="b"/>
              <a:pathLst>
                <a:path w="1293" h="1810" extrusionOk="0">
                  <a:moveTo>
                    <a:pt x="259" y="1"/>
                  </a:moveTo>
                  <a:lnTo>
                    <a:pt x="129" y="259"/>
                  </a:lnTo>
                  <a:lnTo>
                    <a:pt x="0" y="647"/>
                  </a:lnTo>
                  <a:lnTo>
                    <a:pt x="0" y="905"/>
                  </a:lnTo>
                  <a:lnTo>
                    <a:pt x="129" y="1293"/>
                  </a:lnTo>
                  <a:lnTo>
                    <a:pt x="259" y="1551"/>
                  </a:lnTo>
                  <a:lnTo>
                    <a:pt x="388" y="1680"/>
                  </a:lnTo>
                  <a:lnTo>
                    <a:pt x="775" y="1809"/>
                  </a:lnTo>
                  <a:lnTo>
                    <a:pt x="1034" y="1680"/>
                  </a:lnTo>
                  <a:lnTo>
                    <a:pt x="1163" y="1422"/>
                  </a:lnTo>
                  <a:lnTo>
                    <a:pt x="1292" y="1163"/>
                  </a:lnTo>
                  <a:lnTo>
                    <a:pt x="1292" y="776"/>
                  </a:lnTo>
                  <a:lnTo>
                    <a:pt x="1163" y="388"/>
                  </a:lnTo>
                  <a:lnTo>
                    <a:pt x="1034" y="130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583;p74"/>
            <p:cNvSpPr/>
            <p:nvPr/>
          </p:nvSpPr>
          <p:spPr>
            <a:xfrm>
              <a:off x="2639253" y="1029926"/>
              <a:ext cx="15052" cy="27603"/>
            </a:xfrm>
            <a:custGeom>
              <a:avLst/>
              <a:gdLst/>
              <a:ahLst/>
              <a:cxnLst/>
              <a:rect l="l" t="t" r="r" b="b"/>
              <a:pathLst>
                <a:path w="776" h="1423" extrusionOk="0">
                  <a:moveTo>
                    <a:pt x="1" y="1"/>
                  </a:moveTo>
                  <a:lnTo>
                    <a:pt x="1" y="388"/>
                  </a:lnTo>
                  <a:lnTo>
                    <a:pt x="130" y="905"/>
                  </a:lnTo>
                  <a:lnTo>
                    <a:pt x="388" y="1164"/>
                  </a:lnTo>
                  <a:lnTo>
                    <a:pt x="647" y="1293"/>
                  </a:lnTo>
                  <a:lnTo>
                    <a:pt x="776" y="1422"/>
                  </a:lnTo>
                  <a:lnTo>
                    <a:pt x="776" y="1293"/>
                  </a:lnTo>
                  <a:lnTo>
                    <a:pt x="517" y="1164"/>
                  </a:lnTo>
                  <a:lnTo>
                    <a:pt x="259" y="7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584;p74"/>
            <p:cNvSpPr/>
            <p:nvPr/>
          </p:nvSpPr>
          <p:spPr>
            <a:xfrm>
              <a:off x="2639253" y="1017395"/>
              <a:ext cx="25081" cy="32607"/>
            </a:xfrm>
            <a:custGeom>
              <a:avLst/>
              <a:gdLst/>
              <a:ahLst/>
              <a:cxnLst/>
              <a:rect l="l" t="t" r="r" b="b"/>
              <a:pathLst>
                <a:path w="1293" h="1681" extrusionOk="0">
                  <a:moveTo>
                    <a:pt x="517" y="1"/>
                  </a:moveTo>
                  <a:lnTo>
                    <a:pt x="259" y="130"/>
                  </a:lnTo>
                  <a:lnTo>
                    <a:pt x="130" y="259"/>
                  </a:lnTo>
                  <a:lnTo>
                    <a:pt x="1" y="647"/>
                  </a:lnTo>
                  <a:lnTo>
                    <a:pt x="1" y="905"/>
                  </a:lnTo>
                  <a:lnTo>
                    <a:pt x="130" y="1293"/>
                  </a:lnTo>
                  <a:lnTo>
                    <a:pt x="259" y="1551"/>
                  </a:lnTo>
                  <a:lnTo>
                    <a:pt x="517" y="1680"/>
                  </a:lnTo>
                  <a:lnTo>
                    <a:pt x="776" y="1680"/>
                  </a:lnTo>
                  <a:lnTo>
                    <a:pt x="1034" y="1551"/>
                  </a:lnTo>
                  <a:lnTo>
                    <a:pt x="1293" y="1293"/>
                  </a:lnTo>
                  <a:lnTo>
                    <a:pt x="1293" y="1034"/>
                  </a:lnTo>
                  <a:lnTo>
                    <a:pt x="1293" y="647"/>
                  </a:lnTo>
                  <a:lnTo>
                    <a:pt x="1163" y="389"/>
                  </a:lnTo>
                  <a:lnTo>
                    <a:pt x="1034" y="130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585;p74"/>
            <p:cNvSpPr/>
            <p:nvPr/>
          </p:nvSpPr>
          <p:spPr>
            <a:xfrm>
              <a:off x="2539007" y="984826"/>
              <a:ext cx="35109" cy="27583"/>
            </a:xfrm>
            <a:custGeom>
              <a:avLst/>
              <a:gdLst/>
              <a:ahLst/>
              <a:cxnLst/>
              <a:rect l="l" t="t" r="r" b="b"/>
              <a:pathLst>
                <a:path w="1810" h="1422" extrusionOk="0">
                  <a:moveTo>
                    <a:pt x="1164" y="0"/>
                  </a:moveTo>
                  <a:lnTo>
                    <a:pt x="776" y="130"/>
                  </a:lnTo>
                  <a:lnTo>
                    <a:pt x="259" y="517"/>
                  </a:lnTo>
                  <a:lnTo>
                    <a:pt x="1" y="905"/>
                  </a:lnTo>
                  <a:lnTo>
                    <a:pt x="1" y="1163"/>
                  </a:lnTo>
                  <a:lnTo>
                    <a:pt x="259" y="1422"/>
                  </a:lnTo>
                  <a:lnTo>
                    <a:pt x="518" y="1422"/>
                  </a:lnTo>
                  <a:lnTo>
                    <a:pt x="1164" y="1034"/>
                  </a:lnTo>
                  <a:lnTo>
                    <a:pt x="1551" y="905"/>
                  </a:lnTo>
                  <a:lnTo>
                    <a:pt x="1810" y="646"/>
                  </a:lnTo>
                  <a:lnTo>
                    <a:pt x="1810" y="388"/>
                  </a:lnTo>
                  <a:lnTo>
                    <a:pt x="1680" y="130"/>
                  </a:lnTo>
                  <a:lnTo>
                    <a:pt x="11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586;p74"/>
            <p:cNvSpPr/>
            <p:nvPr/>
          </p:nvSpPr>
          <p:spPr>
            <a:xfrm>
              <a:off x="2629224" y="977300"/>
              <a:ext cx="40114" cy="20076"/>
            </a:xfrm>
            <a:custGeom>
              <a:avLst/>
              <a:gdLst/>
              <a:ahLst/>
              <a:cxnLst/>
              <a:rect l="l" t="t" r="r" b="b"/>
              <a:pathLst>
                <a:path w="2068" h="1035" extrusionOk="0">
                  <a:moveTo>
                    <a:pt x="518" y="1"/>
                  </a:moveTo>
                  <a:lnTo>
                    <a:pt x="1" y="259"/>
                  </a:lnTo>
                  <a:lnTo>
                    <a:pt x="1" y="518"/>
                  </a:lnTo>
                  <a:lnTo>
                    <a:pt x="130" y="776"/>
                  </a:lnTo>
                  <a:lnTo>
                    <a:pt x="388" y="905"/>
                  </a:lnTo>
                  <a:lnTo>
                    <a:pt x="776" y="905"/>
                  </a:lnTo>
                  <a:lnTo>
                    <a:pt x="1551" y="1034"/>
                  </a:lnTo>
                  <a:lnTo>
                    <a:pt x="1810" y="905"/>
                  </a:lnTo>
                  <a:lnTo>
                    <a:pt x="2068" y="647"/>
                  </a:lnTo>
                  <a:lnTo>
                    <a:pt x="1939" y="388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587;p74"/>
            <p:cNvSpPr/>
            <p:nvPr/>
          </p:nvSpPr>
          <p:spPr>
            <a:xfrm>
              <a:off x="2579121" y="1137698"/>
              <a:ext cx="22559" cy="10029"/>
            </a:xfrm>
            <a:custGeom>
              <a:avLst/>
              <a:gdLst/>
              <a:ahLst/>
              <a:cxnLst/>
              <a:rect l="l" t="t" r="r" b="b"/>
              <a:pathLst>
                <a:path w="1163" h="517" extrusionOk="0">
                  <a:moveTo>
                    <a:pt x="0" y="0"/>
                  </a:moveTo>
                  <a:lnTo>
                    <a:pt x="0" y="129"/>
                  </a:lnTo>
                  <a:lnTo>
                    <a:pt x="129" y="388"/>
                  </a:lnTo>
                  <a:lnTo>
                    <a:pt x="517" y="517"/>
                  </a:lnTo>
                  <a:lnTo>
                    <a:pt x="775" y="388"/>
                  </a:lnTo>
                  <a:lnTo>
                    <a:pt x="1163" y="129"/>
                  </a:lnTo>
                  <a:lnTo>
                    <a:pt x="517" y="259"/>
                  </a:lnTo>
                  <a:lnTo>
                    <a:pt x="258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588;p74"/>
            <p:cNvSpPr/>
            <p:nvPr/>
          </p:nvSpPr>
          <p:spPr>
            <a:xfrm>
              <a:off x="2586627" y="979822"/>
              <a:ext cx="62673" cy="137839"/>
            </a:xfrm>
            <a:custGeom>
              <a:avLst/>
              <a:gdLst/>
              <a:ahLst/>
              <a:cxnLst/>
              <a:rect l="l" t="t" r="r" b="b"/>
              <a:pathLst>
                <a:path w="3231" h="7106" extrusionOk="0">
                  <a:moveTo>
                    <a:pt x="1551" y="0"/>
                  </a:moveTo>
                  <a:lnTo>
                    <a:pt x="1809" y="1421"/>
                  </a:lnTo>
                  <a:lnTo>
                    <a:pt x="2197" y="2713"/>
                  </a:lnTo>
                  <a:lnTo>
                    <a:pt x="2455" y="4005"/>
                  </a:lnTo>
                  <a:lnTo>
                    <a:pt x="2714" y="5297"/>
                  </a:lnTo>
                  <a:lnTo>
                    <a:pt x="1809" y="5168"/>
                  </a:lnTo>
                  <a:lnTo>
                    <a:pt x="2068" y="6589"/>
                  </a:lnTo>
                  <a:lnTo>
                    <a:pt x="1551" y="6718"/>
                  </a:lnTo>
                  <a:lnTo>
                    <a:pt x="1034" y="6718"/>
                  </a:lnTo>
                  <a:lnTo>
                    <a:pt x="517" y="6589"/>
                  </a:lnTo>
                  <a:lnTo>
                    <a:pt x="1" y="6330"/>
                  </a:lnTo>
                  <a:lnTo>
                    <a:pt x="1" y="6460"/>
                  </a:lnTo>
                  <a:lnTo>
                    <a:pt x="259" y="6718"/>
                  </a:lnTo>
                  <a:lnTo>
                    <a:pt x="647" y="6976"/>
                  </a:lnTo>
                  <a:lnTo>
                    <a:pt x="1034" y="7106"/>
                  </a:lnTo>
                  <a:lnTo>
                    <a:pt x="2068" y="7106"/>
                  </a:lnTo>
                  <a:lnTo>
                    <a:pt x="2197" y="6976"/>
                  </a:lnTo>
                  <a:lnTo>
                    <a:pt x="2326" y="6976"/>
                  </a:lnTo>
                  <a:lnTo>
                    <a:pt x="2455" y="6847"/>
                  </a:lnTo>
                  <a:lnTo>
                    <a:pt x="2455" y="6718"/>
                  </a:lnTo>
                  <a:lnTo>
                    <a:pt x="2197" y="5555"/>
                  </a:lnTo>
                  <a:lnTo>
                    <a:pt x="2197" y="5555"/>
                  </a:lnTo>
                  <a:lnTo>
                    <a:pt x="2843" y="5814"/>
                  </a:lnTo>
                  <a:lnTo>
                    <a:pt x="3101" y="5814"/>
                  </a:lnTo>
                  <a:lnTo>
                    <a:pt x="3230" y="5685"/>
                  </a:lnTo>
                  <a:lnTo>
                    <a:pt x="2972" y="4263"/>
                  </a:lnTo>
                  <a:lnTo>
                    <a:pt x="2584" y="2842"/>
                  </a:lnTo>
                  <a:lnTo>
                    <a:pt x="2197" y="1421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589;p74"/>
            <p:cNvSpPr/>
            <p:nvPr/>
          </p:nvSpPr>
          <p:spPr>
            <a:xfrm>
              <a:off x="2584125" y="1102608"/>
              <a:ext cx="37612" cy="27583"/>
            </a:xfrm>
            <a:custGeom>
              <a:avLst/>
              <a:gdLst/>
              <a:ahLst/>
              <a:cxnLst/>
              <a:rect l="l" t="t" r="r" b="b"/>
              <a:pathLst>
                <a:path w="1939" h="1422" extrusionOk="0">
                  <a:moveTo>
                    <a:pt x="130" y="0"/>
                  </a:moveTo>
                  <a:lnTo>
                    <a:pt x="0" y="646"/>
                  </a:lnTo>
                  <a:lnTo>
                    <a:pt x="130" y="1163"/>
                  </a:lnTo>
                  <a:lnTo>
                    <a:pt x="259" y="1292"/>
                  </a:lnTo>
                  <a:lnTo>
                    <a:pt x="517" y="1422"/>
                  </a:lnTo>
                  <a:lnTo>
                    <a:pt x="776" y="1422"/>
                  </a:lnTo>
                  <a:lnTo>
                    <a:pt x="1163" y="1292"/>
                  </a:lnTo>
                  <a:lnTo>
                    <a:pt x="1551" y="1034"/>
                  </a:lnTo>
                  <a:lnTo>
                    <a:pt x="1938" y="517"/>
                  </a:lnTo>
                  <a:lnTo>
                    <a:pt x="1034" y="388"/>
                  </a:lnTo>
                  <a:lnTo>
                    <a:pt x="517" y="259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590;p74"/>
            <p:cNvSpPr/>
            <p:nvPr/>
          </p:nvSpPr>
          <p:spPr>
            <a:xfrm>
              <a:off x="2584125" y="1115139"/>
              <a:ext cx="22579" cy="15052"/>
            </a:xfrm>
            <a:custGeom>
              <a:avLst/>
              <a:gdLst/>
              <a:ahLst/>
              <a:cxnLst/>
              <a:rect l="l" t="t" r="r" b="b"/>
              <a:pathLst>
                <a:path w="1164" h="776" extrusionOk="0">
                  <a:moveTo>
                    <a:pt x="0" y="0"/>
                  </a:moveTo>
                  <a:lnTo>
                    <a:pt x="130" y="517"/>
                  </a:lnTo>
                  <a:lnTo>
                    <a:pt x="259" y="646"/>
                  </a:lnTo>
                  <a:lnTo>
                    <a:pt x="517" y="776"/>
                  </a:lnTo>
                  <a:lnTo>
                    <a:pt x="776" y="776"/>
                  </a:lnTo>
                  <a:lnTo>
                    <a:pt x="1163" y="646"/>
                  </a:lnTo>
                  <a:lnTo>
                    <a:pt x="905" y="388"/>
                  </a:lnTo>
                  <a:lnTo>
                    <a:pt x="646" y="13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591;p74"/>
            <p:cNvSpPr/>
            <p:nvPr/>
          </p:nvSpPr>
          <p:spPr>
            <a:xfrm>
              <a:off x="2408714" y="844485"/>
              <a:ext cx="245592" cy="258142"/>
            </a:xfrm>
            <a:custGeom>
              <a:avLst/>
              <a:gdLst/>
              <a:ahLst/>
              <a:cxnLst/>
              <a:rect l="l" t="t" r="r" b="b"/>
              <a:pathLst>
                <a:path w="12661" h="13308" extrusionOk="0">
                  <a:moveTo>
                    <a:pt x="6330" y="1"/>
                  </a:moveTo>
                  <a:lnTo>
                    <a:pt x="4909" y="388"/>
                  </a:lnTo>
                  <a:lnTo>
                    <a:pt x="3617" y="905"/>
                  </a:lnTo>
                  <a:lnTo>
                    <a:pt x="2455" y="1551"/>
                  </a:lnTo>
                  <a:lnTo>
                    <a:pt x="1421" y="2326"/>
                  </a:lnTo>
                  <a:lnTo>
                    <a:pt x="646" y="3360"/>
                  </a:lnTo>
                  <a:lnTo>
                    <a:pt x="388" y="3876"/>
                  </a:lnTo>
                  <a:lnTo>
                    <a:pt x="129" y="4522"/>
                  </a:lnTo>
                  <a:lnTo>
                    <a:pt x="0" y="6073"/>
                  </a:lnTo>
                  <a:lnTo>
                    <a:pt x="0" y="7623"/>
                  </a:lnTo>
                  <a:lnTo>
                    <a:pt x="258" y="9303"/>
                  </a:lnTo>
                  <a:lnTo>
                    <a:pt x="775" y="12145"/>
                  </a:lnTo>
                  <a:lnTo>
                    <a:pt x="1163" y="13307"/>
                  </a:lnTo>
                  <a:lnTo>
                    <a:pt x="1421" y="13178"/>
                  </a:lnTo>
                  <a:lnTo>
                    <a:pt x="1809" y="12920"/>
                  </a:lnTo>
                  <a:lnTo>
                    <a:pt x="2067" y="12532"/>
                  </a:lnTo>
                  <a:lnTo>
                    <a:pt x="2455" y="12016"/>
                  </a:lnTo>
                  <a:lnTo>
                    <a:pt x="2713" y="11370"/>
                  </a:lnTo>
                  <a:lnTo>
                    <a:pt x="2842" y="10465"/>
                  </a:lnTo>
                  <a:lnTo>
                    <a:pt x="2713" y="9303"/>
                  </a:lnTo>
                  <a:lnTo>
                    <a:pt x="2584" y="8011"/>
                  </a:lnTo>
                  <a:lnTo>
                    <a:pt x="2713" y="6719"/>
                  </a:lnTo>
                  <a:lnTo>
                    <a:pt x="2842" y="5685"/>
                  </a:lnTo>
                  <a:lnTo>
                    <a:pt x="3101" y="4781"/>
                  </a:lnTo>
                  <a:lnTo>
                    <a:pt x="3617" y="4135"/>
                  </a:lnTo>
                  <a:lnTo>
                    <a:pt x="4134" y="3489"/>
                  </a:lnTo>
                  <a:lnTo>
                    <a:pt x="4909" y="3230"/>
                  </a:lnTo>
                  <a:lnTo>
                    <a:pt x="5814" y="2972"/>
                  </a:lnTo>
                  <a:lnTo>
                    <a:pt x="6460" y="2972"/>
                  </a:lnTo>
                  <a:lnTo>
                    <a:pt x="7106" y="3101"/>
                  </a:lnTo>
                  <a:lnTo>
                    <a:pt x="8010" y="3360"/>
                  </a:lnTo>
                  <a:lnTo>
                    <a:pt x="8914" y="3747"/>
                  </a:lnTo>
                  <a:lnTo>
                    <a:pt x="9819" y="3747"/>
                  </a:lnTo>
                  <a:lnTo>
                    <a:pt x="10206" y="3618"/>
                  </a:lnTo>
                  <a:lnTo>
                    <a:pt x="10465" y="3489"/>
                  </a:lnTo>
                  <a:lnTo>
                    <a:pt x="10852" y="3101"/>
                  </a:lnTo>
                  <a:lnTo>
                    <a:pt x="11111" y="2714"/>
                  </a:lnTo>
                  <a:lnTo>
                    <a:pt x="11240" y="2585"/>
                  </a:lnTo>
                  <a:lnTo>
                    <a:pt x="11369" y="2585"/>
                  </a:lnTo>
                  <a:lnTo>
                    <a:pt x="11627" y="2714"/>
                  </a:lnTo>
                  <a:lnTo>
                    <a:pt x="12015" y="3101"/>
                  </a:lnTo>
                  <a:lnTo>
                    <a:pt x="12661" y="4006"/>
                  </a:lnTo>
                  <a:lnTo>
                    <a:pt x="12532" y="3618"/>
                  </a:lnTo>
                  <a:lnTo>
                    <a:pt x="12144" y="2714"/>
                  </a:lnTo>
                  <a:lnTo>
                    <a:pt x="11498" y="1551"/>
                  </a:lnTo>
                  <a:lnTo>
                    <a:pt x="11111" y="1163"/>
                  </a:lnTo>
                  <a:lnTo>
                    <a:pt x="10594" y="776"/>
                  </a:lnTo>
                  <a:lnTo>
                    <a:pt x="9948" y="517"/>
                  </a:lnTo>
                  <a:lnTo>
                    <a:pt x="9173" y="259"/>
                  </a:lnTo>
                  <a:lnTo>
                    <a:pt x="77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592;p74"/>
            <p:cNvSpPr/>
            <p:nvPr/>
          </p:nvSpPr>
          <p:spPr>
            <a:xfrm>
              <a:off x="2391159" y="1032447"/>
              <a:ext cx="80209" cy="102749"/>
            </a:xfrm>
            <a:custGeom>
              <a:avLst/>
              <a:gdLst/>
              <a:ahLst/>
              <a:cxnLst/>
              <a:rect l="l" t="t" r="r" b="b"/>
              <a:pathLst>
                <a:path w="4135" h="5297" extrusionOk="0">
                  <a:moveTo>
                    <a:pt x="905" y="0"/>
                  </a:moveTo>
                  <a:lnTo>
                    <a:pt x="517" y="129"/>
                  </a:lnTo>
                  <a:lnTo>
                    <a:pt x="259" y="258"/>
                  </a:lnTo>
                  <a:lnTo>
                    <a:pt x="130" y="517"/>
                  </a:lnTo>
                  <a:lnTo>
                    <a:pt x="1" y="1163"/>
                  </a:lnTo>
                  <a:lnTo>
                    <a:pt x="130" y="1809"/>
                  </a:lnTo>
                  <a:lnTo>
                    <a:pt x="388" y="2713"/>
                  </a:lnTo>
                  <a:lnTo>
                    <a:pt x="647" y="3488"/>
                  </a:lnTo>
                  <a:lnTo>
                    <a:pt x="1163" y="4263"/>
                  </a:lnTo>
                  <a:lnTo>
                    <a:pt x="1680" y="4780"/>
                  </a:lnTo>
                  <a:lnTo>
                    <a:pt x="2197" y="5168"/>
                  </a:lnTo>
                  <a:lnTo>
                    <a:pt x="2714" y="5297"/>
                  </a:lnTo>
                  <a:lnTo>
                    <a:pt x="3360" y="5168"/>
                  </a:lnTo>
                  <a:lnTo>
                    <a:pt x="3747" y="4909"/>
                  </a:lnTo>
                  <a:lnTo>
                    <a:pt x="4135" y="4393"/>
                  </a:lnTo>
                  <a:lnTo>
                    <a:pt x="3618" y="2067"/>
                  </a:lnTo>
                  <a:lnTo>
                    <a:pt x="3230" y="1680"/>
                  </a:lnTo>
                  <a:lnTo>
                    <a:pt x="2455" y="775"/>
                  </a:lnTo>
                  <a:lnTo>
                    <a:pt x="1939" y="388"/>
                  </a:lnTo>
                  <a:lnTo>
                    <a:pt x="1422" y="129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593;p74"/>
            <p:cNvSpPr/>
            <p:nvPr/>
          </p:nvSpPr>
          <p:spPr>
            <a:xfrm>
              <a:off x="2408714" y="1054987"/>
              <a:ext cx="45119" cy="62673"/>
            </a:xfrm>
            <a:custGeom>
              <a:avLst/>
              <a:gdLst/>
              <a:ahLst/>
              <a:cxnLst/>
              <a:rect l="l" t="t" r="r" b="b"/>
              <a:pathLst>
                <a:path w="2326" h="3231" extrusionOk="0">
                  <a:moveTo>
                    <a:pt x="0" y="1"/>
                  </a:moveTo>
                  <a:lnTo>
                    <a:pt x="646" y="388"/>
                  </a:lnTo>
                  <a:lnTo>
                    <a:pt x="1163" y="905"/>
                  </a:lnTo>
                  <a:lnTo>
                    <a:pt x="1550" y="1551"/>
                  </a:lnTo>
                  <a:lnTo>
                    <a:pt x="1938" y="2326"/>
                  </a:lnTo>
                  <a:lnTo>
                    <a:pt x="1680" y="2068"/>
                  </a:lnTo>
                  <a:lnTo>
                    <a:pt x="1421" y="1939"/>
                  </a:lnTo>
                  <a:lnTo>
                    <a:pt x="1163" y="1939"/>
                  </a:lnTo>
                  <a:lnTo>
                    <a:pt x="775" y="2068"/>
                  </a:lnTo>
                  <a:lnTo>
                    <a:pt x="646" y="2068"/>
                  </a:lnTo>
                  <a:lnTo>
                    <a:pt x="775" y="2197"/>
                  </a:lnTo>
                  <a:lnTo>
                    <a:pt x="1550" y="2197"/>
                  </a:lnTo>
                  <a:lnTo>
                    <a:pt x="1680" y="2455"/>
                  </a:lnTo>
                  <a:lnTo>
                    <a:pt x="2196" y="3231"/>
                  </a:lnTo>
                  <a:lnTo>
                    <a:pt x="2325" y="3231"/>
                  </a:lnTo>
                  <a:lnTo>
                    <a:pt x="2325" y="2714"/>
                  </a:lnTo>
                  <a:lnTo>
                    <a:pt x="2196" y="2197"/>
                  </a:lnTo>
                  <a:lnTo>
                    <a:pt x="2067" y="1680"/>
                  </a:lnTo>
                  <a:lnTo>
                    <a:pt x="1680" y="1164"/>
                  </a:lnTo>
                  <a:lnTo>
                    <a:pt x="1421" y="776"/>
                  </a:lnTo>
                  <a:lnTo>
                    <a:pt x="904" y="388"/>
                  </a:lnTo>
                  <a:lnTo>
                    <a:pt x="517" y="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Oval Callout 14"/>
          <p:cNvSpPr/>
          <p:nvPr/>
        </p:nvSpPr>
        <p:spPr>
          <a:xfrm>
            <a:off x="6442245" y="3247954"/>
            <a:ext cx="1723176" cy="1056918"/>
          </a:xfrm>
          <a:prstGeom prst="wedgeEllipseCallout">
            <a:avLst>
              <a:gd name="adj1" fmla="val -67668"/>
              <a:gd name="adj2" fmla="val -467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604020202020204" charset="-34"/>
                <a:cs typeface="TH Sarabun New" panose="020B0604020202020204" charset="-34"/>
              </a:rPr>
              <a:t>ปัจจุบัน</a:t>
            </a:r>
            <a:endParaRPr lang="en-US" sz="36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130" name="Google Shape;6598;p66">
            <a:extLst>
              <a:ext uri="{FF2B5EF4-FFF2-40B4-BE49-F238E27FC236}">
                <a16:creationId xmlns:a16="http://schemas.microsoft.com/office/drawing/2014/main" id="{F80040D1-6F5C-4B66-B6C7-9CDD3E9774EB}"/>
              </a:ext>
            </a:extLst>
          </p:cNvPr>
          <p:cNvSpPr/>
          <p:nvPr/>
        </p:nvSpPr>
        <p:spPr>
          <a:xfrm flipH="1">
            <a:off x="-9593827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6599;p66">
            <a:extLst>
              <a:ext uri="{FF2B5EF4-FFF2-40B4-BE49-F238E27FC236}">
                <a16:creationId xmlns:a16="http://schemas.microsoft.com/office/drawing/2014/main" id="{7FE2B5D4-2435-4DED-9E32-BE0F8E17C602}"/>
              </a:ext>
            </a:extLst>
          </p:cNvPr>
          <p:cNvSpPr/>
          <p:nvPr/>
        </p:nvSpPr>
        <p:spPr>
          <a:xfrm flipH="1">
            <a:off x="-9491120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6600;p66">
            <a:extLst>
              <a:ext uri="{FF2B5EF4-FFF2-40B4-BE49-F238E27FC236}">
                <a16:creationId xmlns:a16="http://schemas.microsoft.com/office/drawing/2014/main" id="{51938B72-5DFC-4026-8AAB-405D5E335227}"/>
              </a:ext>
            </a:extLst>
          </p:cNvPr>
          <p:cNvSpPr/>
          <p:nvPr/>
        </p:nvSpPr>
        <p:spPr>
          <a:xfrm flipH="1">
            <a:off x="-942677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6601;p66">
            <a:extLst>
              <a:ext uri="{FF2B5EF4-FFF2-40B4-BE49-F238E27FC236}">
                <a16:creationId xmlns:a16="http://schemas.microsoft.com/office/drawing/2014/main" id="{50F28FF8-9711-4B82-8F88-D4D7AC03ABE1}"/>
              </a:ext>
            </a:extLst>
          </p:cNvPr>
          <p:cNvSpPr/>
          <p:nvPr/>
        </p:nvSpPr>
        <p:spPr>
          <a:xfrm flipH="1">
            <a:off x="-951369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6602;p66">
            <a:extLst>
              <a:ext uri="{FF2B5EF4-FFF2-40B4-BE49-F238E27FC236}">
                <a16:creationId xmlns:a16="http://schemas.microsoft.com/office/drawing/2014/main" id="{1B4DD437-E252-49A3-8706-899A5CAD9E4D}"/>
              </a:ext>
            </a:extLst>
          </p:cNvPr>
          <p:cNvSpPr/>
          <p:nvPr/>
        </p:nvSpPr>
        <p:spPr>
          <a:xfrm flipH="1">
            <a:off x="-9513690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6603;p66">
            <a:extLst>
              <a:ext uri="{FF2B5EF4-FFF2-40B4-BE49-F238E27FC236}">
                <a16:creationId xmlns:a16="http://schemas.microsoft.com/office/drawing/2014/main" id="{43C0C46D-679A-409B-BE27-8E75A9A20C09}"/>
              </a:ext>
            </a:extLst>
          </p:cNvPr>
          <p:cNvSpPr/>
          <p:nvPr/>
        </p:nvSpPr>
        <p:spPr>
          <a:xfrm flipH="1">
            <a:off x="-942677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6604;p66">
            <a:extLst>
              <a:ext uri="{FF2B5EF4-FFF2-40B4-BE49-F238E27FC236}">
                <a16:creationId xmlns:a16="http://schemas.microsoft.com/office/drawing/2014/main" id="{14878370-C1BC-4577-88E0-6F9622930085}"/>
              </a:ext>
            </a:extLst>
          </p:cNvPr>
          <p:cNvSpPr/>
          <p:nvPr/>
        </p:nvSpPr>
        <p:spPr>
          <a:xfrm flipH="1">
            <a:off x="-9290842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6605;p66">
            <a:extLst>
              <a:ext uri="{FF2B5EF4-FFF2-40B4-BE49-F238E27FC236}">
                <a16:creationId xmlns:a16="http://schemas.microsoft.com/office/drawing/2014/main" id="{4EF86F53-7F91-490F-B4C6-D499E62DCCCF}"/>
              </a:ext>
            </a:extLst>
          </p:cNvPr>
          <p:cNvSpPr/>
          <p:nvPr/>
        </p:nvSpPr>
        <p:spPr>
          <a:xfrm flipH="1">
            <a:off x="-92834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6623;p66">
            <a:extLst>
              <a:ext uri="{FF2B5EF4-FFF2-40B4-BE49-F238E27FC236}">
                <a16:creationId xmlns:a16="http://schemas.microsoft.com/office/drawing/2014/main" id="{12A63636-EEEF-4E85-BE41-45C7F08ABCCB}"/>
              </a:ext>
            </a:extLst>
          </p:cNvPr>
          <p:cNvSpPr/>
          <p:nvPr/>
        </p:nvSpPr>
        <p:spPr>
          <a:xfrm flipH="1">
            <a:off x="-931954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6624;p66">
            <a:extLst>
              <a:ext uri="{FF2B5EF4-FFF2-40B4-BE49-F238E27FC236}">
                <a16:creationId xmlns:a16="http://schemas.microsoft.com/office/drawing/2014/main" id="{C3614BF3-D9DF-42B4-A3AD-7CBE004DBB69}"/>
              </a:ext>
            </a:extLst>
          </p:cNvPr>
          <p:cNvSpPr/>
          <p:nvPr/>
        </p:nvSpPr>
        <p:spPr>
          <a:xfrm flipH="1">
            <a:off x="-934550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6625;p66">
            <a:extLst>
              <a:ext uri="{FF2B5EF4-FFF2-40B4-BE49-F238E27FC236}">
                <a16:creationId xmlns:a16="http://schemas.microsoft.com/office/drawing/2014/main" id="{B4B2EF0C-8396-4ECA-BD67-7B7FA6A79292}"/>
              </a:ext>
            </a:extLst>
          </p:cNvPr>
          <p:cNvSpPr/>
          <p:nvPr/>
        </p:nvSpPr>
        <p:spPr>
          <a:xfrm flipH="1">
            <a:off x="-9371462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6626;p66">
            <a:extLst>
              <a:ext uri="{FF2B5EF4-FFF2-40B4-BE49-F238E27FC236}">
                <a16:creationId xmlns:a16="http://schemas.microsoft.com/office/drawing/2014/main" id="{64D12200-CD9F-4A10-A80E-210032EBFB32}"/>
              </a:ext>
            </a:extLst>
          </p:cNvPr>
          <p:cNvSpPr/>
          <p:nvPr/>
        </p:nvSpPr>
        <p:spPr>
          <a:xfrm flipH="1">
            <a:off x="-9397423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6627;p66">
            <a:extLst>
              <a:ext uri="{FF2B5EF4-FFF2-40B4-BE49-F238E27FC236}">
                <a16:creationId xmlns:a16="http://schemas.microsoft.com/office/drawing/2014/main" id="{E11954A3-60DA-4425-BE91-F42312DF2584}"/>
              </a:ext>
            </a:extLst>
          </p:cNvPr>
          <p:cNvGrpSpPr/>
          <p:nvPr/>
        </p:nvGrpSpPr>
        <p:grpSpPr>
          <a:xfrm>
            <a:off x="-10912439" y="1585689"/>
            <a:ext cx="3594071" cy="2880387"/>
            <a:chOff x="1462951" y="1747790"/>
            <a:chExt cx="3594071" cy="2880387"/>
          </a:xfrm>
        </p:grpSpPr>
        <p:sp>
          <p:nvSpPr>
            <p:cNvPr id="143" name="Google Shape;6628;p66">
              <a:extLst>
                <a:ext uri="{FF2B5EF4-FFF2-40B4-BE49-F238E27FC236}">
                  <a16:creationId xmlns:a16="http://schemas.microsoft.com/office/drawing/2014/main" id="{C93673FD-5D4E-4E8D-8E5A-AB089931B19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629;p66">
              <a:extLst>
                <a:ext uri="{FF2B5EF4-FFF2-40B4-BE49-F238E27FC236}">
                  <a16:creationId xmlns:a16="http://schemas.microsoft.com/office/drawing/2014/main" id="{7819E6E6-C82E-465E-83E8-4B4806E2DEFD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630;p66">
              <a:extLst>
                <a:ext uri="{FF2B5EF4-FFF2-40B4-BE49-F238E27FC236}">
                  <a16:creationId xmlns:a16="http://schemas.microsoft.com/office/drawing/2014/main" id="{92C3BA0D-7BA3-4E7D-A4D9-B8DD194E7C09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631;p66">
              <a:extLst>
                <a:ext uri="{FF2B5EF4-FFF2-40B4-BE49-F238E27FC236}">
                  <a16:creationId xmlns:a16="http://schemas.microsoft.com/office/drawing/2014/main" id="{00BE107E-D269-4B89-8FF4-2B33588E3A06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632;p66">
              <a:extLst>
                <a:ext uri="{FF2B5EF4-FFF2-40B4-BE49-F238E27FC236}">
                  <a16:creationId xmlns:a16="http://schemas.microsoft.com/office/drawing/2014/main" id="{014D6A0D-64C1-44F4-8A52-229199A355E9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633;p66">
              <a:extLst>
                <a:ext uri="{FF2B5EF4-FFF2-40B4-BE49-F238E27FC236}">
                  <a16:creationId xmlns:a16="http://schemas.microsoft.com/office/drawing/2014/main" id="{97F26F33-DEA3-4FFE-A721-CAFB35EAE35F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634;p66">
              <a:extLst>
                <a:ext uri="{FF2B5EF4-FFF2-40B4-BE49-F238E27FC236}">
                  <a16:creationId xmlns:a16="http://schemas.microsoft.com/office/drawing/2014/main" id="{E9A65EF9-316D-40BB-BA27-9B95A9EF5262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635;p66">
              <a:extLst>
                <a:ext uri="{FF2B5EF4-FFF2-40B4-BE49-F238E27FC236}">
                  <a16:creationId xmlns:a16="http://schemas.microsoft.com/office/drawing/2014/main" id="{76AF5F2E-FADA-446E-8707-69764CA762A9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636;p66">
              <a:extLst>
                <a:ext uri="{FF2B5EF4-FFF2-40B4-BE49-F238E27FC236}">
                  <a16:creationId xmlns:a16="http://schemas.microsoft.com/office/drawing/2014/main" id="{70ECDB5A-A6A1-4800-AD0B-25170D1A61B4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637;p66">
              <a:extLst>
                <a:ext uri="{FF2B5EF4-FFF2-40B4-BE49-F238E27FC236}">
                  <a16:creationId xmlns:a16="http://schemas.microsoft.com/office/drawing/2014/main" id="{252E2CB2-4299-4B82-8171-4FBAC358E44C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638;p66">
              <a:extLst>
                <a:ext uri="{FF2B5EF4-FFF2-40B4-BE49-F238E27FC236}">
                  <a16:creationId xmlns:a16="http://schemas.microsoft.com/office/drawing/2014/main" id="{377436CD-1543-488B-AE8F-BC284EE8BA4E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639;p66">
              <a:extLst>
                <a:ext uri="{FF2B5EF4-FFF2-40B4-BE49-F238E27FC236}">
                  <a16:creationId xmlns:a16="http://schemas.microsoft.com/office/drawing/2014/main" id="{9F6C94D3-D9E1-4A78-8C76-3DB9880BFD8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640;p66">
              <a:extLst>
                <a:ext uri="{FF2B5EF4-FFF2-40B4-BE49-F238E27FC236}">
                  <a16:creationId xmlns:a16="http://schemas.microsoft.com/office/drawing/2014/main" id="{BBA952B6-5FC1-4F8B-956F-B41B4728191E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641;p66">
              <a:extLst>
                <a:ext uri="{FF2B5EF4-FFF2-40B4-BE49-F238E27FC236}">
                  <a16:creationId xmlns:a16="http://schemas.microsoft.com/office/drawing/2014/main" id="{00424347-0C50-4B4B-868B-215947DFE3E8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642;p66">
              <a:extLst>
                <a:ext uri="{FF2B5EF4-FFF2-40B4-BE49-F238E27FC236}">
                  <a16:creationId xmlns:a16="http://schemas.microsoft.com/office/drawing/2014/main" id="{7CCA0D4B-C490-4E0D-B04A-69018C281F3E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643;p66">
              <a:extLst>
                <a:ext uri="{FF2B5EF4-FFF2-40B4-BE49-F238E27FC236}">
                  <a16:creationId xmlns:a16="http://schemas.microsoft.com/office/drawing/2014/main" id="{7094492F-67A7-46E1-9402-5A0939C0843D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644;p66">
              <a:extLst>
                <a:ext uri="{FF2B5EF4-FFF2-40B4-BE49-F238E27FC236}">
                  <a16:creationId xmlns:a16="http://schemas.microsoft.com/office/drawing/2014/main" id="{846D244E-C999-490E-B29E-8898518B6958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645;p66">
              <a:extLst>
                <a:ext uri="{FF2B5EF4-FFF2-40B4-BE49-F238E27FC236}">
                  <a16:creationId xmlns:a16="http://schemas.microsoft.com/office/drawing/2014/main" id="{9729FFB0-D2A9-4365-B265-B349F9BA42D1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646;p66">
              <a:extLst>
                <a:ext uri="{FF2B5EF4-FFF2-40B4-BE49-F238E27FC236}">
                  <a16:creationId xmlns:a16="http://schemas.microsoft.com/office/drawing/2014/main" id="{D0393D01-D2F2-4261-BE1E-28B4DE46F752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647;p66">
              <a:extLst>
                <a:ext uri="{FF2B5EF4-FFF2-40B4-BE49-F238E27FC236}">
                  <a16:creationId xmlns:a16="http://schemas.microsoft.com/office/drawing/2014/main" id="{F9588458-00C2-4617-BE9D-2C3217F3E70E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648;p66">
              <a:extLst>
                <a:ext uri="{FF2B5EF4-FFF2-40B4-BE49-F238E27FC236}">
                  <a16:creationId xmlns:a16="http://schemas.microsoft.com/office/drawing/2014/main" id="{96739FD9-5FB0-4B8C-B412-3C4BFD920095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649;p66">
              <a:extLst>
                <a:ext uri="{FF2B5EF4-FFF2-40B4-BE49-F238E27FC236}">
                  <a16:creationId xmlns:a16="http://schemas.microsoft.com/office/drawing/2014/main" id="{D8805576-D235-4608-A94C-B9EE0D6540DB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650;p66">
              <a:extLst>
                <a:ext uri="{FF2B5EF4-FFF2-40B4-BE49-F238E27FC236}">
                  <a16:creationId xmlns:a16="http://schemas.microsoft.com/office/drawing/2014/main" id="{3BBA3920-D268-4F03-BCE5-79927A261872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651;p66">
              <a:extLst>
                <a:ext uri="{FF2B5EF4-FFF2-40B4-BE49-F238E27FC236}">
                  <a16:creationId xmlns:a16="http://schemas.microsoft.com/office/drawing/2014/main" id="{B55B0D36-3CCE-4761-8779-E3BA90FBD89D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652;p66">
              <a:extLst>
                <a:ext uri="{FF2B5EF4-FFF2-40B4-BE49-F238E27FC236}">
                  <a16:creationId xmlns:a16="http://schemas.microsoft.com/office/drawing/2014/main" id="{CE13D8A9-676A-47F2-A186-8F459FF511D4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653;p66">
              <a:extLst>
                <a:ext uri="{FF2B5EF4-FFF2-40B4-BE49-F238E27FC236}">
                  <a16:creationId xmlns:a16="http://schemas.microsoft.com/office/drawing/2014/main" id="{D8CB9333-63FF-4267-8BDE-134D05E1BF2E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654;p66">
              <a:extLst>
                <a:ext uri="{FF2B5EF4-FFF2-40B4-BE49-F238E27FC236}">
                  <a16:creationId xmlns:a16="http://schemas.microsoft.com/office/drawing/2014/main" id="{2CE19202-B20A-4D98-BBBF-098656EB2CB9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655;p66">
              <a:extLst>
                <a:ext uri="{FF2B5EF4-FFF2-40B4-BE49-F238E27FC236}">
                  <a16:creationId xmlns:a16="http://schemas.microsoft.com/office/drawing/2014/main" id="{C7C08480-447F-4D59-A8E3-C06B92187F8C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656;p66">
              <a:extLst>
                <a:ext uri="{FF2B5EF4-FFF2-40B4-BE49-F238E27FC236}">
                  <a16:creationId xmlns:a16="http://schemas.microsoft.com/office/drawing/2014/main" id="{0EC6CCBD-ECC3-4526-941C-81CF064B76C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657;p66">
              <a:extLst>
                <a:ext uri="{FF2B5EF4-FFF2-40B4-BE49-F238E27FC236}">
                  <a16:creationId xmlns:a16="http://schemas.microsoft.com/office/drawing/2014/main" id="{457AFBC5-75C6-4906-AE81-9DFCA41EA01C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58;p66">
              <a:extLst>
                <a:ext uri="{FF2B5EF4-FFF2-40B4-BE49-F238E27FC236}">
                  <a16:creationId xmlns:a16="http://schemas.microsoft.com/office/drawing/2014/main" id="{000CB36F-01DD-4B60-BD72-20D30D184828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59;p66">
              <a:extLst>
                <a:ext uri="{FF2B5EF4-FFF2-40B4-BE49-F238E27FC236}">
                  <a16:creationId xmlns:a16="http://schemas.microsoft.com/office/drawing/2014/main" id="{F197FB66-9404-44DD-A287-5A8E69F63867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60;p66">
              <a:extLst>
                <a:ext uri="{FF2B5EF4-FFF2-40B4-BE49-F238E27FC236}">
                  <a16:creationId xmlns:a16="http://schemas.microsoft.com/office/drawing/2014/main" id="{52AF408A-F8AC-47F4-9A95-F271D671F7BD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61;p66">
              <a:extLst>
                <a:ext uri="{FF2B5EF4-FFF2-40B4-BE49-F238E27FC236}">
                  <a16:creationId xmlns:a16="http://schemas.microsoft.com/office/drawing/2014/main" id="{C1982F40-19CB-45B8-A0B5-B3DAC77970CC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62;p66">
              <a:extLst>
                <a:ext uri="{FF2B5EF4-FFF2-40B4-BE49-F238E27FC236}">
                  <a16:creationId xmlns:a16="http://schemas.microsoft.com/office/drawing/2014/main" id="{FD5383D9-97F8-47DB-A63A-96278F516D4C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63;p66">
              <a:extLst>
                <a:ext uri="{FF2B5EF4-FFF2-40B4-BE49-F238E27FC236}">
                  <a16:creationId xmlns:a16="http://schemas.microsoft.com/office/drawing/2014/main" id="{4EA91430-6A64-40DF-8F7B-B9C692B829D3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64;p66">
              <a:extLst>
                <a:ext uri="{FF2B5EF4-FFF2-40B4-BE49-F238E27FC236}">
                  <a16:creationId xmlns:a16="http://schemas.microsoft.com/office/drawing/2014/main" id="{CE52122D-6C34-4B51-A7A4-BE4F040A489D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65;p66">
              <a:extLst>
                <a:ext uri="{FF2B5EF4-FFF2-40B4-BE49-F238E27FC236}">
                  <a16:creationId xmlns:a16="http://schemas.microsoft.com/office/drawing/2014/main" id="{AD95B5B1-C6F4-43F3-A818-4DABFD5A5F42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66;p66">
              <a:extLst>
                <a:ext uri="{FF2B5EF4-FFF2-40B4-BE49-F238E27FC236}">
                  <a16:creationId xmlns:a16="http://schemas.microsoft.com/office/drawing/2014/main" id="{7A96C698-F622-4D41-8178-EF78CFA9B8A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667;p66">
              <a:extLst>
                <a:ext uri="{FF2B5EF4-FFF2-40B4-BE49-F238E27FC236}">
                  <a16:creationId xmlns:a16="http://schemas.microsoft.com/office/drawing/2014/main" id="{469ED8CB-1DBD-46BF-8EF8-7EAB7F70BB00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668;p66">
              <a:extLst>
                <a:ext uri="{FF2B5EF4-FFF2-40B4-BE49-F238E27FC236}">
                  <a16:creationId xmlns:a16="http://schemas.microsoft.com/office/drawing/2014/main" id="{71FF4533-904A-465C-9960-0318E8F73E28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669;p66">
              <a:extLst>
                <a:ext uri="{FF2B5EF4-FFF2-40B4-BE49-F238E27FC236}">
                  <a16:creationId xmlns:a16="http://schemas.microsoft.com/office/drawing/2014/main" id="{8D692C45-4B6C-4519-8807-BD919817DFDF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670;p66">
              <a:extLst>
                <a:ext uri="{FF2B5EF4-FFF2-40B4-BE49-F238E27FC236}">
                  <a16:creationId xmlns:a16="http://schemas.microsoft.com/office/drawing/2014/main" id="{166469AA-E148-43D3-9A7B-E4F5E4D0603A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671;p66">
              <a:extLst>
                <a:ext uri="{FF2B5EF4-FFF2-40B4-BE49-F238E27FC236}">
                  <a16:creationId xmlns:a16="http://schemas.microsoft.com/office/drawing/2014/main" id="{FB71FD16-AF63-4A72-88A4-079F91D067F4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672;p66">
              <a:extLst>
                <a:ext uri="{FF2B5EF4-FFF2-40B4-BE49-F238E27FC236}">
                  <a16:creationId xmlns:a16="http://schemas.microsoft.com/office/drawing/2014/main" id="{340B72E6-A6F5-49E7-BA93-EAE050392FD0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673;p66">
              <a:extLst>
                <a:ext uri="{FF2B5EF4-FFF2-40B4-BE49-F238E27FC236}">
                  <a16:creationId xmlns:a16="http://schemas.microsoft.com/office/drawing/2014/main" id="{3171CFF7-057E-4636-BDE8-013B84A3708D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674;p66">
              <a:extLst>
                <a:ext uri="{FF2B5EF4-FFF2-40B4-BE49-F238E27FC236}">
                  <a16:creationId xmlns:a16="http://schemas.microsoft.com/office/drawing/2014/main" id="{25D88D39-AF29-4D6B-B45A-493908C2C651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675;p66">
              <a:extLst>
                <a:ext uri="{FF2B5EF4-FFF2-40B4-BE49-F238E27FC236}">
                  <a16:creationId xmlns:a16="http://schemas.microsoft.com/office/drawing/2014/main" id="{C5E5DCD4-474A-4798-8AA6-6B9F993D6B37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676;p66">
              <a:extLst>
                <a:ext uri="{FF2B5EF4-FFF2-40B4-BE49-F238E27FC236}">
                  <a16:creationId xmlns:a16="http://schemas.microsoft.com/office/drawing/2014/main" id="{CC381540-D540-4543-8E9D-F124BCC573C2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677;p66">
              <a:extLst>
                <a:ext uri="{FF2B5EF4-FFF2-40B4-BE49-F238E27FC236}">
                  <a16:creationId xmlns:a16="http://schemas.microsoft.com/office/drawing/2014/main" id="{7510D108-5262-48AF-B07D-E6090575266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678;p66">
              <a:extLst>
                <a:ext uri="{FF2B5EF4-FFF2-40B4-BE49-F238E27FC236}">
                  <a16:creationId xmlns:a16="http://schemas.microsoft.com/office/drawing/2014/main" id="{3389E08B-99BB-4A67-B7BE-25D56FFADEC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679;p66">
              <a:extLst>
                <a:ext uri="{FF2B5EF4-FFF2-40B4-BE49-F238E27FC236}">
                  <a16:creationId xmlns:a16="http://schemas.microsoft.com/office/drawing/2014/main" id="{32111125-4707-4095-96F4-BE0BF1D4454A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680;p66">
              <a:extLst>
                <a:ext uri="{FF2B5EF4-FFF2-40B4-BE49-F238E27FC236}">
                  <a16:creationId xmlns:a16="http://schemas.microsoft.com/office/drawing/2014/main" id="{A917351C-2829-4331-B871-B33AA54156DF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681;p66">
              <a:extLst>
                <a:ext uri="{FF2B5EF4-FFF2-40B4-BE49-F238E27FC236}">
                  <a16:creationId xmlns:a16="http://schemas.microsoft.com/office/drawing/2014/main" id="{CB26D71C-6427-402F-BDFE-F643102CA311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682;p66">
              <a:extLst>
                <a:ext uri="{FF2B5EF4-FFF2-40B4-BE49-F238E27FC236}">
                  <a16:creationId xmlns:a16="http://schemas.microsoft.com/office/drawing/2014/main" id="{EA3B6FD3-327F-48EF-9109-FA58DFBBC2F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683;p66">
              <a:extLst>
                <a:ext uri="{FF2B5EF4-FFF2-40B4-BE49-F238E27FC236}">
                  <a16:creationId xmlns:a16="http://schemas.microsoft.com/office/drawing/2014/main" id="{F21F43F1-30D7-4828-A8B8-37DAF903A1C6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684;p66">
              <a:extLst>
                <a:ext uri="{FF2B5EF4-FFF2-40B4-BE49-F238E27FC236}">
                  <a16:creationId xmlns:a16="http://schemas.microsoft.com/office/drawing/2014/main" id="{7D017423-A334-4535-A203-8D620EE3AA7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685;p66">
              <a:extLst>
                <a:ext uri="{FF2B5EF4-FFF2-40B4-BE49-F238E27FC236}">
                  <a16:creationId xmlns:a16="http://schemas.microsoft.com/office/drawing/2014/main" id="{8EC5E1B2-2264-41D2-92A0-F85BA977C740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686;p66">
              <a:extLst>
                <a:ext uri="{FF2B5EF4-FFF2-40B4-BE49-F238E27FC236}">
                  <a16:creationId xmlns:a16="http://schemas.microsoft.com/office/drawing/2014/main" id="{1AFE9E96-031B-43A8-9345-8E35BC9FE3DB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687;p66">
              <a:extLst>
                <a:ext uri="{FF2B5EF4-FFF2-40B4-BE49-F238E27FC236}">
                  <a16:creationId xmlns:a16="http://schemas.microsoft.com/office/drawing/2014/main" id="{307FBE1B-D3D1-4144-87E5-AF322DAD99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688;p66">
              <a:extLst>
                <a:ext uri="{FF2B5EF4-FFF2-40B4-BE49-F238E27FC236}">
                  <a16:creationId xmlns:a16="http://schemas.microsoft.com/office/drawing/2014/main" id="{B1580873-8754-46A5-836F-16022DA88868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689;p66">
              <a:extLst>
                <a:ext uri="{FF2B5EF4-FFF2-40B4-BE49-F238E27FC236}">
                  <a16:creationId xmlns:a16="http://schemas.microsoft.com/office/drawing/2014/main" id="{205B7982-0B57-45B2-A69A-D93FA7F93DF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690;p66">
              <a:extLst>
                <a:ext uri="{FF2B5EF4-FFF2-40B4-BE49-F238E27FC236}">
                  <a16:creationId xmlns:a16="http://schemas.microsoft.com/office/drawing/2014/main" id="{B857D28A-55D9-4A54-B3A7-13152D12A418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691;p66">
              <a:extLst>
                <a:ext uri="{FF2B5EF4-FFF2-40B4-BE49-F238E27FC236}">
                  <a16:creationId xmlns:a16="http://schemas.microsoft.com/office/drawing/2014/main" id="{C12751D2-4EB7-4EE0-9271-E7580BCFB968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692;p66">
              <a:extLst>
                <a:ext uri="{FF2B5EF4-FFF2-40B4-BE49-F238E27FC236}">
                  <a16:creationId xmlns:a16="http://schemas.microsoft.com/office/drawing/2014/main" id="{05C9B823-61BA-4835-A0C3-B36F02588232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693;p66">
              <a:extLst>
                <a:ext uri="{FF2B5EF4-FFF2-40B4-BE49-F238E27FC236}">
                  <a16:creationId xmlns:a16="http://schemas.microsoft.com/office/drawing/2014/main" id="{0DE248C6-A050-41A9-A093-BC82D90C105A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694;p66">
              <a:extLst>
                <a:ext uri="{FF2B5EF4-FFF2-40B4-BE49-F238E27FC236}">
                  <a16:creationId xmlns:a16="http://schemas.microsoft.com/office/drawing/2014/main" id="{4E0A53F4-B035-4CC8-96B7-2D13E82C2759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695;p66">
              <a:extLst>
                <a:ext uri="{FF2B5EF4-FFF2-40B4-BE49-F238E27FC236}">
                  <a16:creationId xmlns:a16="http://schemas.microsoft.com/office/drawing/2014/main" id="{5C24EA20-9A7B-475F-9B31-16408A255D10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696;p66">
              <a:extLst>
                <a:ext uri="{FF2B5EF4-FFF2-40B4-BE49-F238E27FC236}">
                  <a16:creationId xmlns:a16="http://schemas.microsoft.com/office/drawing/2014/main" id="{10B3CD04-93EF-47B3-B46C-A0F8E825EDDF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697;p66">
              <a:extLst>
                <a:ext uri="{FF2B5EF4-FFF2-40B4-BE49-F238E27FC236}">
                  <a16:creationId xmlns:a16="http://schemas.microsoft.com/office/drawing/2014/main" id="{9FFD7449-702D-4001-8FC2-FAA7A2D67045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698;p66">
              <a:extLst>
                <a:ext uri="{FF2B5EF4-FFF2-40B4-BE49-F238E27FC236}">
                  <a16:creationId xmlns:a16="http://schemas.microsoft.com/office/drawing/2014/main" id="{1A446642-40F8-4A7D-9624-91D7782337D4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99;p66">
              <a:extLst>
                <a:ext uri="{FF2B5EF4-FFF2-40B4-BE49-F238E27FC236}">
                  <a16:creationId xmlns:a16="http://schemas.microsoft.com/office/drawing/2014/main" id="{4219E0CA-5525-4D1B-8BC2-C1902F022311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700;p66">
              <a:extLst>
                <a:ext uri="{FF2B5EF4-FFF2-40B4-BE49-F238E27FC236}">
                  <a16:creationId xmlns:a16="http://schemas.microsoft.com/office/drawing/2014/main" id="{2F11F255-6DA6-483D-A4CA-8682E634EEF8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701;p66">
              <a:extLst>
                <a:ext uri="{FF2B5EF4-FFF2-40B4-BE49-F238E27FC236}">
                  <a16:creationId xmlns:a16="http://schemas.microsoft.com/office/drawing/2014/main" id="{08E25F5D-F028-4C9F-9ED8-43A48686F4A1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702;p66">
              <a:extLst>
                <a:ext uri="{FF2B5EF4-FFF2-40B4-BE49-F238E27FC236}">
                  <a16:creationId xmlns:a16="http://schemas.microsoft.com/office/drawing/2014/main" id="{BD0D24D8-2B57-4790-B22C-99E8C0B0695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703;p66">
              <a:extLst>
                <a:ext uri="{FF2B5EF4-FFF2-40B4-BE49-F238E27FC236}">
                  <a16:creationId xmlns:a16="http://schemas.microsoft.com/office/drawing/2014/main" id="{F6117C6E-0FAC-4EFE-A31A-EADA83A26D1A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704;p66">
              <a:extLst>
                <a:ext uri="{FF2B5EF4-FFF2-40B4-BE49-F238E27FC236}">
                  <a16:creationId xmlns:a16="http://schemas.microsoft.com/office/drawing/2014/main" id="{8E4A4822-5375-4453-8621-0D759076787C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705;p66">
              <a:extLst>
                <a:ext uri="{FF2B5EF4-FFF2-40B4-BE49-F238E27FC236}">
                  <a16:creationId xmlns:a16="http://schemas.microsoft.com/office/drawing/2014/main" id="{252C8709-64C0-4064-96F3-C0A883AFE043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706;p66">
              <a:extLst>
                <a:ext uri="{FF2B5EF4-FFF2-40B4-BE49-F238E27FC236}">
                  <a16:creationId xmlns:a16="http://schemas.microsoft.com/office/drawing/2014/main" id="{27AE0D36-C6AF-4D23-AE6F-4F398E323694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707;p66">
              <a:extLst>
                <a:ext uri="{FF2B5EF4-FFF2-40B4-BE49-F238E27FC236}">
                  <a16:creationId xmlns:a16="http://schemas.microsoft.com/office/drawing/2014/main" id="{D536E317-8719-400C-AAAB-F03E3454698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708;p66">
              <a:extLst>
                <a:ext uri="{FF2B5EF4-FFF2-40B4-BE49-F238E27FC236}">
                  <a16:creationId xmlns:a16="http://schemas.microsoft.com/office/drawing/2014/main" id="{0627C44F-DA42-4F28-9235-64A2B4FC97C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09;p66">
              <a:extLst>
                <a:ext uri="{FF2B5EF4-FFF2-40B4-BE49-F238E27FC236}">
                  <a16:creationId xmlns:a16="http://schemas.microsoft.com/office/drawing/2014/main" id="{763311A2-A0CD-4547-B219-71AD1BBCF1D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10;p66">
              <a:extLst>
                <a:ext uri="{FF2B5EF4-FFF2-40B4-BE49-F238E27FC236}">
                  <a16:creationId xmlns:a16="http://schemas.microsoft.com/office/drawing/2014/main" id="{17D4988C-D542-49A3-8CF7-F63A09B1838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11;p66">
              <a:extLst>
                <a:ext uri="{FF2B5EF4-FFF2-40B4-BE49-F238E27FC236}">
                  <a16:creationId xmlns:a16="http://schemas.microsoft.com/office/drawing/2014/main" id="{0D6CE073-5AFB-4288-883C-D60F10C87A81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12;p66">
              <a:extLst>
                <a:ext uri="{FF2B5EF4-FFF2-40B4-BE49-F238E27FC236}">
                  <a16:creationId xmlns:a16="http://schemas.microsoft.com/office/drawing/2014/main" id="{E49B0275-3BB8-4870-A41C-8A0D577C446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13;p66">
              <a:extLst>
                <a:ext uri="{FF2B5EF4-FFF2-40B4-BE49-F238E27FC236}">
                  <a16:creationId xmlns:a16="http://schemas.microsoft.com/office/drawing/2014/main" id="{B677314D-DF04-423C-B2B8-820E16D0C02C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14;p66">
              <a:extLst>
                <a:ext uri="{FF2B5EF4-FFF2-40B4-BE49-F238E27FC236}">
                  <a16:creationId xmlns:a16="http://schemas.microsoft.com/office/drawing/2014/main" id="{DF0775B7-329B-4407-97FB-ACB8CBBFFA8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15;p66">
              <a:extLst>
                <a:ext uri="{FF2B5EF4-FFF2-40B4-BE49-F238E27FC236}">
                  <a16:creationId xmlns:a16="http://schemas.microsoft.com/office/drawing/2014/main" id="{4E0B325D-3CBF-4387-9E14-E56527DE1F3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16;p66">
              <a:extLst>
                <a:ext uri="{FF2B5EF4-FFF2-40B4-BE49-F238E27FC236}">
                  <a16:creationId xmlns:a16="http://schemas.microsoft.com/office/drawing/2014/main" id="{D852498C-F1B7-4F54-9BB5-E019C3DDC7BE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17;p66">
              <a:extLst>
                <a:ext uri="{FF2B5EF4-FFF2-40B4-BE49-F238E27FC236}">
                  <a16:creationId xmlns:a16="http://schemas.microsoft.com/office/drawing/2014/main" id="{081C151D-CADA-4CE1-B46F-6205B5E02251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18;p66">
              <a:extLst>
                <a:ext uri="{FF2B5EF4-FFF2-40B4-BE49-F238E27FC236}">
                  <a16:creationId xmlns:a16="http://schemas.microsoft.com/office/drawing/2014/main" id="{7C90536D-B757-4CBD-B474-9D8D1963A837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719;p66">
              <a:extLst>
                <a:ext uri="{FF2B5EF4-FFF2-40B4-BE49-F238E27FC236}">
                  <a16:creationId xmlns:a16="http://schemas.microsoft.com/office/drawing/2014/main" id="{C06FFBDC-725D-4FB2-890D-B0AD2B29368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720;p66">
              <a:extLst>
                <a:ext uri="{FF2B5EF4-FFF2-40B4-BE49-F238E27FC236}">
                  <a16:creationId xmlns:a16="http://schemas.microsoft.com/office/drawing/2014/main" id="{8DF6F09A-B6A5-4380-A1D8-B71C09DDA26E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721;p66">
              <a:extLst>
                <a:ext uri="{FF2B5EF4-FFF2-40B4-BE49-F238E27FC236}">
                  <a16:creationId xmlns:a16="http://schemas.microsoft.com/office/drawing/2014/main" id="{C6614A95-E533-4435-8A37-800C2A21A8AB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722;p66">
              <a:extLst>
                <a:ext uri="{FF2B5EF4-FFF2-40B4-BE49-F238E27FC236}">
                  <a16:creationId xmlns:a16="http://schemas.microsoft.com/office/drawing/2014/main" id="{C4D68173-FBDA-4137-9843-15848AE5DD16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723;p66">
              <a:extLst>
                <a:ext uri="{FF2B5EF4-FFF2-40B4-BE49-F238E27FC236}">
                  <a16:creationId xmlns:a16="http://schemas.microsoft.com/office/drawing/2014/main" id="{77F632C3-4815-4825-9949-1C31C9384D3D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724;p66">
              <a:extLst>
                <a:ext uri="{FF2B5EF4-FFF2-40B4-BE49-F238E27FC236}">
                  <a16:creationId xmlns:a16="http://schemas.microsoft.com/office/drawing/2014/main" id="{EA896A3B-9D80-4FBF-9B02-853D9E992688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725;p66">
              <a:extLst>
                <a:ext uri="{FF2B5EF4-FFF2-40B4-BE49-F238E27FC236}">
                  <a16:creationId xmlns:a16="http://schemas.microsoft.com/office/drawing/2014/main" id="{799EAFD1-3939-40DB-A5E8-3F541F0EDEF6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726;p66">
              <a:extLst>
                <a:ext uri="{FF2B5EF4-FFF2-40B4-BE49-F238E27FC236}">
                  <a16:creationId xmlns:a16="http://schemas.microsoft.com/office/drawing/2014/main" id="{77B3CCDC-919D-48C7-97F2-2D2FC9B84B6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727;p66">
              <a:extLst>
                <a:ext uri="{FF2B5EF4-FFF2-40B4-BE49-F238E27FC236}">
                  <a16:creationId xmlns:a16="http://schemas.microsoft.com/office/drawing/2014/main" id="{06796849-0449-4933-9BEC-45A17412D93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728;p66">
              <a:extLst>
                <a:ext uri="{FF2B5EF4-FFF2-40B4-BE49-F238E27FC236}">
                  <a16:creationId xmlns:a16="http://schemas.microsoft.com/office/drawing/2014/main" id="{50970928-4231-47B7-9DDB-85DD27A4D1B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729;p66">
              <a:extLst>
                <a:ext uri="{FF2B5EF4-FFF2-40B4-BE49-F238E27FC236}">
                  <a16:creationId xmlns:a16="http://schemas.microsoft.com/office/drawing/2014/main" id="{DB5B68F9-37DF-4206-B654-440251F9107C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730;p66">
              <a:extLst>
                <a:ext uri="{FF2B5EF4-FFF2-40B4-BE49-F238E27FC236}">
                  <a16:creationId xmlns:a16="http://schemas.microsoft.com/office/drawing/2014/main" id="{2C786910-B8CF-475A-8EFB-0FD9EE2D0879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731;p66">
              <a:extLst>
                <a:ext uri="{FF2B5EF4-FFF2-40B4-BE49-F238E27FC236}">
                  <a16:creationId xmlns:a16="http://schemas.microsoft.com/office/drawing/2014/main" id="{F859B420-A085-4E70-9282-30E69387A409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732;p66">
              <a:extLst>
                <a:ext uri="{FF2B5EF4-FFF2-40B4-BE49-F238E27FC236}">
                  <a16:creationId xmlns:a16="http://schemas.microsoft.com/office/drawing/2014/main" id="{07B5F193-2B61-426B-B7F5-18D8B7B674EF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733;p66">
              <a:extLst>
                <a:ext uri="{FF2B5EF4-FFF2-40B4-BE49-F238E27FC236}">
                  <a16:creationId xmlns:a16="http://schemas.microsoft.com/office/drawing/2014/main" id="{F16F3BDB-AAFE-49AD-85C0-B6ECFA4C5EFF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734;p66">
              <a:extLst>
                <a:ext uri="{FF2B5EF4-FFF2-40B4-BE49-F238E27FC236}">
                  <a16:creationId xmlns:a16="http://schemas.microsoft.com/office/drawing/2014/main" id="{4958CB01-4790-455E-80C4-351510B7A4B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735;p66">
              <a:extLst>
                <a:ext uri="{FF2B5EF4-FFF2-40B4-BE49-F238E27FC236}">
                  <a16:creationId xmlns:a16="http://schemas.microsoft.com/office/drawing/2014/main" id="{D654028A-3B4B-488B-BFD7-57F13527AEE1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736;p66">
              <a:extLst>
                <a:ext uri="{FF2B5EF4-FFF2-40B4-BE49-F238E27FC236}">
                  <a16:creationId xmlns:a16="http://schemas.microsoft.com/office/drawing/2014/main" id="{CBAE2EF1-632B-4A37-8BA6-4C8DECA55534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737;p66">
              <a:extLst>
                <a:ext uri="{FF2B5EF4-FFF2-40B4-BE49-F238E27FC236}">
                  <a16:creationId xmlns:a16="http://schemas.microsoft.com/office/drawing/2014/main" id="{2538DF62-CC69-458F-8987-BB8EA2875EF4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738;p66">
              <a:extLst>
                <a:ext uri="{FF2B5EF4-FFF2-40B4-BE49-F238E27FC236}">
                  <a16:creationId xmlns:a16="http://schemas.microsoft.com/office/drawing/2014/main" id="{4521D755-956E-4BEA-8C0A-BD623A35BEC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739;p66">
              <a:extLst>
                <a:ext uri="{FF2B5EF4-FFF2-40B4-BE49-F238E27FC236}">
                  <a16:creationId xmlns:a16="http://schemas.microsoft.com/office/drawing/2014/main" id="{A5CCAAF7-531A-4F08-9E4B-CC74D886B1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740;p66">
              <a:extLst>
                <a:ext uri="{FF2B5EF4-FFF2-40B4-BE49-F238E27FC236}">
                  <a16:creationId xmlns:a16="http://schemas.microsoft.com/office/drawing/2014/main" id="{C5C29286-2647-4B3A-9E2E-65673C8DE36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741;p66">
              <a:extLst>
                <a:ext uri="{FF2B5EF4-FFF2-40B4-BE49-F238E27FC236}">
                  <a16:creationId xmlns:a16="http://schemas.microsoft.com/office/drawing/2014/main" id="{9053CB0F-C4D3-4C63-A308-4FFC45B26EBA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742;p66">
              <a:extLst>
                <a:ext uri="{FF2B5EF4-FFF2-40B4-BE49-F238E27FC236}">
                  <a16:creationId xmlns:a16="http://schemas.microsoft.com/office/drawing/2014/main" id="{599D38FE-BEFF-4F07-B346-121EA6E767C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743;p66">
              <a:extLst>
                <a:ext uri="{FF2B5EF4-FFF2-40B4-BE49-F238E27FC236}">
                  <a16:creationId xmlns:a16="http://schemas.microsoft.com/office/drawing/2014/main" id="{619595CD-FFF7-4297-885C-AB9EC6C9AC55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744;p66">
              <a:extLst>
                <a:ext uri="{FF2B5EF4-FFF2-40B4-BE49-F238E27FC236}">
                  <a16:creationId xmlns:a16="http://schemas.microsoft.com/office/drawing/2014/main" id="{77A97CBA-743D-4046-91FC-CCC0F4A5B6A3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745;p66">
              <a:extLst>
                <a:ext uri="{FF2B5EF4-FFF2-40B4-BE49-F238E27FC236}">
                  <a16:creationId xmlns:a16="http://schemas.microsoft.com/office/drawing/2014/main" id="{F84498C5-E0CE-4F94-803D-3951F6918192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746;p66">
              <a:extLst>
                <a:ext uri="{FF2B5EF4-FFF2-40B4-BE49-F238E27FC236}">
                  <a16:creationId xmlns:a16="http://schemas.microsoft.com/office/drawing/2014/main" id="{02A49D10-1E51-48F6-8792-F9225B0D68A4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747;p66">
              <a:extLst>
                <a:ext uri="{FF2B5EF4-FFF2-40B4-BE49-F238E27FC236}">
                  <a16:creationId xmlns:a16="http://schemas.microsoft.com/office/drawing/2014/main" id="{81562B7E-15AB-4138-B49C-BC7CEDA3962E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748;p66">
              <a:extLst>
                <a:ext uri="{FF2B5EF4-FFF2-40B4-BE49-F238E27FC236}">
                  <a16:creationId xmlns:a16="http://schemas.microsoft.com/office/drawing/2014/main" id="{03A28B4E-20C7-4517-A20F-7D5098D7F22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749;p66">
              <a:extLst>
                <a:ext uri="{FF2B5EF4-FFF2-40B4-BE49-F238E27FC236}">
                  <a16:creationId xmlns:a16="http://schemas.microsoft.com/office/drawing/2014/main" id="{4C0CBF7E-86B4-4582-BF80-987F40822991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750;p66">
              <a:extLst>
                <a:ext uri="{FF2B5EF4-FFF2-40B4-BE49-F238E27FC236}">
                  <a16:creationId xmlns:a16="http://schemas.microsoft.com/office/drawing/2014/main" id="{C064CECC-89D8-43EE-B566-56BCD56318E0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751;p66">
              <a:extLst>
                <a:ext uri="{FF2B5EF4-FFF2-40B4-BE49-F238E27FC236}">
                  <a16:creationId xmlns:a16="http://schemas.microsoft.com/office/drawing/2014/main" id="{C47D8AD7-9F5E-427A-A51C-37C41CA66046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52;p66">
              <a:extLst>
                <a:ext uri="{FF2B5EF4-FFF2-40B4-BE49-F238E27FC236}">
                  <a16:creationId xmlns:a16="http://schemas.microsoft.com/office/drawing/2014/main" id="{A3DBCB37-462E-43F6-8AE4-A6C08F40F39B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53;p66">
              <a:extLst>
                <a:ext uri="{FF2B5EF4-FFF2-40B4-BE49-F238E27FC236}">
                  <a16:creationId xmlns:a16="http://schemas.microsoft.com/office/drawing/2014/main" id="{E7647966-5EE5-46B1-96E4-EDB3164D766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54;p66">
              <a:extLst>
                <a:ext uri="{FF2B5EF4-FFF2-40B4-BE49-F238E27FC236}">
                  <a16:creationId xmlns:a16="http://schemas.microsoft.com/office/drawing/2014/main" id="{30D30FB9-43E4-429D-BDC9-25C28C0997DF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55;p66">
              <a:extLst>
                <a:ext uri="{FF2B5EF4-FFF2-40B4-BE49-F238E27FC236}">
                  <a16:creationId xmlns:a16="http://schemas.microsoft.com/office/drawing/2014/main" id="{C0588E76-9073-411E-AC51-E735C74A4844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56;p66">
              <a:extLst>
                <a:ext uri="{FF2B5EF4-FFF2-40B4-BE49-F238E27FC236}">
                  <a16:creationId xmlns:a16="http://schemas.microsoft.com/office/drawing/2014/main" id="{B3F28A29-D995-44E2-AD44-F10DC4BFDD69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57;p66">
              <a:extLst>
                <a:ext uri="{FF2B5EF4-FFF2-40B4-BE49-F238E27FC236}">
                  <a16:creationId xmlns:a16="http://schemas.microsoft.com/office/drawing/2014/main" id="{EE680DB2-8EE2-4D2E-99C8-B924AD7DA918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58;p66">
              <a:extLst>
                <a:ext uri="{FF2B5EF4-FFF2-40B4-BE49-F238E27FC236}">
                  <a16:creationId xmlns:a16="http://schemas.microsoft.com/office/drawing/2014/main" id="{9596AFE7-83B1-4143-AD88-00A1CFF4BEE2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59;p66">
              <a:extLst>
                <a:ext uri="{FF2B5EF4-FFF2-40B4-BE49-F238E27FC236}">
                  <a16:creationId xmlns:a16="http://schemas.microsoft.com/office/drawing/2014/main" id="{504B7946-1EE7-44DE-88F9-B5892ED9A7E2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60;p66">
              <a:extLst>
                <a:ext uri="{FF2B5EF4-FFF2-40B4-BE49-F238E27FC236}">
                  <a16:creationId xmlns:a16="http://schemas.microsoft.com/office/drawing/2014/main" id="{EEF6BAF4-C1F2-44B8-B307-E69D8D9D103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61;p66">
              <a:extLst>
                <a:ext uri="{FF2B5EF4-FFF2-40B4-BE49-F238E27FC236}">
                  <a16:creationId xmlns:a16="http://schemas.microsoft.com/office/drawing/2014/main" id="{09E0F5B3-A95B-44C6-A0A1-3ADE02816676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62;p66">
              <a:extLst>
                <a:ext uri="{FF2B5EF4-FFF2-40B4-BE49-F238E27FC236}">
                  <a16:creationId xmlns:a16="http://schemas.microsoft.com/office/drawing/2014/main" id="{D178279E-176F-42AD-8839-63A4CB418AD0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63;p66">
              <a:extLst>
                <a:ext uri="{FF2B5EF4-FFF2-40B4-BE49-F238E27FC236}">
                  <a16:creationId xmlns:a16="http://schemas.microsoft.com/office/drawing/2014/main" id="{9B9BF210-921F-4996-BAAF-C7C5FC5F63EC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64;p66">
              <a:extLst>
                <a:ext uri="{FF2B5EF4-FFF2-40B4-BE49-F238E27FC236}">
                  <a16:creationId xmlns:a16="http://schemas.microsoft.com/office/drawing/2014/main" id="{819674BE-C359-427F-818D-D35046843EB7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65;p66">
              <a:extLst>
                <a:ext uri="{FF2B5EF4-FFF2-40B4-BE49-F238E27FC236}">
                  <a16:creationId xmlns:a16="http://schemas.microsoft.com/office/drawing/2014/main" id="{5EE7C382-1D0E-4041-9059-C918B8D18CD2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66;p66">
              <a:extLst>
                <a:ext uri="{FF2B5EF4-FFF2-40B4-BE49-F238E27FC236}">
                  <a16:creationId xmlns:a16="http://schemas.microsoft.com/office/drawing/2014/main" id="{030AD70F-AA0C-40B1-A5BB-2C2002BFF3FC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67;p66">
              <a:extLst>
                <a:ext uri="{FF2B5EF4-FFF2-40B4-BE49-F238E27FC236}">
                  <a16:creationId xmlns:a16="http://schemas.microsoft.com/office/drawing/2014/main" id="{FA5987D9-A8A6-47FB-96D7-B605820DF89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68;p66">
              <a:extLst>
                <a:ext uri="{FF2B5EF4-FFF2-40B4-BE49-F238E27FC236}">
                  <a16:creationId xmlns:a16="http://schemas.microsoft.com/office/drawing/2014/main" id="{237A34E9-5AD8-4F6D-B873-D54ECAEA5D6D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69;p66">
              <a:extLst>
                <a:ext uri="{FF2B5EF4-FFF2-40B4-BE49-F238E27FC236}">
                  <a16:creationId xmlns:a16="http://schemas.microsoft.com/office/drawing/2014/main" id="{578E843D-6E58-432E-A8BE-6321E1A14E7F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70;p66">
              <a:extLst>
                <a:ext uri="{FF2B5EF4-FFF2-40B4-BE49-F238E27FC236}">
                  <a16:creationId xmlns:a16="http://schemas.microsoft.com/office/drawing/2014/main" id="{864754B9-008D-4E66-8431-B1DD7CE3607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71;p66">
              <a:extLst>
                <a:ext uri="{FF2B5EF4-FFF2-40B4-BE49-F238E27FC236}">
                  <a16:creationId xmlns:a16="http://schemas.microsoft.com/office/drawing/2014/main" id="{40284117-2612-4EF6-8298-1C037BAE01D7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72;p66">
              <a:extLst>
                <a:ext uri="{FF2B5EF4-FFF2-40B4-BE49-F238E27FC236}">
                  <a16:creationId xmlns:a16="http://schemas.microsoft.com/office/drawing/2014/main" id="{9E619AC7-8AE0-4898-94A8-57FD653A7A8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73;p66">
              <a:extLst>
                <a:ext uri="{FF2B5EF4-FFF2-40B4-BE49-F238E27FC236}">
                  <a16:creationId xmlns:a16="http://schemas.microsoft.com/office/drawing/2014/main" id="{79BC1794-BB66-43BA-B150-16DB33DDD299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74;p66">
              <a:extLst>
                <a:ext uri="{FF2B5EF4-FFF2-40B4-BE49-F238E27FC236}">
                  <a16:creationId xmlns:a16="http://schemas.microsoft.com/office/drawing/2014/main" id="{96917558-3BD2-416F-8C09-86F8A03A1CBA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775;p66">
              <a:extLst>
                <a:ext uri="{FF2B5EF4-FFF2-40B4-BE49-F238E27FC236}">
                  <a16:creationId xmlns:a16="http://schemas.microsoft.com/office/drawing/2014/main" id="{B36B3A68-92E9-41C4-A82B-05D04A468DFF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776;p66">
              <a:extLst>
                <a:ext uri="{FF2B5EF4-FFF2-40B4-BE49-F238E27FC236}">
                  <a16:creationId xmlns:a16="http://schemas.microsoft.com/office/drawing/2014/main" id="{1601F099-756D-4F2B-9AD3-203F4C2BC270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777;p66">
              <a:extLst>
                <a:ext uri="{FF2B5EF4-FFF2-40B4-BE49-F238E27FC236}">
                  <a16:creationId xmlns:a16="http://schemas.microsoft.com/office/drawing/2014/main" id="{B747D6A6-39A9-4EE5-905B-6D18171AA265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778;p66">
              <a:extLst>
                <a:ext uri="{FF2B5EF4-FFF2-40B4-BE49-F238E27FC236}">
                  <a16:creationId xmlns:a16="http://schemas.microsoft.com/office/drawing/2014/main" id="{483B79AE-9DE3-4A3A-B142-DDDE7DC8956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779;p66">
              <a:extLst>
                <a:ext uri="{FF2B5EF4-FFF2-40B4-BE49-F238E27FC236}">
                  <a16:creationId xmlns:a16="http://schemas.microsoft.com/office/drawing/2014/main" id="{B1738607-53F0-405B-A21C-CC2A267D966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780;p66">
              <a:extLst>
                <a:ext uri="{FF2B5EF4-FFF2-40B4-BE49-F238E27FC236}">
                  <a16:creationId xmlns:a16="http://schemas.microsoft.com/office/drawing/2014/main" id="{996EC601-859C-4851-AA13-ABAA26D2932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781;p66">
              <a:extLst>
                <a:ext uri="{FF2B5EF4-FFF2-40B4-BE49-F238E27FC236}">
                  <a16:creationId xmlns:a16="http://schemas.microsoft.com/office/drawing/2014/main" id="{6133DDEE-40BC-4394-AB03-A0974208AD40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782;p66">
              <a:extLst>
                <a:ext uri="{FF2B5EF4-FFF2-40B4-BE49-F238E27FC236}">
                  <a16:creationId xmlns:a16="http://schemas.microsoft.com/office/drawing/2014/main" id="{D79E78AF-EA3B-46F4-BBA6-90C351D3FC1D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783;p66">
              <a:extLst>
                <a:ext uri="{FF2B5EF4-FFF2-40B4-BE49-F238E27FC236}">
                  <a16:creationId xmlns:a16="http://schemas.microsoft.com/office/drawing/2014/main" id="{6CA8CDBD-7A31-45AF-97F8-3C667656F0EE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784;p66">
              <a:extLst>
                <a:ext uri="{FF2B5EF4-FFF2-40B4-BE49-F238E27FC236}">
                  <a16:creationId xmlns:a16="http://schemas.microsoft.com/office/drawing/2014/main" id="{6EBD5934-20DD-49BE-BFAA-D1A8EF1544D1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785;p66">
              <a:extLst>
                <a:ext uri="{FF2B5EF4-FFF2-40B4-BE49-F238E27FC236}">
                  <a16:creationId xmlns:a16="http://schemas.microsoft.com/office/drawing/2014/main" id="{07D8D972-68A4-45CE-87F2-3612C111E1E8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786;p66">
              <a:extLst>
                <a:ext uri="{FF2B5EF4-FFF2-40B4-BE49-F238E27FC236}">
                  <a16:creationId xmlns:a16="http://schemas.microsoft.com/office/drawing/2014/main" id="{03A75CC0-B5A7-4757-ABBC-1C4544124484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787;p66">
              <a:extLst>
                <a:ext uri="{FF2B5EF4-FFF2-40B4-BE49-F238E27FC236}">
                  <a16:creationId xmlns:a16="http://schemas.microsoft.com/office/drawing/2014/main" id="{BF4087D8-5A9E-4FF3-9278-5438EE069749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788;p66">
              <a:extLst>
                <a:ext uri="{FF2B5EF4-FFF2-40B4-BE49-F238E27FC236}">
                  <a16:creationId xmlns:a16="http://schemas.microsoft.com/office/drawing/2014/main" id="{CBB0182D-476D-4CF8-8190-D4CE65411982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789;p66">
              <a:extLst>
                <a:ext uri="{FF2B5EF4-FFF2-40B4-BE49-F238E27FC236}">
                  <a16:creationId xmlns:a16="http://schemas.microsoft.com/office/drawing/2014/main" id="{A34F80AA-ED22-4F69-B3CA-1AEDE03DAE3D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790;p66">
              <a:extLst>
                <a:ext uri="{FF2B5EF4-FFF2-40B4-BE49-F238E27FC236}">
                  <a16:creationId xmlns:a16="http://schemas.microsoft.com/office/drawing/2014/main" id="{1FD85C9F-90C6-4A6C-A855-C21842931ABC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791;p66">
              <a:extLst>
                <a:ext uri="{FF2B5EF4-FFF2-40B4-BE49-F238E27FC236}">
                  <a16:creationId xmlns:a16="http://schemas.microsoft.com/office/drawing/2014/main" id="{EAA91241-3069-406D-A1E3-B18B84C6FC05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792;p66">
              <a:extLst>
                <a:ext uri="{FF2B5EF4-FFF2-40B4-BE49-F238E27FC236}">
                  <a16:creationId xmlns:a16="http://schemas.microsoft.com/office/drawing/2014/main" id="{C11E48C6-1187-4B2E-8C9C-1F00C8312B72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793;p66">
              <a:extLst>
                <a:ext uri="{FF2B5EF4-FFF2-40B4-BE49-F238E27FC236}">
                  <a16:creationId xmlns:a16="http://schemas.microsoft.com/office/drawing/2014/main" id="{9A3842C3-A927-4E26-9C52-6949AE562175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794;p66">
              <a:extLst>
                <a:ext uri="{FF2B5EF4-FFF2-40B4-BE49-F238E27FC236}">
                  <a16:creationId xmlns:a16="http://schemas.microsoft.com/office/drawing/2014/main" id="{439020C2-4012-4A48-9127-0BDF79C34CAF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795;p66">
              <a:extLst>
                <a:ext uri="{FF2B5EF4-FFF2-40B4-BE49-F238E27FC236}">
                  <a16:creationId xmlns:a16="http://schemas.microsoft.com/office/drawing/2014/main" id="{1A5665A3-ED5D-4ABA-B866-4F30ED1FBB6B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796;p66">
              <a:extLst>
                <a:ext uri="{FF2B5EF4-FFF2-40B4-BE49-F238E27FC236}">
                  <a16:creationId xmlns:a16="http://schemas.microsoft.com/office/drawing/2014/main" id="{C0B55BBE-8BEB-4F4C-9278-7EE05885D0F9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797;p66">
              <a:extLst>
                <a:ext uri="{FF2B5EF4-FFF2-40B4-BE49-F238E27FC236}">
                  <a16:creationId xmlns:a16="http://schemas.microsoft.com/office/drawing/2014/main" id="{D6485415-1098-40B3-B34A-2639E7F70138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798;p66">
              <a:extLst>
                <a:ext uri="{FF2B5EF4-FFF2-40B4-BE49-F238E27FC236}">
                  <a16:creationId xmlns:a16="http://schemas.microsoft.com/office/drawing/2014/main" id="{A04F2D11-129C-43F6-BAA9-2ED16D222408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799;p66">
              <a:extLst>
                <a:ext uri="{FF2B5EF4-FFF2-40B4-BE49-F238E27FC236}">
                  <a16:creationId xmlns:a16="http://schemas.microsoft.com/office/drawing/2014/main" id="{B0008D6C-99D6-4931-9B19-19A35838760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800;p66">
              <a:extLst>
                <a:ext uri="{FF2B5EF4-FFF2-40B4-BE49-F238E27FC236}">
                  <a16:creationId xmlns:a16="http://schemas.microsoft.com/office/drawing/2014/main" id="{A8A36603-5BCA-48E2-94E7-51C74F2754A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801;p66">
              <a:extLst>
                <a:ext uri="{FF2B5EF4-FFF2-40B4-BE49-F238E27FC236}">
                  <a16:creationId xmlns:a16="http://schemas.microsoft.com/office/drawing/2014/main" id="{0BDDF36D-C554-4A92-9D7A-9B6C662D4D4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802;p66">
              <a:extLst>
                <a:ext uri="{FF2B5EF4-FFF2-40B4-BE49-F238E27FC236}">
                  <a16:creationId xmlns:a16="http://schemas.microsoft.com/office/drawing/2014/main" id="{A1AC2844-2DCB-48AA-A88F-33B43D6CBA98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803;p66">
              <a:extLst>
                <a:ext uri="{FF2B5EF4-FFF2-40B4-BE49-F238E27FC236}">
                  <a16:creationId xmlns:a16="http://schemas.microsoft.com/office/drawing/2014/main" id="{AF995F28-8858-4661-8200-EBD4FCC004E0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804;p66">
              <a:extLst>
                <a:ext uri="{FF2B5EF4-FFF2-40B4-BE49-F238E27FC236}">
                  <a16:creationId xmlns:a16="http://schemas.microsoft.com/office/drawing/2014/main" id="{1B114D96-C453-43F0-BBA1-4528AEFA8C66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805;p66">
              <a:extLst>
                <a:ext uri="{FF2B5EF4-FFF2-40B4-BE49-F238E27FC236}">
                  <a16:creationId xmlns:a16="http://schemas.microsoft.com/office/drawing/2014/main" id="{CEE4666A-0E77-4B4F-968A-252CD27020FF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806;p66">
              <a:extLst>
                <a:ext uri="{FF2B5EF4-FFF2-40B4-BE49-F238E27FC236}">
                  <a16:creationId xmlns:a16="http://schemas.microsoft.com/office/drawing/2014/main" id="{F22AC2E7-37BF-485B-8705-9CC244967B2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807;p66">
              <a:extLst>
                <a:ext uri="{FF2B5EF4-FFF2-40B4-BE49-F238E27FC236}">
                  <a16:creationId xmlns:a16="http://schemas.microsoft.com/office/drawing/2014/main" id="{B2B94AF2-04BE-4515-99A4-501A8092216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808;p66">
              <a:extLst>
                <a:ext uri="{FF2B5EF4-FFF2-40B4-BE49-F238E27FC236}">
                  <a16:creationId xmlns:a16="http://schemas.microsoft.com/office/drawing/2014/main" id="{B6AFC09E-EC33-49D6-B8F0-7E0671C98055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809;p66">
              <a:extLst>
                <a:ext uri="{FF2B5EF4-FFF2-40B4-BE49-F238E27FC236}">
                  <a16:creationId xmlns:a16="http://schemas.microsoft.com/office/drawing/2014/main" id="{1FDE00B6-671E-49E2-A13E-FAEA15A6F4F1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810;p66">
              <a:extLst>
                <a:ext uri="{FF2B5EF4-FFF2-40B4-BE49-F238E27FC236}">
                  <a16:creationId xmlns:a16="http://schemas.microsoft.com/office/drawing/2014/main" id="{5EFF940E-1950-467B-AA26-8CFF9B6EF1D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811;p66">
              <a:extLst>
                <a:ext uri="{FF2B5EF4-FFF2-40B4-BE49-F238E27FC236}">
                  <a16:creationId xmlns:a16="http://schemas.microsoft.com/office/drawing/2014/main" id="{42C14AD5-8083-4DB7-8B91-10597CC862FE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812;p66">
              <a:extLst>
                <a:ext uri="{FF2B5EF4-FFF2-40B4-BE49-F238E27FC236}">
                  <a16:creationId xmlns:a16="http://schemas.microsoft.com/office/drawing/2014/main" id="{1FF95EF2-A056-4759-B85B-0548B5348653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813;p66">
              <a:extLst>
                <a:ext uri="{FF2B5EF4-FFF2-40B4-BE49-F238E27FC236}">
                  <a16:creationId xmlns:a16="http://schemas.microsoft.com/office/drawing/2014/main" id="{FC536764-3D94-43C9-A372-E058CDAA8103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814;p66">
              <a:extLst>
                <a:ext uri="{FF2B5EF4-FFF2-40B4-BE49-F238E27FC236}">
                  <a16:creationId xmlns:a16="http://schemas.microsoft.com/office/drawing/2014/main" id="{4836D305-BC41-4FF2-9FC9-1C3771B00A7E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815;p66">
              <a:extLst>
                <a:ext uri="{FF2B5EF4-FFF2-40B4-BE49-F238E27FC236}">
                  <a16:creationId xmlns:a16="http://schemas.microsoft.com/office/drawing/2014/main" id="{CC57FA54-7E9C-4266-84BA-BBEE7A16D199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816;p66">
              <a:extLst>
                <a:ext uri="{FF2B5EF4-FFF2-40B4-BE49-F238E27FC236}">
                  <a16:creationId xmlns:a16="http://schemas.microsoft.com/office/drawing/2014/main" id="{0E0DD1E2-78FD-445B-A17B-7B9B182BB9CA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817;p66">
              <a:extLst>
                <a:ext uri="{FF2B5EF4-FFF2-40B4-BE49-F238E27FC236}">
                  <a16:creationId xmlns:a16="http://schemas.microsoft.com/office/drawing/2014/main" id="{56C2DE37-4D61-4C1B-A1E8-3D853599C34B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818;p66">
              <a:extLst>
                <a:ext uri="{FF2B5EF4-FFF2-40B4-BE49-F238E27FC236}">
                  <a16:creationId xmlns:a16="http://schemas.microsoft.com/office/drawing/2014/main" id="{2E1F3F06-95E2-4706-9EBF-C3A91D47AC65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819;p66">
              <a:extLst>
                <a:ext uri="{FF2B5EF4-FFF2-40B4-BE49-F238E27FC236}">
                  <a16:creationId xmlns:a16="http://schemas.microsoft.com/office/drawing/2014/main" id="{811BA1DC-AE1B-4902-A517-FB57A749815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820;p66">
              <a:extLst>
                <a:ext uri="{FF2B5EF4-FFF2-40B4-BE49-F238E27FC236}">
                  <a16:creationId xmlns:a16="http://schemas.microsoft.com/office/drawing/2014/main" id="{288D492F-7817-4E41-B84D-8D23052E3D8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821;p66">
              <a:extLst>
                <a:ext uri="{FF2B5EF4-FFF2-40B4-BE49-F238E27FC236}">
                  <a16:creationId xmlns:a16="http://schemas.microsoft.com/office/drawing/2014/main" id="{A009BB4F-6471-4362-917C-3F0D8BB88C98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822;p66">
              <a:extLst>
                <a:ext uri="{FF2B5EF4-FFF2-40B4-BE49-F238E27FC236}">
                  <a16:creationId xmlns:a16="http://schemas.microsoft.com/office/drawing/2014/main" id="{33851685-8DD3-42B4-911A-548189C25E69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823;p66">
              <a:extLst>
                <a:ext uri="{FF2B5EF4-FFF2-40B4-BE49-F238E27FC236}">
                  <a16:creationId xmlns:a16="http://schemas.microsoft.com/office/drawing/2014/main" id="{36D10E8F-DE52-4727-B1AA-4ECD40BFD2E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824;p66">
              <a:extLst>
                <a:ext uri="{FF2B5EF4-FFF2-40B4-BE49-F238E27FC236}">
                  <a16:creationId xmlns:a16="http://schemas.microsoft.com/office/drawing/2014/main" id="{D937E1E5-6629-4EF4-8CAA-28787C907D55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825;p66">
              <a:extLst>
                <a:ext uri="{FF2B5EF4-FFF2-40B4-BE49-F238E27FC236}">
                  <a16:creationId xmlns:a16="http://schemas.microsoft.com/office/drawing/2014/main" id="{59EC4C3E-4F97-4ABF-8A6B-FFEB8F9202A1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826;p66">
              <a:extLst>
                <a:ext uri="{FF2B5EF4-FFF2-40B4-BE49-F238E27FC236}">
                  <a16:creationId xmlns:a16="http://schemas.microsoft.com/office/drawing/2014/main" id="{A67578AF-4416-41C3-B652-96FD2A12C621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827;p66">
              <a:extLst>
                <a:ext uri="{FF2B5EF4-FFF2-40B4-BE49-F238E27FC236}">
                  <a16:creationId xmlns:a16="http://schemas.microsoft.com/office/drawing/2014/main" id="{B5D8F444-18A5-456D-BD69-68B4E74F77CA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828;p66">
              <a:extLst>
                <a:ext uri="{FF2B5EF4-FFF2-40B4-BE49-F238E27FC236}">
                  <a16:creationId xmlns:a16="http://schemas.microsoft.com/office/drawing/2014/main" id="{7B2D5481-2759-4C83-BFD0-7B31A26C2B2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829;p66">
              <a:extLst>
                <a:ext uri="{FF2B5EF4-FFF2-40B4-BE49-F238E27FC236}">
                  <a16:creationId xmlns:a16="http://schemas.microsoft.com/office/drawing/2014/main" id="{96D472F6-01C8-420D-BFD9-55A0E2E4FC56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830;p66">
              <a:extLst>
                <a:ext uri="{FF2B5EF4-FFF2-40B4-BE49-F238E27FC236}">
                  <a16:creationId xmlns:a16="http://schemas.microsoft.com/office/drawing/2014/main" id="{6350CA83-9E70-4994-9075-5ABADE7997DF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831;p66">
              <a:extLst>
                <a:ext uri="{FF2B5EF4-FFF2-40B4-BE49-F238E27FC236}">
                  <a16:creationId xmlns:a16="http://schemas.microsoft.com/office/drawing/2014/main" id="{936B29EB-4AD0-47F9-9292-63921B5A700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832;p66">
              <a:extLst>
                <a:ext uri="{FF2B5EF4-FFF2-40B4-BE49-F238E27FC236}">
                  <a16:creationId xmlns:a16="http://schemas.microsoft.com/office/drawing/2014/main" id="{996E0C50-7B42-402A-B282-F15E6BF28C1E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833;p66">
              <a:extLst>
                <a:ext uri="{FF2B5EF4-FFF2-40B4-BE49-F238E27FC236}">
                  <a16:creationId xmlns:a16="http://schemas.microsoft.com/office/drawing/2014/main" id="{DA8AD81D-BE71-4266-99D2-78F62D3F29A3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834;p66">
              <a:extLst>
                <a:ext uri="{FF2B5EF4-FFF2-40B4-BE49-F238E27FC236}">
                  <a16:creationId xmlns:a16="http://schemas.microsoft.com/office/drawing/2014/main" id="{D8BA322D-97E8-49A2-85AC-3016B1A8CC6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835;p66">
              <a:extLst>
                <a:ext uri="{FF2B5EF4-FFF2-40B4-BE49-F238E27FC236}">
                  <a16:creationId xmlns:a16="http://schemas.microsoft.com/office/drawing/2014/main" id="{A9719E87-4E4D-408A-AD7D-67819150DF55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836;p66">
              <a:extLst>
                <a:ext uri="{FF2B5EF4-FFF2-40B4-BE49-F238E27FC236}">
                  <a16:creationId xmlns:a16="http://schemas.microsoft.com/office/drawing/2014/main" id="{2A045A65-5F54-407E-89AF-03D9E1A378A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837;p66">
              <a:extLst>
                <a:ext uri="{FF2B5EF4-FFF2-40B4-BE49-F238E27FC236}">
                  <a16:creationId xmlns:a16="http://schemas.microsoft.com/office/drawing/2014/main" id="{49218B87-1B74-43D0-B0FE-4DAA69345FB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838;p66">
              <a:extLst>
                <a:ext uri="{FF2B5EF4-FFF2-40B4-BE49-F238E27FC236}">
                  <a16:creationId xmlns:a16="http://schemas.microsoft.com/office/drawing/2014/main" id="{B56B825B-5A67-40ED-AA7F-D563988CA26B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839;p66">
              <a:extLst>
                <a:ext uri="{FF2B5EF4-FFF2-40B4-BE49-F238E27FC236}">
                  <a16:creationId xmlns:a16="http://schemas.microsoft.com/office/drawing/2014/main" id="{3287A776-162A-427A-90CB-CE787A17E57F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840;p66">
              <a:extLst>
                <a:ext uri="{FF2B5EF4-FFF2-40B4-BE49-F238E27FC236}">
                  <a16:creationId xmlns:a16="http://schemas.microsoft.com/office/drawing/2014/main" id="{24220A63-3BA1-4D62-A672-4ABDE85859F1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841;p66">
              <a:extLst>
                <a:ext uri="{FF2B5EF4-FFF2-40B4-BE49-F238E27FC236}">
                  <a16:creationId xmlns:a16="http://schemas.microsoft.com/office/drawing/2014/main" id="{43CB6673-685F-4C5E-A3EA-8B59948DC6C4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842;p66">
              <a:extLst>
                <a:ext uri="{FF2B5EF4-FFF2-40B4-BE49-F238E27FC236}">
                  <a16:creationId xmlns:a16="http://schemas.microsoft.com/office/drawing/2014/main" id="{6C93FB5E-64FC-4F20-A4CF-66002CC654C3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843;p66">
              <a:extLst>
                <a:ext uri="{FF2B5EF4-FFF2-40B4-BE49-F238E27FC236}">
                  <a16:creationId xmlns:a16="http://schemas.microsoft.com/office/drawing/2014/main" id="{D2BEE8D6-EE1F-4A2F-997A-7CAEADA5CB3D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844;p66">
              <a:extLst>
                <a:ext uri="{FF2B5EF4-FFF2-40B4-BE49-F238E27FC236}">
                  <a16:creationId xmlns:a16="http://schemas.microsoft.com/office/drawing/2014/main" id="{3C8A2D76-6D25-4E79-889C-336245DBD439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845;p66">
              <a:extLst>
                <a:ext uri="{FF2B5EF4-FFF2-40B4-BE49-F238E27FC236}">
                  <a16:creationId xmlns:a16="http://schemas.microsoft.com/office/drawing/2014/main" id="{7F915545-7693-44B7-8A16-CDBA0A9A3CA7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846;p66">
              <a:extLst>
                <a:ext uri="{FF2B5EF4-FFF2-40B4-BE49-F238E27FC236}">
                  <a16:creationId xmlns:a16="http://schemas.microsoft.com/office/drawing/2014/main" id="{8A124548-0AB0-4DF6-8B47-9DEF3FF13F7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847;p66">
              <a:extLst>
                <a:ext uri="{FF2B5EF4-FFF2-40B4-BE49-F238E27FC236}">
                  <a16:creationId xmlns:a16="http://schemas.microsoft.com/office/drawing/2014/main" id="{0F44DC92-B2AC-4A41-8709-43EC9E51EBFC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848;p66">
              <a:extLst>
                <a:ext uri="{FF2B5EF4-FFF2-40B4-BE49-F238E27FC236}">
                  <a16:creationId xmlns:a16="http://schemas.microsoft.com/office/drawing/2014/main" id="{4BA65BFA-AA0E-4D36-B174-1403B61DAC0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849;p66">
              <a:extLst>
                <a:ext uri="{FF2B5EF4-FFF2-40B4-BE49-F238E27FC236}">
                  <a16:creationId xmlns:a16="http://schemas.microsoft.com/office/drawing/2014/main" id="{D0A26AA2-E8C6-4924-8B66-2422D409237A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850;p66">
              <a:extLst>
                <a:ext uri="{FF2B5EF4-FFF2-40B4-BE49-F238E27FC236}">
                  <a16:creationId xmlns:a16="http://schemas.microsoft.com/office/drawing/2014/main" id="{2A3DE608-A886-4C36-9F4E-F7AD396EFB51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851;p66">
              <a:extLst>
                <a:ext uri="{FF2B5EF4-FFF2-40B4-BE49-F238E27FC236}">
                  <a16:creationId xmlns:a16="http://schemas.microsoft.com/office/drawing/2014/main" id="{CB5B61C3-745D-4193-88EF-CDF162E03215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852;p66">
              <a:extLst>
                <a:ext uri="{FF2B5EF4-FFF2-40B4-BE49-F238E27FC236}">
                  <a16:creationId xmlns:a16="http://schemas.microsoft.com/office/drawing/2014/main" id="{61858C35-86C1-4F39-8225-BB7FBA932455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853;p66">
              <a:extLst>
                <a:ext uri="{FF2B5EF4-FFF2-40B4-BE49-F238E27FC236}">
                  <a16:creationId xmlns:a16="http://schemas.microsoft.com/office/drawing/2014/main" id="{A0496517-E21D-4A71-B704-3E3A70AAD27E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854;p66">
              <a:extLst>
                <a:ext uri="{FF2B5EF4-FFF2-40B4-BE49-F238E27FC236}">
                  <a16:creationId xmlns:a16="http://schemas.microsoft.com/office/drawing/2014/main" id="{3953C413-7E30-487B-B263-0478D1BF448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855;p66">
              <a:extLst>
                <a:ext uri="{FF2B5EF4-FFF2-40B4-BE49-F238E27FC236}">
                  <a16:creationId xmlns:a16="http://schemas.microsoft.com/office/drawing/2014/main" id="{3F96657F-139B-4566-8169-751464EA6F43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856;p66">
              <a:extLst>
                <a:ext uri="{FF2B5EF4-FFF2-40B4-BE49-F238E27FC236}">
                  <a16:creationId xmlns:a16="http://schemas.microsoft.com/office/drawing/2014/main" id="{EFD1DD64-EC07-4502-94E1-F1FF1A25A63B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Title 1">
            <a:extLst>
              <a:ext uri="{FF2B5EF4-FFF2-40B4-BE49-F238E27FC236}">
                <a16:creationId xmlns:a16="http://schemas.microsoft.com/office/drawing/2014/main" id="{D0CBA8DD-02E8-4C48-BA7B-F25EE6A6B46B}"/>
              </a:ext>
            </a:extLst>
          </p:cNvPr>
          <p:cNvSpPr txBox="1">
            <a:spLocks/>
          </p:cNvSpPr>
          <p:nvPr/>
        </p:nvSpPr>
        <p:spPr>
          <a:xfrm>
            <a:off x="-8757367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grpSp>
        <p:nvGrpSpPr>
          <p:cNvPr id="450" name="Google Shape;1474;p48">
            <a:extLst>
              <a:ext uri="{FF2B5EF4-FFF2-40B4-BE49-F238E27FC236}">
                <a16:creationId xmlns:a16="http://schemas.microsoft.com/office/drawing/2014/main" id="{5E515402-6571-4733-89AE-D3EB4DFC1DB3}"/>
              </a:ext>
            </a:extLst>
          </p:cNvPr>
          <p:cNvGrpSpPr/>
          <p:nvPr/>
        </p:nvGrpSpPr>
        <p:grpSpPr>
          <a:xfrm>
            <a:off x="14223254" y="2718272"/>
            <a:ext cx="2353742" cy="1806866"/>
            <a:chOff x="4161595" y="1612682"/>
            <a:chExt cx="3892507" cy="2988110"/>
          </a:xfrm>
        </p:grpSpPr>
        <p:sp>
          <p:nvSpPr>
            <p:cNvPr id="451" name="Google Shape;1475;p48">
              <a:extLst>
                <a:ext uri="{FF2B5EF4-FFF2-40B4-BE49-F238E27FC236}">
                  <a16:creationId xmlns:a16="http://schemas.microsoft.com/office/drawing/2014/main" id="{58ED9A5E-F5DD-44EA-AE13-9288F1E47D43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476;p48">
              <a:extLst>
                <a:ext uri="{FF2B5EF4-FFF2-40B4-BE49-F238E27FC236}">
                  <a16:creationId xmlns:a16="http://schemas.microsoft.com/office/drawing/2014/main" id="{BC889602-FE12-49B3-91F2-1532044406E3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477;p48">
              <a:extLst>
                <a:ext uri="{FF2B5EF4-FFF2-40B4-BE49-F238E27FC236}">
                  <a16:creationId xmlns:a16="http://schemas.microsoft.com/office/drawing/2014/main" id="{5371834A-A3C6-419C-B2C4-758BF0666C41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478;p48">
              <a:extLst>
                <a:ext uri="{FF2B5EF4-FFF2-40B4-BE49-F238E27FC236}">
                  <a16:creationId xmlns:a16="http://schemas.microsoft.com/office/drawing/2014/main" id="{1AFEDA65-7E16-49F8-BE78-5A27B39D0838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479;p48">
              <a:extLst>
                <a:ext uri="{FF2B5EF4-FFF2-40B4-BE49-F238E27FC236}">
                  <a16:creationId xmlns:a16="http://schemas.microsoft.com/office/drawing/2014/main" id="{6989DA58-A72C-4B69-90AF-3C341BD83A65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480;p48">
              <a:extLst>
                <a:ext uri="{FF2B5EF4-FFF2-40B4-BE49-F238E27FC236}">
                  <a16:creationId xmlns:a16="http://schemas.microsoft.com/office/drawing/2014/main" id="{CB07B562-72F8-4A8D-9702-EACF1ED0D27F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481;p48">
              <a:extLst>
                <a:ext uri="{FF2B5EF4-FFF2-40B4-BE49-F238E27FC236}">
                  <a16:creationId xmlns:a16="http://schemas.microsoft.com/office/drawing/2014/main" id="{1792E335-2307-4391-A6B5-5C7EDAEC8B79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482;p48">
              <a:extLst>
                <a:ext uri="{FF2B5EF4-FFF2-40B4-BE49-F238E27FC236}">
                  <a16:creationId xmlns:a16="http://schemas.microsoft.com/office/drawing/2014/main" id="{0916A51F-4639-4A9F-816F-4817E2F16698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483;p48">
              <a:extLst>
                <a:ext uri="{FF2B5EF4-FFF2-40B4-BE49-F238E27FC236}">
                  <a16:creationId xmlns:a16="http://schemas.microsoft.com/office/drawing/2014/main" id="{23A5BEF3-F18C-4BD1-9F90-EFDCE95B34E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484;p48">
              <a:extLst>
                <a:ext uri="{FF2B5EF4-FFF2-40B4-BE49-F238E27FC236}">
                  <a16:creationId xmlns:a16="http://schemas.microsoft.com/office/drawing/2014/main" id="{74FA665C-9D81-4BB7-BB21-3C363A931C9A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485;p48">
              <a:extLst>
                <a:ext uri="{FF2B5EF4-FFF2-40B4-BE49-F238E27FC236}">
                  <a16:creationId xmlns:a16="http://schemas.microsoft.com/office/drawing/2014/main" id="{17092F23-E852-4A9F-8607-12C2B588E98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486;p48">
              <a:extLst>
                <a:ext uri="{FF2B5EF4-FFF2-40B4-BE49-F238E27FC236}">
                  <a16:creationId xmlns:a16="http://schemas.microsoft.com/office/drawing/2014/main" id="{DF246560-97D3-4A79-8C54-F9880C6CB314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487;p48">
              <a:extLst>
                <a:ext uri="{FF2B5EF4-FFF2-40B4-BE49-F238E27FC236}">
                  <a16:creationId xmlns:a16="http://schemas.microsoft.com/office/drawing/2014/main" id="{A2B53E84-37CC-436A-AC05-B0A21004E8C6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488;p48">
              <a:extLst>
                <a:ext uri="{FF2B5EF4-FFF2-40B4-BE49-F238E27FC236}">
                  <a16:creationId xmlns:a16="http://schemas.microsoft.com/office/drawing/2014/main" id="{6BF1CF7E-F891-40A5-AD45-347D2E78BF98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489;p48">
              <a:extLst>
                <a:ext uri="{FF2B5EF4-FFF2-40B4-BE49-F238E27FC236}">
                  <a16:creationId xmlns:a16="http://schemas.microsoft.com/office/drawing/2014/main" id="{CE73BC77-C589-423A-A8CC-93A39FB95401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490;p48">
              <a:extLst>
                <a:ext uri="{FF2B5EF4-FFF2-40B4-BE49-F238E27FC236}">
                  <a16:creationId xmlns:a16="http://schemas.microsoft.com/office/drawing/2014/main" id="{84D0205B-1F1F-4754-8907-CE33FAA9F7C8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491;p48">
              <a:extLst>
                <a:ext uri="{FF2B5EF4-FFF2-40B4-BE49-F238E27FC236}">
                  <a16:creationId xmlns:a16="http://schemas.microsoft.com/office/drawing/2014/main" id="{DC1E9468-81B3-4BB8-9766-6FE3CA224C97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492;p48">
              <a:extLst>
                <a:ext uri="{FF2B5EF4-FFF2-40B4-BE49-F238E27FC236}">
                  <a16:creationId xmlns:a16="http://schemas.microsoft.com/office/drawing/2014/main" id="{A324992B-14EB-4C45-8F9B-F3E1BFDF9011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493;p48">
              <a:extLst>
                <a:ext uri="{FF2B5EF4-FFF2-40B4-BE49-F238E27FC236}">
                  <a16:creationId xmlns:a16="http://schemas.microsoft.com/office/drawing/2014/main" id="{485DAE5C-DD02-4AF5-8534-C096DDDF1943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494;p48">
              <a:extLst>
                <a:ext uri="{FF2B5EF4-FFF2-40B4-BE49-F238E27FC236}">
                  <a16:creationId xmlns:a16="http://schemas.microsoft.com/office/drawing/2014/main" id="{CC83A16D-5A9C-49A6-B479-CDADAAB2DA18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495;p48">
              <a:extLst>
                <a:ext uri="{FF2B5EF4-FFF2-40B4-BE49-F238E27FC236}">
                  <a16:creationId xmlns:a16="http://schemas.microsoft.com/office/drawing/2014/main" id="{4CDF2642-DB1E-4621-830F-3E7280375BD7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496;p48">
              <a:extLst>
                <a:ext uri="{FF2B5EF4-FFF2-40B4-BE49-F238E27FC236}">
                  <a16:creationId xmlns:a16="http://schemas.microsoft.com/office/drawing/2014/main" id="{68292725-AE07-430B-9210-95B13A518D8A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497;p48">
              <a:extLst>
                <a:ext uri="{FF2B5EF4-FFF2-40B4-BE49-F238E27FC236}">
                  <a16:creationId xmlns:a16="http://schemas.microsoft.com/office/drawing/2014/main" id="{80D953F9-409E-4BCB-8161-3B1C28D7C962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498;p48">
              <a:extLst>
                <a:ext uri="{FF2B5EF4-FFF2-40B4-BE49-F238E27FC236}">
                  <a16:creationId xmlns:a16="http://schemas.microsoft.com/office/drawing/2014/main" id="{EDA30D1A-0949-4D0B-B970-0CB81987C509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499;p48">
              <a:extLst>
                <a:ext uri="{FF2B5EF4-FFF2-40B4-BE49-F238E27FC236}">
                  <a16:creationId xmlns:a16="http://schemas.microsoft.com/office/drawing/2014/main" id="{B7CEF456-7DC8-4593-B9F0-768EDAF65459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00;p48">
              <a:extLst>
                <a:ext uri="{FF2B5EF4-FFF2-40B4-BE49-F238E27FC236}">
                  <a16:creationId xmlns:a16="http://schemas.microsoft.com/office/drawing/2014/main" id="{AA97E1CE-8008-415C-A01F-072F031695B5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01;p48">
              <a:extLst>
                <a:ext uri="{FF2B5EF4-FFF2-40B4-BE49-F238E27FC236}">
                  <a16:creationId xmlns:a16="http://schemas.microsoft.com/office/drawing/2014/main" id="{E3C02BC0-5763-4A74-A476-0F3AADB83F7D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502;p48">
              <a:extLst>
                <a:ext uri="{FF2B5EF4-FFF2-40B4-BE49-F238E27FC236}">
                  <a16:creationId xmlns:a16="http://schemas.microsoft.com/office/drawing/2014/main" id="{6B4CA0BC-35D6-4176-A837-A023D41144BC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503;p48">
              <a:extLst>
                <a:ext uri="{FF2B5EF4-FFF2-40B4-BE49-F238E27FC236}">
                  <a16:creationId xmlns:a16="http://schemas.microsoft.com/office/drawing/2014/main" id="{FBBB06A6-C98C-45A8-893D-B079D31F445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04;p48">
              <a:extLst>
                <a:ext uri="{FF2B5EF4-FFF2-40B4-BE49-F238E27FC236}">
                  <a16:creationId xmlns:a16="http://schemas.microsoft.com/office/drawing/2014/main" id="{739682D0-58EE-4AE0-8A41-84732589BCEE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05;p48">
              <a:extLst>
                <a:ext uri="{FF2B5EF4-FFF2-40B4-BE49-F238E27FC236}">
                  <a16:creationId xmlns:a16="http://schemas.microsoft.com/office/drawing/2014/main" id="{F91D28C9-58D5-4605-8064-9ED0A16158F4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06;p48">
              <a:extLst>
                <a:ext uri="{FF2B5EF4-FFF2-40B4-BE49-F238E27FC236}">
                  <a16:creationId xmlns:a16="http://schemas.microsoft.com/office/drawing/2014/main" id="{73EB9660-5C5E-42EF-8E35-D3B95DEEBF45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07;p48">
              <a:extLst>
                <a:ext uri="{FF2B5EF4-FFF2-40B4-BE49-F238E27FC236}">
                  <a16:creationId xmlns:a16="http://schemas.microsoft.com/office/drawing/2014/main" id="{EF5FE5BE-642A-4B34-9775-1B555E31ADF3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08;p48">
              <a:extLst>
                <a:ext uri="{FF2B5EF4-FFF2-40B4-BE49-F238E27FC236}">
                  <a16:creationId xmlns:a16="http://schemas.microsoft.com/office/drawing/2014/main" id="{D0FCE4F9-82A8-4FD5-A6B3-29C23E9D580D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09;p48">
              <a:extLst>
                <a:ext uri="{FF2B5EF4-FFF2-40B4-BE49-F238E27FC236}">
                  <a16:creationId xmlns:a16="http://schemas.microsoft.com/office/drawing/2014/main" id="{F9907CA4-0968-4BAD-B121-8E34B158E04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10;p48">
              <a:extLst>
                <a:ext uri="{FF2B5EF4-FFF2-40B4-BE49-F238E27FC236}">
                  <a16:creationId xmlns:a16="http://schemas.microsoft.com/office/drawing/2014/main" id="{79904EAD-E423-4061-9533-424AAA5BAD4B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11;p48">
              <a:extLst>
                <a:ext uri="{FF2B5EF4-FFF2-40B4-BE49-F238E27FC236}">
                  <a16:creationId xmlns:a16="http://schemas.microsoft.com/office/drawing/2014/main" id="{99D480CD-89E8-45AA-A0F1-A7583B29DC48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12;p48">
              <a:extLst>
                <a:ext uri="{FF2B5EF4-FFF2-40B4-BE49-F238E27FC236}">
                  <a16:creationId xmlns:a16="http://schemas.microsoft.com/office/drawing/2014/main" id="{C2A22223-9113-4035-9E89-63EC4BD38B6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13;p48">
              <a:extLst>
                <a:ext uri="{FF2B5EF4-FFF2-40B4-BE49-F238E27FC236}">
                  <a16:creationId xmlns:a16="http://schemas.microsoft.com/office/drawing/2014/main" id="{1AC5211C-077E-4974-AB97-7594B0365D9B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14;p48">
              <a:extLst>
                <a:ext uri="{FF2B5EF4-FFF2-40B4-BE49-F238E27FC236}">
                  <a16:creationId xmlns:a16="http://schemas.microsoft.com/office/drawing/2014/main" id="{39A90EAC-B08E-4E58-9275-73F03879D3F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15;p48">
              <a:extLst>
                <a:ext uri="{FF2B5EF4-FFF2-40B4-BE49-F238E27FC236}">
                  <a16:creationId xmlns:a16="http://schemas.microsoft.com/office/drawing/2014/main" id="{CCD75CBC-435F-469A-8624-06B7485D7B87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16;p48">
              <a:extLst>
                <a:ext uri="{FF2B5EF4-FFF2-40B4-BE49-F238E27FC236}">
                  <a16:creationId xmlns:a16="http://schemas.microsoft.com/office/drawing/2014/main" id="{A6D9A7E3-BC62-4E9F-B834-46EEC8967EB1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17;p48">
              <a:extLst>
                <a:ext uri="{FF2B5EF4-FFF2-40B4-BE49-F238E27FC236}">
                  <a16:creationId xmlns:a16="http://schemas.microsoft.com/office/drawing/2014/main" id="{14477304-C7BF-4BED-ACC7-7311EBECD20A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18;p48">
              <a:extLst>
                <a:ext uri="{FF2B5EF4-FFF2-40B4-BE49-F238E27FC236}">
                  <a16:creationId xmlns:a16="http://schemas.microsoft.com/office/drawing/2014/main" id="{C118A969-AE58-4257-928E-611A6124AC14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519;p48">
              <a:extLst>
                <a:ext uri="{FF2B5EF4-FFF2-40B4-BE49-F238E27FC236}">
                  <a16:creationId xmlns:a16="http://schemas.microsoft.com/office/drawing/2014/main" id="{10030C31-EFA1-4393-8B73-4F9BCDEAA9BB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520;p48">
              <a:extLst>
                <a:ext uri="{FF2B5EF4-FFF2-40B4-BE49-F238E27FC236}">
                  <a16:creationId xmlns:a16="http://schemas.microsoft.com/office/drawing/2014/main" id="{554F3216-AEF3-4E3A-8AE1-D95BF376DF4B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21;p48">
              <a:extLst>
                <a:ext uri="{FF2B5EF4-FFF2-40B4-BE49-F238E27FC236}">
                  <a16:creationId xmlns:a16="http://schemas.microsoft.com/office/drawing/2014/main" id="{3904B8D0-CDFF-4844-A1AF-494AC9AC36D1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22;p48">
              <a:extLst>
                <a:ext uri="{FF2B5EF4-FFF2-40B4-BE49-F238E27FC236}">
                  <a16:creationId xmlns:a16="http://schemas.microsoft.com/office/drawing/2014/main" id="{34B78AD1-46FD-47A6-9807-DD5DA29C3E29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23;p48">
              <a:extLst>
                <a:ext uri="{FF2B5EF4-FFF2-40B4-BE49-F238E27FC236}">
                  <a16:creationId xmlns:a16="http://schemas.microsoft.com/office/drawing/2014/main" id="{CE723DD8-0EFA-40D9-A68B-C4CA233FDB2A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24;p48">
              <a:extLst>
                <a:ext uri="{FF2B5EF4-FFF2-40B4-BE49-F238E27FC236}">
                  <a16:creationId xmlns:a16="http://schemas.microsoft.com/office/drawing/2014/main" id="{D8DA62B4-DCE1-4ABB-AB44-579B230480FB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25;p48">
              <a:extLst>
                <a:ext uri="{FF2B5EF4-FFF2-40B4-BE49-F238E27FC236}">
                  <a16:creationId xmlns:a16="http://schemas.microsoft.com/office/drawing/2014/main" id="{5719F50E-52AE-4760-9516-E3BF7A35BC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26;p48">
              <a:extLst>
                <a:ext uri="{FF2B5EF4-FFF2-40B4-BE49-F238E27FC236}">
                  <a16:creationId xmlns:a16="http://schemas.microsoft.com/office/drawing/2014/main" id="{89D7BBC8-AE98-47BF-8E6D-FCEED9B8B7A2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27;p48">
              <a:extLst>
                <a:ext uri="{FF2B5EF4-FFF2-40B4-BE49-F238E27FC236}">
                  <a16:creationId xmlns:a16="http://schemas.microsoft.com/office/drawing/2014/main" id="{E94F5F8D-6B72-4402-9785-720825E6D9FA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28;p48">
              <a:extLst>
                <a:ext uri="{FF2B5EF4-FFF2-40B4-BE49-F238E27FC236}">
                  <a16:creationId xmlns:a16="http://schemas.microsoft.com/office/drawing/2014/main" id="{FFB0AC57-D2A5-4CBB-80F8-D3F94ADC7774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29;p48">
              <a:extLst>
                <a:ext uri="{FF2B5EF4-FFF2-40B4-BE49-F238E27FC236}">
                  <a16:creationId xmlns:a16="http://schemas.microsoft.com/office/drawing/2014/main" id="{6236F99F-85B9-431C-8605-DE39D911411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30;p48">
              <a:extLst>
                <a:ext uri="{FF2B5EF4-FFF2-40B4-BE49-F238E27FC236}">
                  <a16:creationId xmlns:a16="http://schemas.microsoft.com/office/drawing/2014/main" id="{C6D5769F-EB64-4F65-9DC8-2B050DCD7306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31;p48">
              <a:extLst>
                <a:ext uri="{FF2B5EF4-FFF2-40B4-BE49-F238E27FC236}">
                  <a16:creationId xmlns:a16="http://schemas.microsoft.com/office/drawing/2014/main" id="{6B4399BF-3D3F-4894-9499-BE891A7405F5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32;p48">
              <a:extLst>
                <a:ext uri="{FF2B5EF4-FFF2-40B4-BE49-F238E27FC236}">
                  <a16:creationId xmlns:a16="http://schemas.microsoft.com/office/drawing/2014/main" id="{2CF1DB3C-323E-44C5-8490-B5E21DED465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33;p48">
              <a:extLst>
                <a:ext uri="{FF2B5EF4-FFF2-40B4-BE49-F238E27FC236}">
                  <a16:creationId xmlns:a16="http://schemas.microsoft.com/office/drawing/2014/main" id="{0986DEF9-92AD-4727-A7EF-D505D225A86F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34;p48">
              <a:extLst>
                <a:ext uri="{FF2B5EF4-FFF2-40B4-BE49-F238E27FC236}">
                  <a16:creationId xmlns:a16="http://schemas.microsoft.com/office/drawing/2014/main" id="{45B0A350-6CA3-42EF-B0D4-4663E5E962B2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35;p48">
              <a:extLst>
                <a:ext uri="{FF2B5EF4-FFF2-40B4-BE49-F238E27FC236}">
                  <a16:creationId xmlns:a16="http://schemas.microsoft.com/office/drawing/2014/main" id="{9CF387B0-C785-48F4-AD4D-5210FCA8B6A1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36;p48">
              <a:extLst>
                <a:ext uri="{FF2B5EF4-FFF2-40B4-BE49-F238E27FC236}">
                  <a16:creationId xmlns:a16="http://schemas.microsoft.com/office/drawing/2014/main" id="{EA39DC6B-ED68-495B-9187-817251EB3489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37;p48">
              <a:extLst>
                <a:ext uri="{FF2B5EF4-FFF2-40B4-BE49-F238E27FC236}">
                  <a16:creationId xmlns:a16="http://schemas.microsoft.com/office/drawing/2014/main" id="{0C6349F0-3FB5-425E-A0D3-0EB75FA7F2AE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38;p48">
              <a:extLst>
                <a:ext uri="{FF2B5EF4-FFF2-40B4-BE49-F238E27FC236}">
                  <a16:creationId xmlns:a16="http://schemas.microsoft.com/office/drawing/2014/main" id="{27AE9B51-FB47-4B1B-B5F1-1B18C05EB67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39;p48">
              <a:extLst>
                <a:ext uri="{FF2B5EF4-FFF2-40B4-BE49-F238E27FC236}">
                  <a16:creationId xmlns:a16="http://schemas.microsoft.com/office/drawing/2014/main" id="{B2E9E470-E106-4C1B-8EE6-251B15CB5557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540;p48">
              <a:extLst>
                <a:ext uri="{FF2B5EF4-FFF2-40B4-BE49-F238E27FC236}">
                  <a16:creationId xmlns:a16="http://schemas.microsoft.com/office/drawing/2014/main" id="{4F3B220A-E739-46A3-97FB-7010C2F789D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541;p48">
              <a:extLst>
                <a:ext uri="{FF2B5EF4-FFF2-40B4-BE49-F238E27FC236}">
                  <a16:creationId xmlns:a16="http://schemas.microsoft.com/office/drawing/2014/main" id="{8ED87115-DED0-47C4-B9D9-FB8E73F06F8E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42;p48">
              <a:extLst>
                <a:ext uri="{FF2B5EF4-FFF2-40B4-BE49-F238E27FC236}">
                  <a16:creationId xmlns:a16="http://schemas.microsoft.com/office/drawing/2014/main" id="{905339CC-B913-4678-A665-E78E7B71BAE9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43;p48">
              <a:extLst>
                <a:ext uri="{FF2B5EF4-FFF2-40B4-BE49-F238E27FC236}">
                  <a16:creationId xmlns:a16="http://schemas.microsoft.com/office/drawing/2014/main" id="{46E9C11C-7F32-474D-91DA-3A91B2C04209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44;p48">
              <a:extLst>
                <a:ext uri="{FF2B5EF4-FFF2-40B4-BE49-F238E27FC236}">
                  <a16:creationId xmlns:a16="http://schemas.microsoft.com/office/drawing/2014/main" id="{57328344-D148-4167-987B-B344BD0FB05D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45;p48">
              <a:extLst>
                <a:ext uri="{FF2B5EF4-FFF2-40B4-BE49-F238E27FC236}">
                  <a16:creationId xmlns:a16="http://schemas.microsoft.com/office/drawing/2014/main" id="{B3B70204-5432-42CC-94BB-8D11076743CE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46;p48">
              <a:extLst>
                <a:ext uri="{FF2B5EF4-FFF2-40B4-BE49-F238E27FC236}">
                  <a16:creationId xmlns:a16="http://schemas.microsoft.com/office/drawing/2014/main" id="{2372EEA5-5F3D-485C-9A15-E60E571B2451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47;p48">
              <a:extLst>
                <a:ext uri="{FF2B5EF4-FFF2-40B4-BE49-F238E27FC236}">
                  <a16:creationId xmlns:a16="http://schemas.microsoft.com/office/drawing/2014/main" id="{8FCF0AC4-F999-4F21-85F6-C4D9CE9C95C2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48;p48">
              <a:extLst>
                <a:ext uri="{FF2B5EF4-FFF2-40B4-BE49-F238E27FC236}">
                  <a16:creationId xmlns:a16="http://schemas.microsoft.com/office/drawing/2014/main" id="{06D7F912-5F78-4699-9DF0-124C25602095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49;p48">
              <a:extLst>
                <a:ext uri="{FF2B5EF4-FFF2-40B4-BE49-F238E27FC236}">
                  <a16:creationId xmlns:a16="http://schemas.microsoft.com/office/drawing/2014/main" id="{E57649A2-1492-4C84-A146-163882F8101D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50;p48">
              <a:extLst>
                <a:ext uri="{FF2B5EF4-FFF2-40B4-BE49-F238E27FC236}">
                  <a16:creationId xmlns:a16="http://schemas.microsoft.com/office/drawing/2014/main" id="{FF247E22-FDF8-459D-A01F-3E80B1588093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51;p48">
              <a:extLst>
                <a:ext uri="{FF2B5EF4-FFF2-40B4-BE49-F238E27FC236}">
                  <a16:creationId xmlns:a16="http://schemas.microsoft.com/office/drawing/2014/main" id="{A47E0DBE-9782-481F-9D5E-6F927B7CF5B1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52;p48">
              <a:extLst>
                <a:ext uri="{FF2B5EF4-FFF2-40B4-BE49-F238E27FC236}">
                  <a16:creationId xmlns:a16="http://schemas.microsoft.com/office/drawing/2014/main" id="{C4CE970B-A623-40B2-B857-124E870880F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53;p48">
              <a:extLst>
                <a:ext uri="{FF2B5EF4-FFF2-40B4-BE49-F238E27FC236}">
                  <a16:creationId xmlns:a16="http://schemas.microsoft.com/office/drawing/2014/main" id="{4460E111-7D8A-43C5-8DD5-20B05F7E0983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54;p48">
              <a:extLst>
                <a:ext uri="{FF2B5EF4-FFF2-40B4-BE49-F238E27FC236}">
                  <a16:creationId xmlns:a16="http://schemas.microsoft.com/office/drawing/2014/main" id="{7251D0AB-3F85-4951-B1AC-45EC7123BD50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55;p48">
              <a:extLst>
                <a:ext uri="{FF2B5EF4-FFF2-40B4-BE49-F238E27FC236}">
                  <a16:creationId xmlns:a16="http://schemas.microsoft.com/office/drawing/2014/main" id="{18E15846-B660-4359-8713-4AA25EBB3FDA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56;p48">
              <a:extLst>
                <a:ext uri="{FF2B5EF4-FFF2-40B4-BE49-F238E27FC236}">
                  <a16:creationId xmlns:a16="http://schemas.microsoft.com/office/drawing/2014/main" id="{F80A166A-1EBA-40CC-8852-28D5BA79EE46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57;p48">
              <a:extLst>
                <a:ext uri="{FF2B5EF4-FFF2-40B4-BE49-F238E27FC236}">
                  <a16:creationId xmlns:a16="http://schemas.microsoft.com/office/drawing/2014/main" id="{BD7C19B3-268B-496D-93EE-F5DDED953038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58;p48">
              <a:extLst>
                <a:ext uri="{FF2B5EF4-FFF2-40B4-BE49-F238E27FC236}">
                  <a16:creationId xmlns:a16="http://schemas.microsoft.com/office/drawing/2014/main" id="{D9C46050-2FA4-436F-943A-AF5B32BAA904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59;p48">
              <a:extLst>
                <a:ext uri="{FF2B5EF4-FFF2-40B4-BE49-F238E27FC236}">
                  <a16:creationId xmlns:a16="http://schemas.microsoft.com/office/drawing/2014/main" id="{A70543B7-7F19-4806-BE56-7FD823CAA204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60;p48">
              <a:extLst>
                <a:ext uri="{FF2B5EF4-FFF2-40B4-BE49-F238E27FC236}">
                  <a16:creationId xmlns:a16="http://schemas.microsoft.com/office/drawing/2014/main" id="{EBCCFFA6-F3D9-453C-9501-43285542996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61;p48">
              <a:extLst>
                <a:ext uri="{FF2B5EF4-FFF2-40B4-BE49-F238E27FC236}">
                  <a16:creationId xmlns:a16="http://schemas.microsoft.com/office/drawing/2014/main" id="{9CA53AD5-3316-4E2B-A318-406AD3A4BB0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62;p48">
              <a:extLst>
                <a:ext uri="{FF2B5EF4-FFF2-40B4-BE49-F238E27FC236}">
                  <a16:creationId xmlns:a16="http://schemas.microsoft.com/office/drawing/2014/main" id="{84B1D5BF-EF0B-456E-A807-258CB193094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63;p48">
              <a:extLst>
                <a:ext uri="{FF2B5EF4-FFF2-40B4-BE49-F238E27FC236}">
                  <a16:creationId xmlns:a16="http://schemas.microsoft.com/office/drawing/2014/main" id="{831FA88C-6A11-479B-BBF9-D0438FBA7D64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64;p48">
              <a:extLst>
                <a:ext uri="{FF2B5EF4-FFF2-40B4-BE49-F238E27FC236}">
                  <a16:creationId xmlns:a16="http://schemas.microsoft.com/office/drawing/2014/main" id="{263BE60F-61ED-4EC8-B275-6B71C075A92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65;p48">
              <a:extLst>
                <a:ext uri="{FF2B5EF4-FFF2-40B4-BE49-F238E27FC236}">
                  <a16:creationId xmlns:a16="http://schemas.microsoft.com/office/drawing/2014/main" id="{9F7F52EA-0406-4135-9B22-FEEBAE759665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66;p48">
              <a:extLst>
                <a:ext uri="{FF2B5EF4-FFF2-40B4-BE49-F238E27FC236}">
                  <a16:creationId xmlns:a16="http://schemas.microsoft.com/office/drawing/2014/main" id="{83F79D64-7A3F-4672-892F-3D44093BD29D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67;p48">
              <a:extLst>
                <a:ext uri="{FF2B5EF4-FFF2-40B4-BE49-F238E27FC236}">
                  <a16:creationId xmlns:a16="http://schemas.microsoft.com/office/drawing/2014/main" id="{4ABDB736-1ED4-42DE-A0C4-F5C2E415EEEE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68;p48">
              <a:extLst>
                <a:ext uri="{FF2B5EF4-FFF2-40B4-BE49-F238E27FC236}">
                  <a16:creationId xmlns:a16="http://schemas.microsoft.com/office/drawing/2014/main" id="{38947DBF-7F5C-473A-A647-0B762BB66046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69;p48">
              <a:extLst>
                <a:ext uri="{FF2B5EF4-FFF2-40B4-BE49-F238E27FC236}">
                  <a16:creationId xmlns:a16="http://schemas.microsoft.com/office/drawing/2014/main" id="{16BC39FE-6170-40B7-AC9F-D3B881DFA34A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70;p48">
              <a:extLst>
                <a:ext uri="{FF2B5EF4-FFF2-40B4-BE49-F238E27FC236}">
                  <a16:creationId xmlns:a16="http://schemas.microsoft.com/office/drawing/2014/main" id="{F485E5F2-F0C0-48BB-B6D0-B5F1097A519F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71;p48">
              <a:extLst>
                <a:ext uri="{FF2B5EF4-FFF2-40B4-BE49-F238E27FC236}">
                  <a16:creationId xmlns:a16="http://schemas.microsoft.com/office/drawing/2014/main" id="{B5179A06-2998-4C7A-AAF0-91E56DF6F63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72;p48">
              <a:extLst>
                <a:ext uri="{FF2B5EF4-FFF2-40B4-BE49-F238E27FC236}">
                  <a16:creationId xmlns:a16="http://schemas.microsoft.com/office/drawing/2014/main" id="{3E921BED-6E3B-4FBB-B38A-10BD9550EBFD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73;p48">
              <a:extLst>
                <a:ext uri="{FF2B5EF4-FFF2-40B4-BE49-F238E27FC236}">
                  <a16:creationId xmlns:a16="http://schemas.microsoft.com/office/drawing/2014/main" id="{5FBF2F15-0146-4CA1-87EF-16765AEB4781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74;p48">
              <a:extLst>
                <a:ext uri="{FF2B5EF4-FFF2-40B4-BE49-F238E27FC236}">
                  <a16:creationId xmlns:a16="http://schemas.microsoft.com/office/drawing/2014/main" id="{1B2311C8-C16B-4BEB-BD04-1E4FDE7258B0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75;p48">
              <a:extLst>
                <a:ext uri="{FF2B5EF4-FFF2-40B4-BE49-F238E27FC236}">
                  <a16:creationId xmlns:a16="http://schemas.microsoft.com/office/drawing/2014/main" id="{889B6FE4-4A25-482C-8AEB-EDCF2AFBC443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576;p48">
              <a:extLst>
                <a:ext uri="{FF2B5EF4-FFF2-40B4-BE49-F238E27FC236}">
                  <a16:creationId xmlns:a16="http://schemas.microsoft.com/office/drawing/2014/main" id="{C2E232C1-ABD5-468A-ADBA-2B1B99EF0452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577;p48">
              <a:extLst>
                <a:ext uri="{FF2B5EF4-FFF2-40B4-BE49-F238E27FC236}">
                  <a16:creationId xmlns:a16="http://schemas.microsoft.com/office/drawing/2014/main" id="{67C3BE5E-436A-420B-9EF0-5D67C478B784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578;p48">
              <a:extLst>
                <a:ext uri="{FF2B5EF4-FFF2-40B4-BE49-F238E27FC236}">
                  <a16:creationId xmlns:a16="http://schemas.microsoft.com/office/drawing/2014/main" id="{10451A5C-DA73-4FFA-83A9-81655DBF2F6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579;p48">
              <a:extLst>
                <a:ext uri="{FF2B5EF4-FFF2-40B4-BE49-F238E27FC236}">
                  <a16:creationId xmlns:a16="http://schemas.microsoft.com/office/drawing/2014/main" id="{1B356920-6955-479F-989B-7D91EEA3CBF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580;p48">
              <a:extLst>
                <a:ext uri="{FF2B5EF4-FFF2-40B4-BE49-F238E27FC236}">
                  <a16:creationId xmlns:a16="http://schemas.microsoft.com/office/drawing/2014/main" id="{54738392-8AB7-4D17-B0ED-03E5F28BACDE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581;p48">
              <a:extLst>
                <a:ext uri="{FF2B5EF4-FFF2-40B4-BE49-F238E27FC236}">
                  <a16:creationId xmlns:a16="http://schemas.microsoft.com/office/drawing/2014/main" id="{B28FE9B3-09E1-4391-88F3-8980D873E870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582;p48">
              <a:extLst>
                <a:ext uri="{FF2B5EF4-FFF2-40B4-BE49-F238E27FC236}">
                  <a16:creationId xmlns:a16="http://schemas.microsoft.com/office/drawing/2014/main" id="{0BEA6D89-79B5-412C-87F2-621C4DF93AB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583;p48">
              <a:extLst>
                <a:ext uri="{FF2B5EF4-FFF2-40B4-BE49-F238E27FC236}">
                  <a16:creationId xmlns:a16="http://schemas.microsoft.com/office/drawing/2014/main" id="{79C53225-5BFB-4F27-AA5D-AB9C7CB1E0C5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584;p48">
              <a:extLst>
                <a:ext uri="{FF2B5EF4-FFF2-40B4-BE49-F238E27FC236}">
                  <a16:creationId xmlns:a16="http://schemas.microsoft.com/office/drawing/2014/main" id="{63F270EF-ADD9-4E81-96D7-7E706EC9B970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585;p48">
              <a:extLst>
                <a:ext uri="{FF2B5EF4-FFF2-40B4-BE49-F238E27FC236}">
                  <a16:creationId xmlns:a16="http://schemas.microsoft.com/office/drawing/2014/main" id="{9A6A3D50-B3EA-4943-A1B4-5DD56E8773F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586;p48">
              <a:extLst>
                <a:ext uri="{FF2B5EF4-FFF2-40B4-BE49-F238E27FC236}">
                  <a16:creationId xmlns:a16="http://schemas.microsoft.com/office/drawing/2014/main" id="{06924572-AA3A-4853-AA76-6A2899625B0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587;p48">
              <a:extLst>
                <a:ext uri="{FF2B5EF4-FFF2-40B4-BE49-F238E27FC236}">
                  <a16:creationId xmlns:a16="http://schemas.microsoft.com/office/drawing/2014/main" id="{856B01D0-0B48-42F5-8411-157358EE721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588;p48">
              <a:extLst>
                <a:ext uri="{FF2B5EF4-FFF2-40B4-BE49-F238E27FC236}">
                  <a16:creationId xmlns:a16="http://schemas.microsoft.com/office/drawing/2014/main" id="{41F7E42A-1AFF-43E4-9D09-6D6C95D3A10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589;p48">
              <a:extLst>
                <a:ext uri="{FF2B5EF4-FFF2-40B4-BE49-F238E27FC236}">
                  <a16:creationId xmlns:a16="http://schemas.microsoft.com/office/drawing/2014/main" id="{FB94034A-7E9E-48A1-87AF-0BD021E08D0A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590;p48">
              <a:extLst>
                <a:ext uri="{FF2B5EF4-FFF2-40B4-BE49-F238E27FC236}">
                  <a16:creationId xmlns:a16="http://schemas.microsoft.com/office/drawing/2014/main" id="{847676F1-C67F-4BA8-8901-0EBA63452BCD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591;p48">
              <a:extLst>
                <a:ext uri="{FF2B5EF4-FFF2-40B4-BE49-F238E27FC236}">
                  <a16:creationId xmlns:a16="http://schemas.microsoft.com/office/drawing/2014/main" id="{6B49FA11-7434-439D-8C77-CA3C8B7610DA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592;p48">
              <a:extLst>
                <a:ext uri="{FF2B5EF4-FFF2-40B4-BE49-F238E27FC236}">
                  <a16:creationId xmlns:a16="http://schemas.microsoft.com/office/drawing/2014/main" id="{5B971DE9-3E8A-4D9A-854B-251D8321594B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593;p48">
              <a:extLst>
                <a:ext uri="{FF2B5EF4-FFF2-40B4-BE49-F238E27FC236}">
                  <a16:creationId xmlns:a16="http://schemas.microsoft.com/office/drawing/2014/main" id="{9CE4EBC9-CBFA-48F6-A6EE-3BB1CDCFED9E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594;p48">
              <a:extLst>
                <a:ext uri="{FF2B5EF4-FFF2-40B4-BE49-F238E27FC236}">
                  <a16:creationId xmlns:a16="http://schemas.microsoft.com/office/drawing/2014/main" id="{E523C322-AE7C-4B5A-BE61-BA9E88982617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595;p48">
              <a:extLst>
                <a:ext uri="{FF2B5EF4-FFF2-40B4-BE49-F238E27FC236}">
                  <a16:creationId xmlns:a16="http://schemas.microsoft.com/office/drawing/2014/main" id="{B50FCD7D-8E7F-48C4-BC3E-5F7A66D231E1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596;p48">
              <a:extLst>
                <a:ext uri="{FF2B5EF4-FFF2-40B4-BE49-F238E27FC236}">
                  <a16:creationId xmlns:a16="http://schemas.microsoft.com/office/drawing/2014/main" id="{25E54D1A-8255-435E-8C92-C7F166E61C33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597;p48">
              <a:extLst>
                <a:ext uri="{FF2B5EF4-FFF2-40B4-BE49-F238E27FC236}">
                  <a16:creationId xmlns:a16="http://schemas.microsoft.com/office/drawing/2014/main" id="{F08382D1-88A1-454C-B0B4-5C85C7953BA7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598;p48">
              <a:extLst>
                <a:ext uri="{FF2B5EF4-FFF2-40B4-BE49-F238E27FC236}">
                  <a16:creationId xmlns:a16="http://schemas.microsoft.com/office/drawing/2014/main" id="{FDD6CD2A-9F42-4279-A106-A68673444979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599;p48">
              <a:extLst>
                <a:ext uri="{FF2B5EF4-FFF2-40B4-BE49-F238E27FC236}">
                  <a16:creationId xmlns:a16="http://schemas.microsoft.com/office/drawing/2014/main" id="{90C68F40-E2D7-41A3-809E-E75D8C4A72FE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600;p48">
              <a:extLst>
                <a:ext uri="{FF2B5EF4-FFF2-40B4-BE49-F238E27FC236}">
                  <a16:creationId xmlns:a16="http://schemas.microsoft.com/office/drawing/2014/main" id="{4A5003B5-9296-44FF-9FFC-0008809FFB1F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601;p48">
              <a:extLst>
                <a:ext uri="{FF2B5EF4-FFF2-40B4-BE49-F238E27FC236}">
                  <a16:creationId xmlns:a16="http://schemas.microsoft.com/office/drawing/2014/main" id="{ADEAC2C0-5057-4C0D-BDBA-400DD14DFC1F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602;p48">
              <a:extLst>
                <a:ext uri="{FF2B5EF4-FFF2-40B4-BE49-F238E27FC236}">
                  <a16:creationId xmlns:a16="http://schemas.microsoft.com/office/drawing/2014/main" id="{C0DB0D8E-74A3-4C33-B333-06A721488315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603;p48">
              <a:extLst>
                <a:ext uri="{FF2B5EF4-FFF2-40B4-BE49-F238E27FC236}">
                  <a16:creationId xmlns:a16="http://schemas.microsoft.com/office/drawing/2014/main" id="{FC6C3399-30CA-4B0F-89B7-DAE50C63F892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604;p48">
              <a:extLst>
                <a:ext uri="{FF2B5EF4-FFF2-40B4-BE49-F238E27FC236}">
                  <a16:creationId xmlns:a16="http://schemas.microsoft.com/office/drawing/2014/main" id="{91762B34-F703-422A-8DD0-E245985F607F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605;p48">
              <a:extLst>
                <a:ext uri="{FF2B5EF4-FFF2-40B4-BE49-F238E27FC236}">
                  <a16:creationId xmlns:a16="http://schemas.microsoft.com/office/drawing/2014/main" id="{FB453B81-1F13-4F58-B2D0-4769389EC34E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606;p48">
              <a:extLst>
                <a:ext uri="{FF2B5EF4-FFF2-40B4-BE49-F238E27FC236}">
                  <a16:creationId xmlns:a16="http://schemas.microsoft.com/office/drawing/2014/main" id="{6E88C5DE-F01B-4C82-A3FA-C6DDC3FE6E0B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607;p48">
              <a:extLst>
                <a:ext uri="{FF2B5EF4-FFF2-40B4-BE49-F238E27FC236}">
                  <a16:creationId xmlns:a16="http://schemas.microsoft.com/office/drawing/2014/main" id="{F6C1DDD1-CFE4-4F75-BF3F-E9228A58BE0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608;p48">
              <a:extLst>
                <a:ext uri="{FF2B5EF4-FFF2-40B4-BE49-F238E27FC236}">
                  <a16:creationId xmlns:a16="http://schemas.microsoft.com/office/drawing/2014/main" id="{572DD306-4953-48A1-B917-90BFA6E34EA5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609;p48">
              <a:extLst>
                <a:ext uri="{FF2B5EF4-FFF2-40B4-BE49-F238E27FC236}">
                  <a16:creationId xmlns:a16="http://schemas.microsoft.com/office/drawing/2014/main" id="{551DD016-2138-400B-951E-CAA9829C11A3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6" name="Google Shape;1277;p45">
            <a:extLst>
              <a:ext uri="{FF2B5EF4-FFF2-40B4-BE49-F238E27FC236}">
                <a16:creationId xmlns:a16="http://schemas.microsoft.com/office/drawing/2014/main" id="{6B664ECF-CDEE-46E5-9B40-730A22E7FEB5}"/>
              </a:ext>
            </a:extLst>
          </p:cNvPr>
          <p:cNvSpPr/>
          <p:nvPr/>
        </p:nvSpPr>
        <p:spPr>
          <a:xfrm>
            <a:off x="1798320" y="6997491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Title 1">
            <a:extLst>
              <a:ext uri="{FF2B5EF4-FFF2-40B4-BE49-F238E27FC236}">
                <a16:creationId xmlns:a16="http://schemas.microsoft.com/office/drawing/2014/main" id="{5422491F-AEDD-4E98-8C70-A83A6E1CC0F7}"/>
              </a:ext>
            </a:extLst>
          </p:cNvPr>
          <p:cNvSpPr txBox="1">
            <a:spLocks/>
          </p:cNvSpPr>
          <p:nvPr/>
        </p:nvSpPr>
        <p:spPr>
          <a:xfrm>
            <a:off x="2118360" y="6972092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88" name="Google Shape;14784;p87">
            <a:extLst>
              <a:ext uri="{FF2B5EF4-FFF2-40B4-BE49-F238E27FC236}">
                <a16:creationId xmlns:a16="http://schemas.microsoft.com/office/drawing/2014/main" id="{3FAF95DB-6880-4419-80B3-F9207F2A5E5F}"/>
              </a:ext>
            </a:extLst>
          </p:cNvPr>
          <p:cNvGrpSpPr/>
          <p:nvPr/>
        </p:nvGrpSpPr>
        <p:grpSpPr>
          <a:xfrm>
            <a:off x="1907184" y="7045018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589" name="Google Shape;14785;p87">
              <a:extLst>
                <a:ext uri="{FF2B5EF4-FFF2-40B4-BE49-F238E27FC236}">
                  <a16:creationId xmlns:a16="http://schemas.microsoft.com/office/drawing/2014/main" id="{56BC4F83-DF44-4BED-BBBE-C70E9B43639E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4786;p87">
              <a:extLst>
                <a:ext uri="{FF2B5EF4-FFF2-40B4-BE49-F238E27FC236}">
                  <a16:creationId xmlns:a16="http://schemas.microsoft.com/office/drawing/2014/main" id="{C17B5D53-E877-4113-AE17-3823DE4EA8F5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14805;p87">
            <a:extLst>
              <a:ext uri="{FF2B5EF4-FFF2-40B4-BE49-F238E27FC236}">
                <a16:creationId xmlns:a16="http://schemas.microsoft.com/office/drawing/2014/main" id="{42CFFCCB-B89D-4566-8A97-4A9FFA41A3A2}"/>
              </a:ext>
            </a:extLst>
          </p:cNvPr>
          <p:cNvGrpSpPr/>
          <p:nvPr/>
        </p:nvGrpSpPr>
        <p:grpSpPr>
          <a:xfrm>
            <a:off x="7035203" y="7054373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592" name="Google Shape;14806;p87">
              <a:extLst>
                <a:ext uri="{FF2B5EF4-FFF2-40B4-BE49-F238E27FC236}">
                  <a16:creationId xmlns:a16="http://schemas.microsoft.com/office/drawing/2014/main" id="{776521F9-0752-488D-ACD3-2B39C6CC90E0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3" name="Google Shape;14807;p87">
              <a:extLst>
                <a:ext uri="{FF2B5EF4-FFF2-40B4-BE49-F238E27FC236}">
                  <a16:creationId xmlns:a16="http://schemas.microsoft.com/office/drawing/2014/main" id="{4DDBAD0C-8B2B-4E38-A994-E03707504BAA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4" name="Google Shape;14808;p87">
              <a:extLst>
                <a:ext uri="{FF2B5EF4-FFF2-40B4-BE49-F238E27FC236}">
                  <a16:creationId xmlns:a16="http://schemas.microsoft.com/office/drawing/2014/main" id="{5BB71CB0-E91F-4AE8-824B-6E8D8BA8CEC8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5" name="Google Shape;14809;p87">
              <a:extLst>
                <a:ext uri="{FF2B5EF4-FFF2-40B4-BE49-F238E27FC236}">
                  <a16:creationId xmlns:a16="http://schemas.microsoft.com/office/drawing/2014/main" id="{4C0E3192-835D-4D41-9121-A9936FC21007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596" name="Google Shape;265;p19">
            <a:extLst>
              <a:ext uri="{FF2B5EF4-FFF2-40B4-BE49-F238E27FC236}">
                <a16:creationId xmlns:a16="http://schemas.microsoft.com/office/drawing/2014/main" id="{BF5641CB-12B1-41D0-897B-E55F1FA585BD}"/>
              </a:ext>
            </a:extLst>
          </p:cNvPr>
          <p:cNvSpPr/>
          <p:nvPr/>
        </p:nvSpPr>
        <p:spPr>
          <a:xfrm rot="10800000">
            <a:off x="-1526936" y="528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266;p19">
            <a:extLst>
              <a:ext uri="{FF2B5EF4-FFF2-40B4-BE49-F238E27FC236}">
                <a16:creationId xmlns:a16="http://schemas.microsoft.com/office/drawing/2014/main" id="{5C8EEA38-99DC-43C1-A728-22D394596998}"/>
              </a:ext>
            </a:extLst>
          </p:cNvPr>
          <p:cNvSpPr/>
          <p:nvPr/>
        </p:nvSpPr>
        <p:spPr>
          <a:xfrm rot="10800000">
            <a:off x="-1723823" y="-15989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267;p19">
            <a:extLst>
              <a:ext uri="{FF2B5EF4-FFF2-40B4-BE49-F238E27FC236}">
                <a16:creationId xmlns:a16="http://schemas.microsoft.com/office/drawing/2014/main" id="{AB40D145-8082-4B66-9C64-9ABE7E281644}"/>
              </a:ext>
            </a:extLst>
          </p:cNvPr>
          <p:cNvSpPr/>
          <p:nvPr/>
        </p:nvSpPr>
        <p:spPr>
          <a:xfrm rot="10800000">
            <a:off x="-2005323" y="5040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263;p19">
            <a:extLst>
              <a:ext uri="{FF2B5EF4-FFF2-40B4-BE49-F238E27FC236}">
                <a16:creationId xmlns:a16="http://schemas.microsoft.com/office/drawing/2014/main" id="{F7754279-33E4-427C-A985-A8C970335721}"/>
              </a:ext>
            </a:extLst>
          </p:cNvPr>
          <p:cNvSpPr/>
          <p:nvPr/>
        </p:nvSpPr>
        <p:spPr>
          <a:xfrm>
            <a:off x="10083805" y="-58635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264;p19">
            <a:extLst>
              <a:ext uri="{FF2B5EF4-FFF2-40B4-BE49-F238E27FC236}">
                <a16:creationId xmlns:a16="http://schemas.microsoft.com/office/drawing/2014/main" id="{F72B9044-C22D-4598-A3E5-6FFBFB456008}"/>
              </a:ext>
            </a:extLst>
          </p:cNvPr>
          <p:cNvSpPr/>
          <p:nvPr/>
        </p:nvSpPr>
        <p:spPr>
          <a:xfrm>
            <a:off x="10365305" y="-796658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268;p19">
            <a:extLst>
              <a:ext uri="{FF2B5EF4-FFF2-40B4-BE49-F238E27FC236}">
                <a16:creationId xmlns:a16="http://schemas.microsoft.com/office/drawing/2014/main" id="{88F462C8-8386-4180-9FF8-642DD1F75890}"/>
              </a:ext>
            </a:extLst>
          </p:cNvPr>
          <p:cNvSpPr/>
          <p:nvPr/>
        </p:nvSpPr>
        <p:spPr>
          <a:xfrm>
            <a:off x="6185241" y="621646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269;p19">
            <a:extLst>
              <a:ext uri="{FF2B5EF4-FFF2-40B4-BE49-F238E27FC236}">
                <a16:creationId xmlns:a16="http://schemas.microsoft.com/office/drawing/2014/main" id="{5A2A1004-117D-4194-9A3B-39F85EF2A991}"/>
              </a:ext>
            </a:extLst>
          </p:cNvPr>
          <p:cNvSpPr/>
          <p:nvPr/>
        </p:nvSpPr>
        <p:spPr>
          <a:xfrm flipH="1">
            <a:off x="5968841" y="642676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270;p19">
            <a:extLst>
              <a:ext uri="{FF2B5EF4-FFF2-40B4-BE49-F238E27FC236}">
                <a16:creationId xmlns:a16="http://schemas.microsoft.com/office/drawing/2014/main" id="{CE326CE3-D90B-48E9-BDEB-0CA36AD7FD4D}"/>
              </a:ext>
            </a:extLst>
          </p:cNvPr>
          <p:cNvSpPr/>
          <p:nvPr/>
        </p:nvSpPr>
        <p:spPr>
          <a:xfrm flipH="1">
            <a:off x="5687341" y="621646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200;p64">
            <a:extLst>
              <a:ext uri="{FF2B5EF4-FFF2-40B4-BE49-F238E27FC236}">
                <a16:creationId xmlns:a16="http://schemas.microsoft.com/office/drawing/2014/main" id="{668F0B01-5B30-4A0F-B112-575F7D99FE08}"/>
              </a:ext>
            </a:extLst>
          </p:cNvPr>
          <p:cNvGrpSpPr/>
          <p:nvPr/>
        </p:nvGrpSpPr>
        <p:grpSpPr>
          <a:xfrm flipH="1">
            <a:off x="-5054495" y="1865901"/>
            <a:ext cx="3026170" cy="2700710"/>
            <a:chOff x="1215700" y="846325"/>
            <a:chExt cx="5188575" cy="4630550"/>
          </a:xfrm>
        </p:grpSpPr>
        <p:sp>
          <p:nvSpPr>
            <p:cNvPr id="605" name="Google Shape;6201;p64">
              <a:extLst>
                <a:ext uri="{FF2B5EF4-FFF2-40B4-BE49-F238E27FC236}">
                  <a16:creationId xmlns:a16="http://schemas.microsoft.com/office/drawing/2014/main" id="{120B370F-49DC-4A37-9AF9-6A2D04B12E7A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02;p64">
              <a:extLst>
                <a:ext uri="{FF2B5EF4-FFF2-40B4-BE49-F238E27FC236}">
                  <a16:creationId xmlns:a16="http://schemas.microsoft.com/office/drawing/2014/main" id="{B6C48A7C-7C66-4ABA-9615-68112917FDC9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03;p64">
              <a:extLst>
                <a:ext uri="{FF2B5EF4-FFF2-40B4-BE49-F238E27FC236}">
                  <a16:creationId xmlns:a16="http://schemas.microsoft.com/office/drawing/2014/main" id="{73C59DF8-E7A9-45C7-95D5-2D6175F43683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04;p64">
              <a:extLst>
                <a:ext uri="{FF2B5EF4-FFF2-40B4-BE49-F238E27FC236}">
                  <a16:creationId xmlns:a16="http://schemas.microsoft.com/office/drawing/2014/main" id="{A45D9C17-38F8-47C9-8EA5-0778C1619B43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05;p64">
              <a:extLst>
                <a:ext uri="{FF2B5EF4-FFF2-40B4-BE49-F238E27FC236}">
                  <a16:creationId xmlns:a16="http://schemas.microsoft.com/office/drawing/2014/main" id="{60875B73-7FC0-449C-B685-A5C8067754B6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06;p64">
              <a:extLst>
                <a:ext uri="{FF2B5EF4-FFF2-40B4-BE49-F238E27FC236}">
                  <a16:creationId xmlns:a16="http://schemas.microsoft.com/office/drawing/2014/main" id="{A5520008-A76C-4636-B31F-80080BA93EE2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07;p64">
              <a:extLst>
                <a:ext uri="{FF2B5EF4-FFF2-40B4-BE49-F238E27FC236}">
                  <a16:creationId xmlns:a16="http://schemas.microsoft.com/office/drawing/2014/main" id="{1BE01208-AC1E-4BB0-BAC1-4B57946E4F9D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08;p64">
              <a:extLst>
                <a:ext uri="{FF2B5EF4-FFF2-40B4-BE49-F238E27FC236}">
                  <a16:creationId xmlns:a16="http://schemas.microsoft.com/office/drawing/2014/main" id="{69B65474-0AA4-47D7-BBC4-B6FD4D049BB7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09;p64">
              <a:extLst>
                <a:ext uri="{FF2B5EF4-FFF2-40B4-BE49-F238E27FC236}">
                  <a16:creationId xmlns:a16="http://schemas.microsoft.com/office/drawing/2014/main" id="{E514D02D-967D-4BD1-8C83-1754EC13E3F9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10;p64">
              <a:extLst>
                <a:ext uri="{FF2B5EF4-FFF2-40B4-BE49-F238E27FC236}">
                  <a16:creationId xmlns:a16="http://schemas.microsoft.com/office/drawing/2014/main" id="{59FF4EDB-B387-40A6-9EBF-84A02E00051C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11;p64">
              <a:extLst>
                <a:ext uri="{FF2B5EF4-FFF2-40B4-BE49-F238E27FC236}">
                  <a16:creationId xmlns:a16="http://schemas.microsoft.com/office/drawing/2014/main" id="{C36DFC30-C456-4F25-9FC3-A5A8E4569EF1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12;p64">
              <a:extLst>
                <a:ext uri="{FF2B5EF4-FFF2-40B4-BE49-F238E27FC236}">
                  <a16:creationId xmlns:a16="http://schemas.microsoft.com/office/drawing/2014/main" id="{82334C4D-6B73-4C1C-90D2-2B80DA74192E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13;p64">
              <a:extLst>
                <a:ext uri="{FF2B5EF4-FFF2-40B4-BE49-F238E27FC236}">
                  <a16:creationId xmlns:a16="http://schemas.microsoft.com/office/drawing/2014/main" id="{5A6F983D-78B6-4EE1-BD1F-C1F34BAA3DCD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14;p64">
              <a:extLst>
                <a:ext uri="{FF2B5EF4-FFF2-40B4-BE49-F238E27FC236}">
                  <a16:creationId xmlns:a16="http://schemas.microsoft.com/office/drawing/2014/main" id="{A66C7ED6-AC17-45D7-8AA1-2C59787E01B6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15;p64">
              <a:extLst>
                <a:ext uri="{FF2B5EF4-FFF2-40B4-BE49-F238E27FC236}">
                  <a16:creationId xmlns:a16="http://schemas.microsoft.com/office/drawing/2014/main" id="{4886B331-1F48-4179-A77A-96AFE1A946E9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16;p64">
              <a:extLst>
                <a:ext uri="{FF2B5EF4-FFF2-40B4-BE49-F238E27FC236}">
                  <a16:creationId xmlns:a16="http://schemas.microsoft.com/office/drawing/2014/main" id="{2220BEC4-432E-4A9E-B3BF-264AC6B4998B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7;p64">
              <a:extLst>
                <a:ext uri="{FF2B5EF4-FFF2-40B4-BE49-F238E27FC236}">
                  <a16:creationId xmlns:a16="http://schemas.microsoft.com/office/drawing/2014/main" id="{AA6CF9EA-C53E-4508-BC58-9BE653529C35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18;p64">
              <a:extLst>
                <a:ext uri="{FF2B5EF4-FFF2-40B4-BE49-F238E27FC236}">
                  <a16:creationId xmlns:a16="http://schemas.microsoft.com/office/drawing/2014/main" id="{6907B496-C80D-4564-9871-2BA52AC26F70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19;p64">
              <a:extLst>
                <a:ext uri="{FF2B5EF4-FFF2-40B4-BE49-F238E27FC236}">
                  <a16:creationId xmlns:a16="http://schemas.microsoft.com/office/drawing/2014/main" id="{2822F77F-864C-442A-9A15-48A52A71D7B2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20;p64">
              <a:extLst>
                <a:ext uri="{FF2B5EF4-FFF2-40B4-BE49-F238E27FC236}">
                  <a16:creationId xmlns:a16="http://schemas.microsoft.com/office/drawing/2014/main" id="{4337AB2F-DE58-4FB4-AF16-E08BAA3DB11C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21;p64">
              <a:extLst>
                <a:ext uri="{FF2B5EF4-FFF2-40B4-BE49-F238E27FC236}">
                  <a16:creationId xmlns:a16="http://schemas.microsoft.com/office/drawing/2014/main" id="{50C9525A-DFAB-457E-99FC-FD5B83A8091C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22;p64">
              <a:extLst>
                <a:ext uri="{FF2B5EF4-FFF2-40B4-BE49-F238E27FC236}">
                  <a16:creationId xmlns:a16="http://schemas.microsoft.com/office/drawing/2014/main" id="{CDC7685F-09D1-4AB6-A337-DA9F1D0ACCC2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23;p64">
              <a:extLst>
                <a:ext uri="{FF2B5EF4-FFF2-40B4-BE49-F238E27FC236}">
                  <a16:creationId xmlns:a16="http://schemas.microsoft.com/office/drawing/2014/main" id="{84C5BCFF-12DB-4EF7-81C9-889768F02FF2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24;p64">
              <a:extLst>
                <a:ext uri="{FF2B5EF4-FFF2-40B4-BE49-F238E27FC236}">
                  <a16:creationId xmlns:a16="http://schemas.microsoft.com/office/drawing/2014/main" id="{C8FEDC7D-D94E-4A73-9560-68219360B41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25;p64">
              <a:extLst>
                <a:ext uri="{FF2B5EF4-FFF2-40B4-BE49-F238E27FC236}">
                  <a16:creationId xmlns:a16="http://schemas.microsoft.com/office/drawing/2014/main" id="{FCE622D0-6AA7-43FB-9DE9-45C929E5AB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26;p64">
              <a:extLst>
                <a:ext uri="{FF2B5EF4-FFF2-40B4-BE49-F238E27FC236}">
                  <a16:creationId xmlns:a16="http://schemas.microsoft.com/office/drawing/2014/main" id="{C5B05E5A-20EF-4802-83E3-53811629DF14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27;p64">
              <a:extLst>
                <a:ext uri="{FF2B5EF4-FFF2-40B4-BE49-F238E27FC236}">
                  <a16:creationId xmlns:a16="http://schemas.microsoft.com/office/drawing/2014/main" id="{079C4A3B-CFCC-4D09-ACFB-A00006C068A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28;p64">
              <a:extLst>
                <a:ext uri="{FF2B5EF4-FFF2-40B4-BE49-F238E27FC236}">
                  <a16:creationId xmlns:a16="http://schemas.microsoft.com/office/drawing/2014/main" id="{2BAD2FD9-5F3E-4E6E-BC0A-8E2C4DF4C6BB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29;p64">
              <a:extLst>
                <a:ext uri="{FF2B5EF4-FFF2-40B4-BE49-F238E27FC236}">
                  <a16:creationId xmlns:a16="http://schemas.microsoft.com/office/drawing/2014/main" id="{D9B039BC-7314-49E0-ACAF-0C76E8A7753E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30;p64">
              <a:extLst>
                <a:ext uri="{FF2B5EF4-FFF2-40B4-BE49-F238E27FC236}">
                  <a16:creationId xmlns:a16="http://schemas.microsoft.com/office/drawing/2014/main" id="{E148B078-E28A-4F78-AE1E-B7E93E24CC87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31;p64">
              <a:extLst>
                <a:ext uri="{FF2B5EF4-FFF2-40B4-BE49-F238E27FC236}">
                  <a16:creationId xmlns:a16="http://schemas.microsoft.com/office/drawing/2014/main" id="{72A72763-4C50-4C51-B78D-A0E549D01693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32;p64">
              <a:extLst>
                <a:ext uri="{FF2B5EF4-FFF2-40B4-BE49-F238E27FC236}">
                  <a16:creationId xmlns:a16="http://schemas.microsoft.com/office/drawing/2014/main" id="{A711E943-9C0B-41D8-8302-3AAA690CBB64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33;p64">
              <a:extLst>
                <a:ext uri="{FF2B5EF4-FFF2-40B4-BE49-F238E27FC236}">
                  <a16:creationId xmlns:a16="http://schemas.microsoft.com/office/drawing/2014/main" id="{3946243D-39EC-472E-9DAE-E7524E39E83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34;p64">
              <a:extLst>
                <a:ext uri="{FF2B5EF4-FFF2-40B4-BE49-F238E27FC236}">
                  <a16:creationId xmlns:a16="http://schemas.microsoft.com/office/drawing/2014/main" id="{8D5B52FA-DB74-413A-819E-B0F27A18B6DB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35;p64">
              <a:extLst>
                <a:ext uri="{FF2B5EF4-FFF2-40B4-BE49-F238E27FC236}">
                  <a16:creationId xmlns:a16="http://schemas.microsoft.com/office/drawing/2014/main" id="{E6E27D7A-E1B0-476C-A75F-E000560045D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36;p64">
              <a:extLst>
                <a:ext uri="{FF2B5EF4-FFF2-40B4-BE49-F238E27FC236}">
                  <a16:creationId xmlns:a16="http://schemas.microsoft.com/office/drawing/2014/main" id="{E61F77D7-7CE8-4C05-829F-93B89574946A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37;p64">
              <a:extLst>
                <a:ext uri="{FF2B5EF4-FFF2-40B4-BE49-F238E27FC236}">
                  <a16:creationId xmlns:a16="http://schemas.microsoft.com/office/drawing/2014/main" id="{6E5E1ABB-F6AD-4D02-8C16-76C1A2EE40A2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38;p64">
              <a:extLst>
                <a:ext uri="{FF2B5EF4-FFF2-40B4-BE49-F238E27FC236}">
                  <a16:creationId xmlns:a16="http://schemas.microsoft.com/office/drawing/2014/main" id="{59A64DCC-04C3-4844-9BEF-EC450F75BB6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39;p64">
              <a:extLst>
                <a:ext uri="{FF2B5EF4-FFF2-40B4-BE49-F238E27FC236}">
                  <a16:creationId xmlns:a16="http://schemas.microsoft.com/office/drawing/2014/main" id="{8F20F504-1F66-4B1D-A648-43629AAEC92C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40;p64">
              <a:extLst>
                <a:ext uri="{FF2B5EF4-FFF2-40B4-BE49-F238E27FC236}">
                  <a16:creationId xmlns:a16="http://schemas.microsoft.com/office/drawing/2014/main" id="{0525D1C5-8AB6-4D95-8E64-DD88317CB557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41;p64">
              <a:extLst>
                <a:ext uri="{FF2B5EF4-FFF2-40B4-BE49-F238E27FC236}">
                  <a16:creationId xmlns:a16="http://schemas.microsoft.com/office/drawing/2014/main" id="{30511AE0-7783-47CD-A8BD-C60B2488914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42;p64">
              <a:extLst>
                <a:ext uri="{FF2B5EF4-FFF2-40B4-BE49-F238E27FC236}">
                  <a16:creationId xmlns:a16="http://schemas.microsoft.com/office/drawing/2014/main" id="{A45C423E-7223-43FB-96CD-A8129CFBC36D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43;p64">
              <a:extLst>
                <a:ext uri="{FF2B5EF4-FFF2-40B4-BE49-F238E27FC236}">
                  <a16:creationId xmlns:a16="http://schemas.microsoft.com/office/drawing/2014/main" id="{DA759BE9-6708-4F11-9EFC-9F07CB3C6D23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44;p64">
              <a:extLst>
                <a:ext uri="{FF2B5EF4-FFF2-40B4-BE49-F238E27FC236}">
                  <a16:creationId xmlns:a16="http://schemas.microsoft.com/office/drawing/2014/main" id="{73EFAB22-7303-47FA-8A83-28470F84A7B7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45;p64">
              <a:extLst>
                <a:ext uri="{FF2B5EF4-FFF2-40B4-BE49-F238E27FC236}">
                  <a16:creationId xmlns:a16="http://schemas.microsoft.com/office/drawing/2014/main" id="{0AD1EF38-E490-43D9-8E1B-B6B57CE87138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46;p64">
              <a:extLst>
                <a:ext uri="{FF2B5EF4-FFF2-40B4-BE49-F238E27FC236}">
                  <a16:creationId xmlns:a16="http://schemas.microsoft.com/office/drawing/2014/main" id="{95CD1318-A4D7-40C4-8C15-66A9D36E9016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47;p64">
              <a:extLst>
                <a:ext uri="{FF2B5EF4-FFF2-40B4-BE49-F238E27FC236}">
                  <a16:creationId xmlns:a16="http://schemas.microsoft.com/office/drawing/2014/main" id="{CFFE0152-18AA-4685-87EC-63FADB188781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48;p64">
              <a:extLst>
                <a:ext uri="{FF2B5EF4-FFF2-40B4-BE49-F238E27FC236}">
                  <a16:creationId xmlns:a16="http://schemas.microsoft.com/office/drawing/2014/main" id="{665295E0-B44C-42B9-A79C-123AF91B5071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49;p64">
              <a:extLst>
                <a:ext uri="{FF2B5EF4-FFF2-40B4-BE49-F238E27FC236}">
                  <a16:creationId xmlns:a16="http://schemas.microsoft.com/office/drawing/2014/main" id="{B8B9CF6B-DE12-4578-B60B-3952D278F2FA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50;p64">
              <a:extLst>
                <a:ext uri="{FF2B5EF4-FFF2-40B4-BE49-F238E27FC236}">
                  <a16:creationId xmlns:a16="http://schemas.microsoft.com/office/drawing/2014/main" id="{F79607C3-47D4-4E55-AFCC-356DCBA51B2C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51;p64">
              <a:extLst>
                <a:ext uri="{FF2B5EF4-FFF2-40B4-BE49-F238E27FC236}">
                  <a16:creationId xmlns:a16="http://schemas.microsoft.com/office/drawing/2014/main" id="{209F0705-2EFE-4E59-9D5F-E3C7243068B6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52;p64">
              <a:extLst>
                <a:ext uri="{FF2B5EF4-FFF2-40B4-BE49-F238E27FC236}">
                  <a16:creationId xmlns:a16="http://schemas.microsoft.com/office/drawing/2014/main" id="{EB296206-C4CB-4F49-B262-6525D3EA7124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53;p64">
              <a:extLst>
                <a:ext uri="{FF2B5EF4-FFF2-40B4-BE49-F238E27FC236}">
                  <a16:creationId xmlns:a16="http://schemas.microsoft.com/office/drawing/2014/main" id="{935C001C-037A-4D18-AE7E-0B4C09D3F94C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54;p64">
              <a:extLst>
                <a:ext uri="{FF2B5EF4-FFF2-40B4-BE49-F238E27FC236}">
                  <a16:creationId xmlns:a16="http://schemas.microsoft.com/office/drawing/2014/main" id="{83A249A1-73EF-4017-A9DD-2B09F83C020B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55;p64">
              <a:extLst>
                <a:ext uri="{FF2B5EF4-FFF2-40B4-BE49-F238E27FC236}">
                  <a16:creationId xmlns:a16="http://schemas.microsoft.com/office/drawing/2014/main" id="{4EAE0E62-8358-475A-92D9-40AEA7C47778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56;p64">
              <a:extLst>
                <a:ext uri="{FF2B5EF4-FFF2-40B4-BE49-F238E27FC236}">
                  <a16:creationId xmlns:a16="http://schemas.microsoft.com/office/drawing/2014/main" id="{AD5B7236-B998-4AD5-B779-FECE35D2FDB9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57;p64">
              <a:extLst>
                <a:ext uri="{FF2B5EF4-FFF2-40B4-BE49-F238E27FC236}">
                  <a16:creationId xmlns:a16="http://schemas.microsoft.com/office/drawing/2014/main" id="{4CE09626-B6E7-42ED-B051-815770D31B07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58;p64">
              <a:extLst>
                <a:ext uri="{FF2B5EF4-FFF2-40B4-BE49-F238E27FC236}">
                  <a16:creationId xmlns:a16="http://schemas.microsoft.com/office/drawing/2014/main" id="{CD90174E-C2D8-4F8F-8869-1E2AE0BA4D8E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59;p64">
              <a:extLst>
                <a:ext uri="{FF2B5EF4-FFF2-40B4-BE49-F238E27FC236}">
                  <a16:creationId xmlns:a16="http://schemas.microsoft.com/office/drawing/2014/main" id="{AA3814CE-6A49-4048-9AD1-50286215EDB5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60;p64">
              <a:extLst>
                <a:ext uri="{FF2B5EF4-FFF2-40B4-BE49-F238E27FC236}">
                  <a16:creationId xmlns:a16="http://schemas.microsoft.com/office/drawing/2014/main" id="{BE9AF918-F4F2-481A-957D-B54AA79C9D66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61;p64">
              <a:extLst>
                <a:ext uri="{FF2B5EF4-FFF2-40B4-BE49-F238E27FC236}">
                  <a16:creationId xmlns:a16="http://schemas.microsoft.com/office/drawing/2014/main" id="{5E078864-3814-4643-8718-EB2A0D0302A6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62;p64">
              <a:extLst>
                <a:ext uri="{FF2B5EF4-FFF2-40B4-BE49-F238E27FC236}">
                  <a16:creationId xmlns:a16="http://schemas.microsoft.com/office/drawing/2014/main" id="{3E56ADA2-B78F-4E6E-91C6-0EA5A12126D2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63;p64">
              <a:extLst>
                <a:ext uri="{FF2B5EF4-FFF2-40B4-BE49-F238E27FC236}">
                  <a16:creationId xmlns:a16="http://schemas.microsoft.com/office/drawing/2014/main" id="{78EE6C43-E67C-4931-9D7F-82ECA39065FD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64;p64">
              <a:extLst>
                <a:ext uri="{FF2B5EF4-FFF2-40B4-BE49-F238E27FC236}">
                  <a16:creationId xmlns:a16="http://schemas.microsoft.com/office/drawing/2014/main" id="{E101491F-2C4A-4D26-9A6E-406EDD803773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265;p64">
              <a:extLst>
                <a:ext uri="{FF2B5EF4-FFF2-40B4-BE49-F238E27FC236}">
                  <a16:creationId xmlns:a16="http://schemas.microsoft.com/office/drawing/2014/main" id="{077877C5-7321-4968-A910-ED615C8D33A5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266;p64">
              <a:extLst>
                <a:ext uri="{FF2B5EF4-FFF2-40B4-BE49-F238E27FC236}">
                  <a16:creationId xmlns:a16="http://schemas.microsoft.com/office/drawing/2014/main" id="{53D1EA2D-902C-4C6B-951F-D40A00F727FF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267;p64">
              <a:extLst>
                <a:ext uri="{FF2B5EF4-FFF2-40B4-BE49-F238E27FC236}">
                  <a16:creationId xmlns:a16="http://schemas.microsoft.com/office/drawing/2014/main" id="{04C15A2D-359A-434A-A35A-95A4E366361C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268;p64">
              <a:extLst>
                <a:ext uri="{FF2B5EF4-FFF2-40B4-BE49-F238E27FC236}">
                  <a16:creationId xmlns:a16="http://schemas.microsoft.com/office/drawing/2014/main" id="{81B58A0D-24E7-46BA-995F-60C6E39ABF95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269;p64">
              <a:extLst>
                <a:ext uri="{FF2B5EF4-FFF2-40B4-BE49-F238E27FC236}">
                  <a16:creationId xmlns:a16="http://schemas.microsoft.com/office/drawing/2014/main" id="{EC583A33-CA32-41A7-8643-A8A2B9337B0C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270;p64">
              <a:extLst>
                <a:ext uri="{FF2B5EF4-FFF2-40B4-BE49-F238E27FC236}">
                  <a16:creationId xmlns:a16="http://schemas.microsoft.com/office/drawing/2014/main" id="{480F048A-1BCA-4E8F-909B-7C462F333208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271;p64">
              <a:extLst>
                <a:ext uri="{FF2B5EF4-FFF2-40B4-BE49-F238E27FC236}">
                  <a16:creationId xmlns:a16="http://schemas.microsoft.com/office/drawing/2014/main" id="{6431F1DD-6888-4C09-B1D6-13DD3B49A158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272;p64">
              <a:extLst>
                <a:ext uri="{FF2B5EF4-FFF2-40B4-BE49-F238E27FC236}">
                  <a16:creationId xmlns:a16="http://schemas.microsoft.com/office/drawing/2014/main" id="{33A2C568-9E4C-4261-83BD-6DD9AD2BAC82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273;p64">
              <a:extLst>
                <a:ext uri="{FF2B5EF4-FFF2-40B4-BE49-F238E27FC236}">
                  <a16:creationId xmlns:a16="http://schemas.microsoft.com/office/drawing/2014/main" id="{B7E736BC-0AE0-4C55-B7CF-4F20395ADBC4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274;p64">
              <a:extLst>
                <a:ext uri="{FF2B5EF4-FFF2-40B4-BE49-F238E27FC236}">
                  <a16:creationId xmlns:a16="http://schemas.microsoft.com/office/drawing/2014/main" id="{E2B6F4B7-08BA-4C32-BA3F-A37D49D2AD04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275;p64">
              <a:extLst>
                <a:ext uri="{FF2B5EF4-FFF2-40B4-BE49-F238E27FC236}">
                  <a16:creationId xmlns:a16="http://schemas.microsoft.com/office/drawing/2014/main" id="{F8C93810-05B0-4A5F-A329-8C0D78356908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276;p64">
              <a:extLst>
                <a:ext uri="{FF2B5EF4-FFF2-40B4-BE49-F238E27FC236}">
                  <a16:creationId xmlns:a16="http://schemas.microsoft.com/office/drawing/2014/main" id="{5E75F365-89BA-49E7-8312-09B31F716AB7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277;p64">
              <a:extLst>
                <a:ext uri="{FF2B5EF4-FFF2-40B4-BE49-F238E27FC236}">
                  <a16:creationId xmlns:a16="http://schemas.microsoft.com/office/drawing/2014/main" id="{2D87A730-8A84-430C-8EBC-81749C079DBC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278;p64">
              <a:extLst>
                <a:ext uri="{FF2B5EF4-FFF2-40B4-BE49-F238E27FC236}">
                  <a16:creationId xmlns:a16="http://schemas.microsoft.com/office/drawing/2014/main" id="{C279BFCE-56C0-4909-BEAF-78A0F2BC4AEB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279;p64">
              <a:extLst>
                <a:ext uri="{FF2B5EF4-FFF2-40B4-BE49-F238E27FC236}">
                  <a16:creationId xmlns:a16="http://schemas.microsoft.com/office/drawing/2014/main" id="{0401BF1E-094F-4141-AC2C-FE463606E630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280;p64">
              <a:extLst>
                <a:ext uri="{FF2B5EF4-FFF2-40B4-BE49-F238E27FC236}">
                  <a16:creationId xmlns:a16="http://schemas.microsoft.com/office/drawing/2014/main" id="{D910E6EE-C873-48C7-94AC-0CD89FCBAD1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281;p64">
              <a:extLst>
                <a:ext uri="{FF2B5EF4-FFF2-40B4-BE49-F238E27FC236}">
                  <a16:creationId xmlns:a16="http://schemas.microsoft.com/office/drawing/2014/main" id="{99343D59-E153-4D1C-A30C-9A3E830239E8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282;p64">
              <a:extLst>
                <a:ext uri="{FF2B5EF4-FFF2-40B4-BE49-F238E27FC236}">
                  <a16:creationId xmlns:a16="http://schemas.microsoft.com/office/drawing/2014/main" id="{8AD65BA0-868C-4A9C-9B8B-447C6A53F8E4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283;p64">
              <a:extLst>
                <a:ext uri="{FF2B5EF4-FFF2-40B4-BE49-F238E27FC236}">
                  <a16:creationId xmlns:a16="http://schemas.microsoft.com/office/drawing/2014/main" id="{D52F14FF-FDE4-42A3-907B-DECCA4DA44CA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284;p64">
              <a:extLst>
                <a:ext uri="{FF2B5EF4-FFF2-40B4-BE49-F238E27FC236}">
                  <a16:creationId xmlns:a16="http://schemas.microsoft.com/office/drawing/2014/main" id="{8CA2D618-44D9-464F-A56E-39DDE2E5E2E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285;p64">
              <a:extLst>
                <a:ext uri="{FF2B5EF4-FFF2-40B4-BE49-F238E27FC236}">
                  <a16:creationId xmlns:a16="http://schemas.microsoft.com/office/drawing/2014/main" id="{7DE48093-4812-4BB4-8038-336C169ED97E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286;p64">
              <a:extLst>
                <a:ext uri="{FF2B5EF4-FFF2-40B4-BE49-F238E27FC236}">
                  <a16:creationId xmlns:a16="http://schemas.microsoft.com/office/drawing/2014/main" id="{44BF92BB-D31F-4D28-ADF1-0FBAB08B3451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287;p64">
              <a:extLst>
                <a:ext uri="{FF2B5EF4-FFF2-40B4-BE49-F238E27FC236}">
                  <a16:creationId xmlns:a16="http://schemas.microsoft.com/office/drawing/2014/main" id="{641B51ED-7A60-4011-B4E8-695B5573DC9C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288;p64">
              <a:extLst>
                <a:ext uri="{FF2B5EF4-FFF2-40B4-BE49-F238E27FC236}">
                  <a16:creationId xmlns:a16="http://schemas.microsoft.com/office/drawing/2014/main" id="{FBA73D85-0A59-4098-8D8E-9EEBE5B9359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289;p64">
              <a:extLst>
                <a:ext uri="{FF2B5EF4-FFF2-40B4-BE49-F238E27FC236}">
                  <a16:creationId xmlns:a16="http://schemas.microsoft.com/office/drawing/2014/main" id="{9FE42324-A6CE-458C-A1AC-D518AEDB8B8F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290;p64">
              <a:extLst>
                <a:ext uri="{FF2B5EF4-FFF2-40B4-BE49-F238E27FC236}">
                  <a16:creationId xmlns:a16="http://schemas.microsoft.com/office/drawing/2014/main" id="{C57E4634-781D-4475-A0A5-4EE747A225DC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291;p64">
              <a:extLst>
                <a:ext uri="{FF2B5EF4-FFF2-40B4-BE49-F238E27FC236}">
                  <a16:creationId xmlns:a16="http://schemas.microsoft.com/office/drawing/2014/main" id="{B5AF9EAF-5D9D-4CCD-84BF-06D4DDB7B991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292;p64">
              <a:extLst>
                <a:ext uri="{FF2B5EF4-FFF2-40B4-BE49-F238E27FC236}">
                  <a16:creationId xmlns:a16="http://schemas.microsoft.com/office/drawing/2014/main" id="{EEC30FF8-0795-40DF-ABB6-8584321FBD5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293;p64">
              <a:extLst>
                <a:ext uri="{FF2B5EF4-FFF2-40B4-BE49-F238E27FC236}">
                  <a16:creationId xmlns:a16="http://schemas.microsoft.com/office/drawing/2014/main" id="{4471B6C3-553A-44A8-BBC6-D16E7F1895E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294;p64">
              <a:extLst>
                <a:ext uri="{FF2B5EF4-FFF2-40B4-BE49-F238E27FC236}">
                  <a16:creationId xmlns:a16="http://schemas.microsoft.com/office/drawing/2014/main" id="{8C539879-FCC9-49E2-8F5E-DF8D746FAB34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295;p64">
              <a:extLst>
                <a:ext uri="{FF2B5EF4-FFF2-40B4-BE49-F238E27FC236}">
                  <a16:creationId xmlns:a16="http://schemas.microsoft.com/office/drawing/2014/main" id="{D643ACAA-B986-42C5-B36A-6CBC83EE63C1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296;p64">
              <a:extLst>
                <a:ext uri="{FF2B5EF4-FFF2-40B4-BE49-F238E27FC236}">
                  <a16:creationId xmlns:a16="http://schemas.microsoft.com/office/drawing/2014/main" id="{95486C69-2289-431A-960B-FF9334D5862E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297;p64">
              <a:extLst>
                <a:ext uri="{FF2B5EF4-FFF2-40B4-BE49-F238E27FC236}">
                  <a16:creationId xmlns:a16="http://schemas.microsoft.com/office/drawing/2014/main" id="{72E0A702-B075-4A0D-885C-ED5A0A35E2CE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298;p64">
              <a:extLst>
                <a:ext uri="{FF2B5EF4-FFF2-40B4-BE49-F238E27FC236}">
                  <a16:creationId xmlns:a16="http://schemas.microsoft.com/office/drawing/2014/main" id="{DD94D998-C831-48FE-8EB0-AAB03CD3152A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299;p64">
              <a:extLst>
                <a:ext uri="{FF2B5EF4-FFF2-40B4-BE49-F238E27FC236}">
                  <a16:creationId xmlns:a16="http://schemas.microsoft.com/office/drawing/2014/main" id="{E9F0DBFB-B29A-4C67-833E-A4B2203BF408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00;p64">
              <a:extLst>
                <a:ext uri="{FF2B5EF4-FFF2-40B4-BE49-F238E27FC236}">
                  <a16:creationId xmlns:a16="http://schemas.microsoft.com/office/drawing/2014/main" id="{F2F01B04-9982-4BBD-94AE-A7FC1E7749A3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01;p64">
              <a:extLst>
                <a:ext uri="{FF2B5EF4-FFF2-40B4-BE49-F238E27FC236}">
                  <a16:creationId xmlns:a16="http://schemas.microsoft.com/office/drawing/2014/main" id="{0F18FFE5-DDFD-41AF-A6E9-F888B1DAB911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02;p64">
              <a:extLst>
                <a:ext uri="{FF2B5EF4-FFF2-40B4-BE49-F238E27FC236}">
                  <a16:creationId xmlns:a16="http://schemas.microsoft.com/office/drawing/2014/main" id="{2AEEDDB4-EA17-47AB-A212-F4757396EB82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03;p64">
              <a:extLst>
                <a:ext uri="{FF2B5EF4-FFF2-40B4-BE49-F238E27FC236}">
                  <a16:creationId xmlns:a16="http://schemas.microsoft.com/office/drawing/2014/main" id="{24418E7B-1286-45F4-A6EF-3946435C0F0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04;p64">
              <a:extLst>
                <a:ext uri="{FF2B5EF4-FFF2-40B4-BE49-F238E27FC236}">
                  <a16:creationId xmlns:a16="http://schemas.microsoft.com/office/drawing/2014/main" id="{FDEE0FBD-A467-4A58-B73A-239AFC2FEA02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05;p64">
              <a:extLst>
                <a:ext uri="{FF2B5EF4-FFF2-40B4-BE49-F238E27FC236}">
                  <a16:creationId xmlns:a16="http://schemas.microsoft.com/office/drawing/2014/main" id="{16ED6765-C559-4AC7-A750-1194A6593ECC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06;p64">
              <a:extLst>
                <a:ext uri="{FF2B5EF4-FFF2-40B4-BE49-F238E27FC236}">
                  <a16:creationId xmlns:a16="http://schemas.microsoft.com/office/drawing/2014/main" id="{E159B8D3-74D3-4A08-B177-F0C8CB655F0B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07;p64">
              <a:extLst>
                <a:ext uri="{FF2B5EF4-FFF2-40B4-BE49-F238E27FC236}">
                  <a16:creationId xmlns:a16="http://schemas.microsoft.com/office/drawing/2014/main" id="{BB7D2B88-823B-46DC-B2F7-57B92F0E20DF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08;p64">
              <a:extLst>
                <a:ext uri="{FF2B5EF4-FFF2-40B4-BE49-F238E27FC236}">
                  <a16:creationId xmlns:a16="http://schemas.microsoft.com/office/drawing/2014/main" id="{4F21F1D5-D6FB-4F80-BCBF-142DAD09F48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09;p64">
              <a:extLst>
                <a:ext uri="{FF2B5EF4-FFF2-40B4-BE49-F238E27FC236}">
                  <a16:creationId xmlns:a16="http://schemas.microsoft.com/office/drawing/2014/main" id="{51CDD6D1-25D3-49DC-888F-174F4C581E4D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10;p64">
              <a:extLst>
                <a:ext uri="{FF2B5EF4-FFF2-40B4-BE49-F238E27FC236}">
                  <a16:creationId xmlns:a16="http://schemas.microsoft.com/office/drawing/2014/main" id="{E5BE2B61-EE32-4A80-AD46-53E4475BB7FC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11;p64">
              <a:extLst>
                <a:ext uri="{FF2B5EF4-FFF2-40B4-BE49-F238E27FC236}">
                  <a16:creationId xmlns:a16="http://schemas.microsoft.com/office/drawing/2014/main" id="{7A237139-1F72-4817-9D5D-6C790DE5BEF6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12;p64">
              <a:extLst>
                <a:ext uri="{FF2B5EF4-FFF2-40B4-BE49-F238E27FC236}">
                  <a16:creationId xmlns:a16="http://schemas.microsoft.com/office/drawing/2014/main" id="{D8EA20AB-2A82-4690-9BE3-B4184816771B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13;p64">
              <a:extLst>
                <a:ext uri="{FF2B5EF4-FFF2-40B4-BE49-F238E27FC236}">
                  <a16:creationId xmlns:a16="http://schemas.microsoft.com/office/drawing/2014/main" id="{338499A1-3084-4866-9C4C-0C3C6E896D2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14;p64">
              <a:extLst>
                <a:ext uri="{FF2B5EF4-FFF2-40B4-BE49-F238E27FC236}">
                  <a16:creationId xmlns:a16="http://schemas.microsoft.com/office/drawing/2014/main" id="{DD5559C2-3E43-47D2-8699-33BEA7DCEC77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15;p64">
              <a:extLst>
                <a:ext uri="{FF2B5EF4-FFF2-40B4-BE49-F238E27FC236}">
                  <a16:creationId xmlns:a16="http://schemas.microsoft.com/office/drawing/2014/main" id="{DC944928-47C8-4283-8A4D-4705DF339AFD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16;p64">
              <a:extLst>
                <a:ext uri="{FF2B5EF4-FFF2-40B4-BE49-F238E27FC236}">
                  <a16:creationId xmlns:a16="http://schemas.microsoft.com/office/drawing/2014/main" id="{0107F020-6C3F-48A3-B369-F43E55AB8F6C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17;p64">
              <a:extLst>
                <a:ext uri="{FF2B5EF4-FFF2-40B4-BE49-F238E27FC236}">
                  <a16:creationId xmlns:a16="http://schemas.microsoft.com/office/drawing/2014/main" id="{255BE4A6-447A-4E89-BDF1-33C536F4337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18;p64">
              <a:extLst>
                <a:ext uri="{FF2B5EF4-FFF2-40B4-BE49-F238E27FC236}">
                  <a16:creationId xmlns:a16="http://schemas.microsoft.com/office/drawing/2014/main" id="{17BC4A7A-28D2-4660-BE87-405333FEAA52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19;p64">
              <a:extLst>
                <a:ext uri="{FF2B5EF4-FFF2-40B4-BE49-F238E27FC236}">
                  <a16:creationId xmlns:a16="http://schemas.microsoft.com/office/drawing/2014/main" id="{F8ADCC22-8F1F-4AD8-99DA-5DAC26D41EF8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20;p64">
              <a:extLst>
                <a:ext uri="{FF2B5EF4-FFF2-40B4-BE49-F238E27FC236}">
                  <a16:creationId xmlns:a16="http://schemas.microsoft.com/office/drawing/2014/main" id="{E6399A9C-9882-4714-973F-CC0D5A990C5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21;p64">
              <a:extLst>
                <a:ext uri="{FF2B5EF4-FFF2-40B4-BE49-F238E27FC236}">
                  <a16:creationId xmlns:a16="http://schemas.microsoft.com/office/drawing/2014/main" id="{A4A453AD-3F08-4A2E-BF19-BDDFF79A08A6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22;p64">
              <a:extLst>
                <a:ext uri="{FF2B5EF4-FFF2-40B4-BE49-F238E27FC236}">
                  <a16:creationId xmlns:a16="http://schemas.microsoft.com/office/drawing/2014/main" id="{0A0E96EB-AC11-4BA2-B9B7-A5FDFA5759ED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23;p64">
              <a:extLst>
                <a:ext uri="{FF2B5EF4-FFF2-40B4-BE49-F238E27FC236}">
                  <a16:creationId xmlns:a16="http://schemas.microsoft.com/office/drawing/2014/main" id="{94092236-B76A-499B-81B4-416CD87904C5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24;p64">
              <a:extLst>
                <a:ext uri="{FF2B5EF4-FFF2-40B4-BE49-F238E27FC236}">
                  <a16:creationId xmlns:a16="http://schemas.microsoft.com/office/drawing/2014/main" id="{F8AB7142-0774-4910-AE76-2B776A07818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25;p64">
              <a:extLst>
                <a:ext uri="{FF2B5EF4-FFF2-40B4-BE49-F238E27FC236}">
                  <a16:creationId xmlns:a16="http://schemas.microsoft.com/office/drawing/2014/main" id="{6EE9B88E-AFDC-4D99-B886-51F36FECCED5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26;p64">
              <a:extLst>
                <a:ext uri="{FF2B5EF4-FFF2-40B4-BE49-F238E27FC236}">
                  <a16:creationId xmlns:a16="http://schemas.microsoft.com/office/drawing/2014/main" id="{8CB5A579-F4E6-49C1-8234-D7908E1B738B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27;p64">
              <a:extLst>
                <a:ext uri="{FF2B5EF4-FFF2-40B4-BE49-F238E27FC236}">
                  <a16:creationId xmlns:a16="http://schemas.microsoft.com/office/drawing/2014/main" id="{6CAADCB9-B3A8-43A3-95D6-089F6A34A39C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28;p64">
              <a:extLst>
                <a:ext uri="{FF2B5EF4-FFF2-40B4-BE49-F238E27FC236}">
                  <a16:creationId xmlns:a16="http://schemas.microsoft.com/office/drawing/2014/main" id="{46B7CD45-F020-4F5B-9A21-DA8EC2490A2A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29;p64">
              <a:extLst>
                <a:ext uri="{FF2B5EF4-FFF2-40B4-BE49-F238E27FC236}">
                  <a16:creationId xmlns:a16="http://schemas.microsoft.com/office/drawing/2014/main" id="{ED33B8EE-687D-4C21-BC6E-58975F55F7EF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30;p64">
              <a:extLst>
                <a:ext uri="{FF2B5EF4-FFF2-40B4-BE49-F238E27FC236}">
                  <a16:creationId xmlns:a16="http://schemas.microsoft.com/office/drawing/2014/main" id="{844855C6-D161-473B-8F6E-FADAE270D44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31;p64">
              <a:extLst>
                <a:ext uri="{FF2B5EF4-FFF2-40B4-BE49-F238E27FC236}">
                  <a16:creationId xmlns:a16="http://schemas.microsoft.com/office/drawing/2014/main" id="{5CF36FC2-C77D-4B45-9802-6D10D188BD97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32;p64">
              <a:extLst>
                <a:ext uri="{FF2B5EF4-FFF2-40B4-BE49-F238E27FC236}">
                  <a16:creationId xmlns:a16="http://schemas.microsoft.com/office/drawing/2014/main" id="{FB71F096-77EE-4A32-893F-DD4B86EFBDB5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33;p64">
              <a:extLst>
                <a:ext uri="{FF2B5EF4-FFF2-40B4-BE49-F238E27FC236}">
                  <a16:creationId xmlns:a16="http://schemas.microsoft.com/office/drawing/2014/main" id="{886CAB29-D14D-4FCD-BDCA-DF5A6FCB1AE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34;p64">
              <a:extLst>
                <a:ext uri="{FF2B5EF4-FFF2-40B4-BE49-F238E27FC236}">
                  <a16:creationId xmlns:a16="http://schemas.microsoft.com/office/drawing/2014/main" id="{7D387BD8-F6BE-40B4-B859-A9B479702E84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35;p64">
              <a:extLst>
                <a:ext uri="{FF2B5EF4-FFF2-40B4-BE49-F238E27FC236}">
                  <a16:creationId xmlns:a16="http://schemas.microsoft.com/office/drawing/2014/main" id="{43C3D953-8B64-473A-8C9E-1CB3C4DC9099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36;p64">
              <a:extLst>
                <a:ext uri="{FF2B5EF4-FFF2-40B4-BE49-F238E27FC236}">
                  <a16:creationId xmlns:a16="http://schemas.microsoft.com/office/drawing/2014/main" id="{80AAFA5C-2CAF-4B21-979C-0B94B58ED591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37;p64">
              <a:extLst>
                <a:ext uri="{FF2B5EF4-FFF2-40B4-BE49-F238E27FC236}">
                  <a16:creationId xmlns:a16="http://schemas.microsoft.com/office/drawing/2014/main" id="{1890B171-D0D0-4CF0-A08F-C6AD81FC4509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38;p64">
              <a:extLst>
                <a:ext uri="{FF2B5EF4-FFF2-40B4-BE49-F238E27FC236}">
                  <a16:creationId xmlns:a16="http://schemas.microsoft.com/office/drawing/2014/main" id="{0038EB44-241E-45BE-9A5A-B65B2D76832C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39;p64">
              <a:extLst>
                <a:ext uri="{FF2B5EF4-FFF2-40B4-BE49-F238E27FC236}">
                  <a16:creationId xmlns:a16="http://schemas.microsoft.com/office/drawing/2014/main" id="{EEFEEA0A-846F-4556-B52B-D4EDBDB9C325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40;p64">
              <a:extLst>
                <a:ext uri="{FF2B5EF4-FFF2-40B4-BE49-F238E27FC236}">
                  <a16:creationId xmlns:a16="http://schemas.microsoft.com/office/drawing/2014/main" id="{1761CFCE-46F4-4E20-92E9-D8FC50955B52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41;p64">
              <a:extLst>
                <a:ext uri="{FF2B5EF4-FFF2-40B4-BE49-F238E27FC236}">
                  <a16:creationId xmlns:a16="http://schemas.microsoft.com/office/drawing/2014/main" id="{43B3CCCC-F5BD-42D8-9FBD-99F936665A05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42;p64">
              <a:extLst>
                <a:ext uri="{FF2B5EF4-FFF2-40B4-BE49-F238E27FC236}">
                  <a16:creationId xmlns:a16="http://schemas.microsoft.com/office/drawing/2014/main" id="{913BDD33-8D45-4AC2-8A5B-BEA5CEB09015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43;p64">
              <a:extLst>
                <a:ext uri="{FF2B5EF4-FFF2-40B4-BE49-F238E27FC236}">
                  <a16:creationId xmlns:a16="http://schemas.microsoft.com/office/drawing/2014/main" id="{F1972D54-F853-47C4-B301-973517895415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44;p64">
              <a:extLst>
                <a:ext uri="{FF2B5EF4-FFF2-40B4-BE49-F238E27FC236}">
                  <a16:creationId xmlns:a16="http://schemas.microsoft.com/office/drawing/2014/main" id="{8A7BFA2C-6D13-40E5-A740-18986E6F4FF9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45;p64">
              <a:extLst>
                <a:ext uri="{FF2B5EF4-FFF2-40B4-BE49-F238E27FC236}">
                  <a16:creationId xmlns:a16="http://schemas.microsoft.com/office/drawing/2014/main" id="{67DC441C-F11E-4F2F-BFB3-93669FC483F1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46;p64">
              <a:extLst>
                <a:ext uri="{FF2B5EF4-FFF2-40B4-BE49-F238E27FC236}">
                  <a16:creationId xmlns:a16="http://schemas.microsoft.com/office/drawing/2014/main" id="{A89BD19F-5770-4ABF-ADA2-BC34562533F7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47;p64">
              <a:extLst>
                <a:ext uri="{FF2B5EF4-FFF2-40B4-BE49-F238E27FC236}">
                  <a16:creationId xmlns:a16="http://schemas.microsoft.com/office/drawing/2014/main" id="{9DEC2126-E7FE-4AC8-9469-BE1325B93CBB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48;p64">
              <a:extLst>
                <a:ext uri="{FF2B5EF4-FFF2-40B4-BE49-F238E27FC236}">
                  <a16:creationId xmlns:a16="http://schemas.microsoft.com/office/drawing/2014/main" id="{8FAA74CC-3A86-40DA-944C-856786B4C75F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49;p64">
              <a:extLst>
                <a:ext uri="{FF2B5EF4-FFF2-40B4-BE49-F238E27FC236}">
                  <a16:creationId xmlns:a16="http://schemas.microsoft.com/office/drawing/2014/main" id="{9757C335-E389-4F08-9373-21594C24F1E6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50;p64">
              <a:extLst>
                <a:ext uri="{FF2B5EF4-FFF2-40B4-BE49-F238E27FC236}">
                  <a16:creationId xmlns:a16="http://schemas.microsoft.com/office/drawing/2014/main" id="{97F06DB3-C0EA-4B0C-B6BA-2B206BA24B9C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51;p64">
              <a:extLst>
                <a:ext uri="{FF2B5EF4-FFF2-40B4-BE49-F238E27FC236}">
                  <a16:creationId xmlns:a16="http://schemas.microsoft.com/office/drawing/2014/main" id="{CEBACA41-C5E8-4F78-BEF8-69807A17737A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52;p64">
              <a:extLst>
                <a:ext uri="{FF2B5EF4-FFF2-40B4-BE49-F238E27FC236}">
                  <a16:creationId xmlns:a16="http://schemas.microsoft.com/office/drawing/2014/main" id="{35045780-DBC2-4D6C-9BD6-DAE13D7E8401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53;p64">
              <a:extLst>
                <a:ext uri="{FF2B5EF4-FFF2-40B4-BE49-F238E27FC236}">
                  <a16:creationId xmlns:a16="http://schemas.microsoft.com/office/drawing/2014/main" id="{57AC3D54-C80F-4EF5-B7C3-2ABBDB192B5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54;p64">
              <a:extLst>
                <a:ext uri="{FF2B5EF4-FFF2-40B4-BE49-F238E27FC236}">
                  <a16:creationId xmlns:a16="http://schemas.microsoft.com/office/drawing/2014/main" id="{30952EAC-0DBC-478B-B517-EF11719EF737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55;p64">
              <a:extLst>
                <a:ext uri="{FF2B5EF4-FFF2-40B4-BE49-F238E27FC236}">
                  <a16:creationId xmlns:a16="http://schemas.microsoft.com/office/drawing/2014/main" id="{9B2F7AE4-CE63-4F56-B004-050B6EA6FDFF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56;p64">
              <a:extLst>
                <a:ext uri="{FF2B5EF4-FFF2-40B4-BE49-F238E27FC236}">
                  <a16:creationId xmlns:a16="http://schemas.microsoft.com/office/drawing/2014/main" id="{36BEB68B-5206-41C1-8127-6260C82D2258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57;p64">
              <a:extLst>
                <a:ext uri="{FF2B5EF4-FFF2-40B4-BE49-F238E27FC236}">
                  <a16:creationId xmlns:a16="http://schemas.microsoft.com/office/drawing/2014/main" id="{36A456F9-5BDA-478A-8AAB-9FC1B0B9EAC5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58;p64">
              <a:extLst>
                <a:ext uri="{FF2B5EF4-FFF2-40B4-BE49-F238E27FC236}">
                  <a16:creationId xmlns:a16="http://schemas.microsoft.com/office/drawing/2014/main" id="{1EAE3899-C893-4C0B-BBF7-866B001BA513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59;p64">
              <a:extLst>
                <a:ext uri="{FF2B5EF4-FFF2-40B4-BE49-F238E27FC236}">
                  <a16:creationId xmlns:a16="http://schemas.microsoft.com/office/drawing/2014/main" id="{7AC0DD46-F3B1-47E0-B2E0-180811F73CB2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60;p64">
              <a:extLst>
                <a:ext uri="{FF2B5EF4-FFF2-40B4-BE49-F238E27FC236}">
                  <a16:creationId xmlns:a16="http://schemas.microsoft.com/office/drawing/2014/main" id="{8C30D6FC-AD24-471D-A0F2-99C38A4594F2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61;p64">
              <a:extLst>
                <a:ext uri="{FF2B5EF4-FFF2-40B4-BE49-F238E27FC236}">
                  <a16:creationId xmlns:a16="http://schemas.microsoft.com/office/drawing/2014/main" id="{49F94525-0B96-4B3B-92A1-95DE30F61219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62;p64">
              <a:extLst>
                <a:ext uri="{FF2B5EF4-FFF2-40B4-BE49-F238E27FC236}">
                  <a16:creationId xmlns:a16="http://schemas.microsoft.com/office/drawing/2014/main" id="{953AC3C0-BD4A-4606-904A-8F68527DFAE3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63;p64">
              <a:extLst>
                <a:ext uri="{FF2B5EF4-FFF2-40B4-BE49-F238E27FC236}">
                  <a16:creationId xmlns:a16="http://schemas.microsoft.com/office/drawing/2014/main" id="{D3CF2F1A-27A8-4159-AE9F-D62C48C5D0F0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64;p64">
              <a:extLst>
                <a:ext uri="{FF2B5EF4-FFF2-40B4-BE49-F238E27FC236}">
                  <a16:creationId xmlns:a16="http://schemas.microsoft.com/office/drawing/2014/main" id="{B4B1F10C-240E-40E0-B5A3-3EC5D6EE392A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365;p64">
              <a:extLst>
                <a:ext uri="{FF2B5EF4-FFF2-40B4-BE49-F238E27FC236}">
                  <a16:creationId xmlns:a16="http://schemas.microsoft.com/office/drawing/2014/main" id="{DFBDE35F-E0B9-48D2-8479-10B7258FE534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366;p64">
              <a:extLst>
                <a:ext uri="{FF2B5EF4-FFF2-40B4-BE49-F238E27FC236}">
                  <a16:creationId xmlns:a16="http://schemas.microsoft.com/office/drawing/2014/main" id="{E2BC25B8-6F67-42B2-A167-5BB44C34A367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367;p64">
              <a:extLst>
                <a:ext uri="{FF2B5EF4-FFF2-40B4-BE49-F238E27FC236}">
                  <a16:creationId xmlns:a16="http://schemas.microsoft.com/office/drawing/2014/main" id="{DA935F18-3A71-4F83-904C-9CC0F1F4D0EF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368;p64">
              <a:extLst>
                <a:ext uri="{FF2B5EF4-FFF2-40B4-BE49-F238E27FC236}">
                  <a16:creationId xmlns:a16="http://schemas.microsoft.com/office/drawing/2014/main" id="{E93DF135-EB81-432E-BC6E-50B510848A93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369;p64">
              <a:extLst>
                <a:ext uri="{FF2B5EF4-FFF2-40B4-BE49-F238E27FC236}">
                  <a16:creationId xmlns:a16="http://schemas.microsoft.com/office/drawing/2014/main" id="{B85DBCB5-0607-4D4F-8226-FE2D87CECB14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370;p64">
              <a:extLst>
                <a:ext uri="{FF2B5EF4-FFF2-40B4-BE49-F238E27FC236}">
                  <a16:creationId xmlns:a16="http://schemas.microsoft.com/office/drawing/2014/main" id="{F971C005-64EA-447F-89AC-B369963EA642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371;p64">
              <a:extLst>
                <a:ext uri="{FF2B5EF4-FFF2-40B4-BE49-F238E27FC236}">
                  <a16:creationId xmlns:a16="http://schemas.microsoft.com/office/drawing/2014/main" id="{6264FDBD-40A5-458A-8453-E3DFBA773FC3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372;p64">
              <a:extLst>
                <a:ext uri="{FF2B5EF4-FFF2-40B4-BE49-F238E27FC236}">
                  <a16:creationId xmlns:a16="http://schemas.microsoft.com/office/drawing/2014/main" id="{414D2870-2607-4897-9005-865826A93F8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373;p64">
              <a:extLst>
                <a:ext uri="{FF2B5EF4-FFF2-40B4-BE49-F238E27FC236}">
                  <a16:creationId xmlns:a16="http://schemas.microsoft.com/office/drawing/2014/main" id="{8343113D-735B-4ABA-A0FF-847A33A7D49E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374;p64">
              <a:extLst>
                <a:ext uri="{FF2B5EF4-FFF2-40B4-BE49-F238E27FC236}">
                  <a16:creationId xmlns:a16="http://schemas.microsoft.com/office/drawing/2014/main" id="{A73475CB-5888-4469-A3F5-F244A01601C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375;p64">
              <a:extLst>
                <a:ext uri="{FF2B5EF4-FFF2-40B4-BE49-F238E27FC236}">
                  <a16:creationId xmlns:a16="http://schemas.microsoft.com/office/drawing/2014/main" id="{02B007E1-6862-459B-86A3-EB442003E5D4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376;p64">
              <a:extLst>
                <a:ext uri="{FF2B5EF4-FFF2-40B4-BE49-F238E27FC236}">
                  <a16:creationId xmlns:a16="http://schemas.microsoft.com/office/drawing/2014/main" id="{1EFE000E-455D-476B-A049-3E0CDE69AEAE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377;p64">
              <a:extLst>
                <a:ext uri="{FF2B5EF4-FFF2-40B4-BE49-F238E27FC236}">
                  <a16:creationId xmlns:a16="http://schemas.microsoft.com/office/drawing/2014/main" id="{9F96AE27-CEC6-44AF-BF40-53FABF0C265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378;p64">
              <a:extLst>
                <a:ext uri="{FF2B5EF4-FFF2-40B4-BE49-F238E27FC236}">
                  <a16:creationId xmlns:a16="http://schemas.microsoft.com/office/drawing/2014/main" id="{E93DAAD7-651A-4F08-80A2-9EA46581C499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379;p64">
              <a:extLst>
                <a:ext uri="{FF2B5EF4-FFF2-40B4-BE49-F238E27FC236}">
                  <a16:creationId xmlns:a16="http://schemas.microsoft.com/office/drawing/2014/main" id="{36C548C0-E778-44C1-A2B5-7B0D620D6273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380;p64">
              <a:extLst>
                <a:ext uri="{FF2B5EF4-FFF2-40B4-BE49-F238E27FC236}">
                  <a16:creationId xmlns:a16="http://schemas.microsoft.com/office/drawing/2014/main" id="{230DBBD5-22AD-4088-A274-1F43D530CD46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381;p64">
              <a:extLst>
                <a:ext uri="{FF2B5EF4-FFF2-40B4-BE49-F238E27FC236}">
                  <a16:creationId xmlns:a16="http://schemas.microsoft.com/office/drawing/2014/main" id="{DFD72413-FCD9-47B9-9D13-675BD8062630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382;p64">
              <a:extLst>
                <a:ext uri="{FF2B5EF4-FFF2-40B4-BE49-F238E27FC236}">
                  <a16:creationId xmlns:a16="http://schemas.microsoft.com/office/drawing/2014/main" id="{3C5ECC3E-A544-444C-9824-49166652B3E3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383;p64">
              <a:extLst>
                <a:ext uri="{FF2B5EF4-FFF2-40B4-BE49-F238E27FC236}">
                  <a16:creationId xmlns:a16="http://schemas.microsoft.com/office/drawing/2014/main" id="{DC1CE343-3348-4E74-A30B-FC2AD2CF3BA1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384;p64">
              <a:extLst>
                <a:ext uri="{FF2B5EF4-FFF2-40B4-BE49-F238E27FC236}">
                  <a16:creationId xmlns:a16="http://schemas.microsoft.com/office/drawing/2014/main" id="{A5F4DC0E-52DE-426E-B233-37F25F766261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385;p64">
              <a:extLst>
                <a:ext uri="{FF2B5EF4-FFF2-40B4-BE49-F238E27FC236}">
                  <a16:creationId xmlns:a16="http://schemas.microsoft.com/office/drawing/2014/main" id="{08D4183F-0678-4382-82D7-B6EEAA48F19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386;p64">
              <a:extLst>
                <a:ext uri="{FF2B5EF4-FFF2-40B4-BE49-F238E27FC236}">
                  <a16:creationId xmlns:a16="http://schemas.microsoft.com/office/drawing/2014/main" id="{CC0A2D93-11F0-40BC-BAAB-79D5786EEBF4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6387;p64">
              <a:extLst>
                <a:ext uri="{FF2B5EF4-FFF2-40B4-BE49-F238E27FC236}">
                  <a16:creationId xmlns:a16="http://schemas.microsoft.com/office/drawing/2014/main" id="{75BD5CF4-9BEB-4FC0-9296-BAF607338808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388;p64">
              <a:extLst>
                <a:ext uri="{FF2B5EF4-FFF2-40B4-BE49-F238E27FC236}">
                  <a16:creationId xmlns:a16="http://schemas.microsoft.com/office/drawing/2014/main" id="{7F7FBBE0-8092-4B39-AC88-E8CE872C6CE4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389;p64">
              <a:extLst>
                <a:ext uri="{FF2B5EF4-FFF2-40B4-BE49-F238E27FC236}">
                  <a16:creationId xmlns:a16="http://schemas.microsoft.com/office/drawing/2014/main" id="{3BD9AD61-E77D-4956-A3D5-4310ED46C1F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390;p64">
              <a:extLst>
                <a:ext uri="{FF2B5EF4-FFF2-40B4-BE49-F238E27FC236}">
                  <a16:creationId xmlns:a16="http://schemas.microsoft.com/office/drawing/2014/main" id="{24A63E68-A694-4673-A7AA-F2D80EAEB24C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391;p64">
              <a:extLst>
                <a:ext uri="{FF2B5EF4-FFF2-40B4-BE49-F238E27FC236}">
                  <a16:creationId xmlns:a16="http://schemas.microsoft.com/office/drawing/2014/main" id="{C8B49EC1-940D-4788-A768-3512B7C8A336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392;p64">
              <a:extLst>
                <a:ext uri="{FF2B5EF4-FFF2-40B4-BE49-F238E27FC236}">
                  <a16:creationId xmlns:a16="http://schemas.microsoft.com/office/drawing/2014/main" id="{245A50F5-DFCA-4714-AE0B-4CAD2A6F3FE4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393;p64">
              <a:extLst>
                <a:ext uri="{FF2B5EF4-FFF2-40B4-BE49-F238E27FC236}">
                  <a16:creationId xmlns:a16="http://schemas.microsoft.com/office/drawing/2014/main" id="{DB134FEF-DB70-41D9-8B8A-B41C04084E01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394;p64">
              <a:extLst>
                <a:ext uri="{FF2B5EF4-FFF2-40B4-BE49-F238E27FC236}">
                  <a16:creationId xmlns:a16="http://schemas.microsoft.com/office/drawing/2014/main" id="{026EF3DE-4D50-4067-ACEE-5205B1BB4D70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395;p64">
              <a:extLst>
                <a:ext uri="{FF2B5EF4-FFF2-40B4-BE49-F238E27FC236}">
                  <a16:creationId xmlns:a16="http://schemas.microsoft.com/office/drawing/2014/main" id="{6BF027D5-95A1-4588-A730-7ACE80D7FB32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396;p64">
              <a:extLst>
                <a:ext uri="{FF2B5EF4-FFF2-40B4-BE49-F238E27FC236}">
                  <a16:creationId xmlns:a16="http://schemas.microsoft.com/office/drawing/2014/main" id="{9326B1F6-531C-44BE-8D39-AB2224319BB8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397;p64">
              <a:extLst>
                <a:ext uri="{FF2B5EF4-FFF2-40B4-BE49-F238E27FC236}">
                  <a16:creationId xmlns:a16="http://schemas.microsoft.com/office/drawing/2014/main" id="{E81D7657-5C06-46EB-AE8C-6F86BE989BD0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398;p64">
              <a:extLst>
                <a:ext uri="{FF2B5EF4-FFF2-40B4-BE49-F238E27FC236}">
                  <a16:creationId xmlns:a16="http://schemas.microsoft.com/office/drawing/2014/main" id="{BBF672C7-FAF5-4B1F-B00E-3A3EACC0D3A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399;p64">
              <a:extLst>
                <a:ext uri="{FF2B5EF4-FFF2-40B4-BE49-F238E27FC236}">
                  <a16:creationId xmlns:a16="http://schemas.microsoft.com/office/drawing/2014/main" id="{13EFB74A-73BA-4A38-911B-A4832DFCC813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00;p64">
              <a:extLst>
                <a:ext uri="{FF2B5EF4-FFF2-40B4-BE49-F238E27FC236}">
                  <a16:creationId xmlns:a16="http://schemas.microsoft.com/office/drawing/2014/main" id="{53756322-B2BC-4B2A-B9FC-2926CB757530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01;p64">
              <a:extLst>
                <a:ext uri="{FF2B5EF4-FFF2-40B4-BE49-F238E27FC236}">
                  <a16:creationId xmlns:a16="http://schemas.microsoft.com/office/drawing/2014/main" id="{5AFA7D4E-558D-48FF-A93B-ED7C81BA8B9A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02;p64">
              <a:extLst>
                <a:ext uri="{FF2B5EF4-FFF2-40B4-BE49-F238E27FC236}">
                  <a16:creationId xmlns:a16="http://schemas.microsoft.com/office/drawing/2014/main" id="{CDB1F556-3177-4FE6-B37B-2E38DA72C3F3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03;p64">
              <a:extLst>
                <a:ext uri="{FF2B5EF4-FFF2-40B4-BE49-F238E27FC236}">
                  <a16:creationId xmlns:a16="http://schemas.microsoft.com/office/drawing/2014/main" id="{C24399CC-6237-4AFF-851F-803F70BC6F47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04;p64">
              <a:extLst>
                <a:ext uri="{FF2B5EF4-FFF2-40B4-BE49-F238E27FC236}">
                  <a16:creationId xmlns:a16="http://schemas.microsoft.com/office/drawing/2014/main" id="{5ADCEE8B-040D-463F-A5EF-63E4E1EB314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05;p64">
              <a:extLst>
                <a:ext uri="{FF2B5EF4-FFF2-40B4-BE49-F238E27FC236}">
                  <a16:creationId xmlns:a16="http://schemas.microsoft.com/office/drawing/2014/main" id="{A0D79436-EC63-47BF-A23D-B675EEB22E0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06;p64">
              <a:extLst>
                <a:ext uri="{FF2B5EF4-FFF2-40B4-BE49-F238E27FC236}">
                  <a16:creationId xmlns:a16="http://schemas.microsoft.com/office/drawing/2014/main" id="{A465B162-DF3D-4B55-AE62-920567BCDBD2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07;p64">
              <a:extLst>
                <a:ext uri="{FF2B5EF4-FFF2-40B4-BE49-F238E27FC236}">
                  <a16:creationId xmlns:a16="http://schemas.microsoft.com/office/drawing/2014/main" id="{2900F9EC-E2A9-4911-B1FE-22052D686722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08;p64">
              <a:extLst>
                <a:ext uri="{FF2B5EF4-FFF2-40B4-BE49-F238E27FC236}">
                  <a16:creationId xmlns:a16="http://schemas.microsoft.com/office/drawing/2014/main" id="{A7217F84-CEA9-47BF-9E3C-145CE7DEF999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09;p64">
              <a:extLst>
                <a:ext uri="{FF2B5EF4-FFF2-40B4-BE49-F238E27FC236}">
                  <a16:creationId xmlns:a16="http://schemas.microsoft.com/office/drawing/2014/main" id="{7097BE26-D3ED-4ECF-BF9E-9B4F493F30B3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10;p64">
              <a:extLst>
                <a:ext uri="{FF2B5EF4-FFF2-40B4-BE49-F238E27FC236}">
                  <a16:creationId xmlns:a16="http://schemas.microsoft.com/office/drawing/2014/main" id="{63246CEA-614D-477E-846B-55A87303DF21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11;p64">
              <a:extLst>
                <a:ext uri="{FF2B5EF4-FFF2-40B4-BE49-F238E27FC236}">
                  <a16:creationId xmlns:a16="http://schemas.microsoft.com/office/drawing/2014/main" id="{68372FAB-9AF1-485E-A979-DE58FEFB3E25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12;p64">
              <a:extLst>
                <a:ext uri="{FF2B5EF4-FFF2-40B4-BE49-F238E27FC236}">
                  <a16:creationId xmlns:a16="http://schemas.microsoft.com/office/drawing/2014/main" id="{0A45FAB9-BE72-4879-AFDE-12828D47F98A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13;p64">
              <a:extLst>
                <a:ext uri="{FF2B5EF4-FFF2-40B4-BE49-F238E27FC236}">
                  <a16:creationId xmlns:a16="http://schemas.microsoft.com/office/drawing/2014/main" id="{FA4ACE97-1DAF-4EB9-8172-CFDD6D90E3C9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14;p64">
              <a:extLst>
                <a:ext uri="{FF2B5EF4-FFF2-40B4-BE49-F238E27FC236}">
                  <a16:creationId xmlns:a16="http://schemas.microsoft.com/office/drawing/2014/main" id="{FDBEA549-4528-4481-B2A4-3970BCADBCD6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15;p64">
              <a:extLst>
                <a:ext uri="{FF2B5EF4-FFF2-40B4-BE49-F238E27FC236}">
                  <a16:creationId xmlns:a16="http://schemas.microsoft.com/office/drawing/2014/main" id="{EB4910FC-1311-49EF-80DA-562DFAB724B4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16;p64">
              <a:extLst>
                <a:ext uri="{FF2B5EF4-FFF2-40B4-BE49-F238E27FC236}">
                  <a16:creationId xmlns:a16="http://schemas.microsoft.com/office/drawing/2014/main" id="{1BB17684-0684-4D1C-A70F-1B41B55E8351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17;p64">
              <a:extLst>
                <a:ext uri="{FF2B5EF4-FFF2-40B4-BE49-F238E27FC236}">
                  <a16:creationId xmlns:a16="http://schemas.microsoft.com/office/drawing/2014/main" id="{B14D4CE3-B3E2-4092-B8F9-C94427DC1198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18;p64">
              <a:extLst>
                <a:ext uri="{FF2B5EF4-FFF2-40B4-BE49-F238E27FC236}">
                  <a16:creationId xmlns:a16="http://schemas.microsoft.com/office/drawing/2014/main" id="{6B01E498-2D54-4AB1-9ADF-F76BC779129B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19;p64">
              <a:extLst>
                <a:ext uri="{FF2B5EF4-FFF2-40B4-BE49-F238E27FC236}">
                  <a16:creationId xmlns:a16="http://schemas.microsoft.com/office/drawing/2014/main" id="{8981B4E8-0CE2-4748-8F10-F45D468E10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20;p64">
              <a:extLst>
                <a:ext uri="{FF2B5EF4-FFF2-40B4-BE49-F238E27FC236}">
                  <a16:creationId xmlns:a16="http://schemas.microsoft.com/office/drawing/2014/main" id="{864177C2-013E-4365-A1B1-7EE3748E3413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21;p64">
              <a:extLst>
                <a:ext uri="{FF2B5EF4-FFF2-40B4-BE49-F238E27FC236}">
                  <a16:creationId xmlns:a16="http://schemas.microsoft.com/office/drawing/2014/main" id="{5227AA69-88FD-4786-A323-5F2C0A91FD64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22;p64">
              <a:extLst>
                <a:ext uri="{FF2B5EF4-FFF2-40B4-BE49-F238E27FC236}">
                  <a16:creationId xmlns:a16="http://schemas.microsoft.com/office/drawing/2014/main" id="{1C484347-582A-47FA-BDC9-7A8FBFE05ACC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23;p64">
              <a:extLst>
                <a:ext uri="{FF2B5EF4-FFF2-40B4-BE49-F238E27FC236}">
                  <a16:creationId xmlns:a16="http://schemas.microsoft.com/office/drawing/2014/main" id="{C930BC48-C645-4A06-A4E3-017B168B03D8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24;p64">
              <a:extLst>
                <a:ext uri="{FF2B5EF4-FFF2-40B4-BE49-F238E27FC236}">
                  <a16:creationId xmlns:a16="http://schemas.microsoft.com/office/drawing/2014/main" id="{4D6EE835-33D7-46CF-B7DA-F4FF2D267AD8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25;p64">
              <a:extLst>
                <a:ext uri="{FF2B5EF4-FFF2-40B4-BE49-F238E27FC236}">
                  <a16:creationId xmlns:a16="http://schemas.microsoft.com/office/drawing/2014/main" id="{DE84FB24-99FC-4E7C-ACD4-533A97D143C7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26;p64">
              <a:extLst>
                <a:ext uri="{FF2B5EF4-FFF2-40B4-BE49-F238E27FC236}">
                  <a16:creationId xmlns:a16="http://schemas.microsoft.com/office/drawing/2014/main" id="{E82F53AD-679A-4CF0-9E62-C245A44266BB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27;p64">
              <a:extLst>
                <a:ext uri="{FF2B5EF4-FFF2-40B4-BE49-F238E27FC236}">
                  <a16:creationId xmlns:a16="http://schemas.microsoft.com/office/drawing/2014/main" id="{E2ECA209-6EA8-430B-B3E8-4B8005B2C6A7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28;p64">
              <a:extLst>
                <a:ext uri="{FF2B5EF4-FFF2-40B4-BE49-F238E27FC236}">
                  <a16:creationId xmlns:a16="http://schemas.microsoft.com/office/drawing/2014/main" id="{CB90B1A6-B5A8-4869-8278-A93BC1549B20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29;p64">
              <a:extLst>
                <a:ext uri="{FF2B5EF4-FFF2-40B4-BE49-F238E27FC236}">
                  <a16:creationId xmlns:a16="http://schemas.microsoft.com/office/drawing/2014/main" id="{11EEC953-727C-4223-834F-C27F61768AA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30;p64">
              <a:extLst>
                <a:ext uri="{FF2B5EF4-FFF2-40B4-BE49-F238E27FC236}">
                  <a16:creationId xmlns:a16="http://schemas.microsoft.com/office/drawing/2014/main" id="{BB70C18E-ED5F-49CC-A02D-1F726CEDC6A7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31;p64">
              <a:extLst>
                <a:ext uri="{FF2B5EF4-FFF2-40B4-BE49-F238E27FC236}">
                  <a16:creationId xmlns:a16="http://schemas.microsoft.com/office/drawing/2014/main" id="{9580E5B1-2EA2-463A-8DBE-3835414DB3E8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32;p64">
              <a:extLst>
                <a:ext uri="{FF2B5EF4-FFF2-40B4-BE49-F238E27FC236}">
                  <a16:creationId xmlns:a16="http://schemas.microsoft.com/office/drawing/2014/main" id="{118F5EA3-04B6-47CA-B3AC-1CE2B38FD9CD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33;p64">
              <a:extLst>
                <a:ext uri="{FF2B5EF4-FFF2-40B4-BE49-F238E27FC236}">
                  <a16:creationId xmlns:a16="http://schemas.microsoft.com/office/drawing/2014/main" id="{96EC34F7-9407-4155-A47C-B8D475B5F865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34;p64">
              <a:extLst>
                <a:ext uri="{FF2B5EF4-FFF2-40B4-BE49-F238E27FC236}">
                  <a16:creationId xmlns:a16="http://schemas.microsoft.com/office/drawing/2014/main" id="{30EB08A2-355B-40C9-B586-62A310682EE2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35;p64">
              <a:extLst>
                <a:ext uri="{FF2B5EF4-FFF2-40B4-BE49-F238E27FC236}">
                  <a16:creationId xmlns:a16="http://schemas.microsoft.com/office/drawing/2014/main" id="{2AFA220C-47E4-4580-A31E-57A5B672A7FC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36;p64">
              <a:extLst>
                <a:ext uri="{FF2B5EF4-FFF2-40B4-BE49-F238E27FC236}">
                  <a16:creationId xmlns:a16="http://schemas.microsoft.com/office/drawing/2014/main" id="{DCAB33F2-C3AF-4CC2-8689-65EE6F204A1B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6437;p64">
              <a:extLst>
                <a:ext uri="{FF2B5EF4-FFF2-40B4-BE49-F238E27FC236}">
                  <a16:creationId xmlns:a16="http://schemas.microsoft.com/office/drawing/2014/main" id="{6A8E82EB-CBC9-4686-B0B0-20D8CEDE114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6438;p64">
              <a:extLst>
                <a:ext uri="{FF2B5EF4-FFF2-40B4-BE49-F238E27FC236}">
                  <a16:creationId xmlns:a16="http://schemas.microsoft.com/office/drawing/2014/main" id="{CBC489AB-6DFB-428B-A4F0-DAA069D6143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6439;p64">
              <a:extLst>
                <a:ext uri="{FF2B5EF4-FFF2-40B4-BE49-F238E27FC236}">
                  <a16:creationId xmlns:a16="http://schemas.microsoft.com/office/drawing/2014/main" id="{76E4D325-0B39-4634-8E2A-C30AA65A7BF9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6440;p64">
              <a:extLst>
                <a:ext uri="{FF2B5EF4-FFF2-40B4-BE49-F238E27FC236}">
                  <a16:creationId xmlns:a16="http://schemas.microsoft.com/office/drawing/2014/main" id="{9DC996D7-20C9-42A0-8CD6-6680801EBCCB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6441;p64">
              <a:extLst>
                <a:ext uri="{FF2B5EF4-FFF2-40B4-BE49-F238E27FC236}">
                  <a16:creationId xmlns:a16="http://schemas.microsoft.com/office/drawing/2014/main" id="{4E0EFCC2-AF9E-4AA9-A358-A8A6648CEF40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6442;p64">
              <a:extLst>
                <a:ext uri="{FF2B5EF4-FFF2-40B4-BE49-F238E27FC236}">
                  <a16:creationId xmlns:a16="http://schemas.microsoft.com/office/drawing/2014/main" id="{F320B856-9E2F-4B97-B2AC-11F883A394B4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6443;p64">
              <a:extLst>
                <a:ext uri="{FF2B5EF4-FFF2-40B4-BE49-F238E27FC236}">
                  <a16:creationId xmlns:a16="http://schemas.microsoft.com/office/drawing/2014/main" id="{9C17DC4D-9A96-4B52-B169-414D39A9F3B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6444;p64">
              <a:extLst>
                <a:ext uri="{FF2B5EF4-FFF2-40B4-BE49-F238E27FC236}">
                  <a16:creationId xmlns:a16="http://schemas.microsoft.com/office/drawing/2014/main" id="{771C85B7-FBE5-49EB-AD32-2FABCD1FA004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6445;p64">
              <a:extLst>
                <a:ext uri="{FF2B5EF4-FFF2-40B4-BE49-F238E27FC236}">
                  <a16:creationId xmlns:a16="http://schemas.microsoft.com/office/drawing/2014/main" id="{B69AB2C3-8D41-449C-B890-EF460B5FF697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6446;p64">
              <a:extLst>
                <a:ext uri="{FF2B5EF4-FFF2-40B4-BE49-F238E27FC236}">
                  <a16:creationId xmlns:a16="http://schemas.microsoft.com/office/drawing/2014/main" id="{16E2C979-A7ED-4D1F-A94F-D790AEB31FAF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6447;p64">
              <a:extLst>
                <a:ext uri="{FF2B5EF4-FFF2-40B4-BE49-F238E27FC236}">
                  <a16:creationId xmlns:a16="http://schemas.microsoft.com/office/drawing/2014/main" id="{3B3C6645-34EB-4424-A0F7-A9E4F517E5F4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6448;p64">
              <a:extLst>
                <a:ext uri="{FF2B5EF4-FFF2-40B4-BE49-F238E27FC236}">
                  <a16:creationId xmlns:a16="http://schemas.microsoft.com/office/drawing/2014/main" id="{06F788B4-C43E-4366-846E-7F23B3CE138A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6449;p64">
              <a:extLst>
                <a:ext uri="{FF2B5EF4-FFF2-40B4-BE49-F238E27FC236}">
                  <a16:creationId xmlns:a16="http://schemas.microsoft.com/office/drawing/2014/main" id="{2C9D993A-E752-4DAD-BBB8-19B71D4E0793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6450;p64">
              <a:extLst>
                <a:ext uri="{FF2B5EF4-FFF2-40B4-BE49-F238E27FC236}">
                  <a16:creationId xmlns:a16="http://schemas.microsoft.com/office/drawing/2014/main" id="{2DA48697-FC11-400A-9022-FD10E53A1A1E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6451;p64">
              <a:extLst>
                <a:ext uri="{FF2B5EF4-FFF2-40B4-BE49-F238E27FC236}">
                  <a16:creationId xmlns:a16="http://schemas.microsoft.com/office/drawing/2014/main" id="{75B12C7A-9C96-42D4-AF96-E67DA2F03616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6452;p64">
              <a:extLst>
                <a:ext uri="{FF2B5EF4-FFF2-40B4-BE49-F238E27FC236}">
                  <a16:creationId xmlns:a16="http://schemas.microsoft.com/office/drawing/2014/main" id="{B0B80874-A61F-4F23-AD6B-35E2DE56EC52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6453;p64">
              <a:extLst>
                <a:ext uri="{FF2B5EF4-FFF2-40B4-BE49-F238E27FC236}">
                  <a16:creationId xmlns:a16="http://schemas.microsoft.com/office/drawing/2014/main" id="{92CA22A0-347B-4033-818C-5763AB4151E2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6454;p64">
              <a:extLst>
                <a:ext uri="{FF2B5EF4-FFF2-40B4-BE49-F238E27FC236}">
                  <a16:creationId xmlns:a16="http://schemas.microsoft.com/office/drawing/2014/main" id="{9C1C0DB1-3F10-4ABC-9C33-46ADE358B093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6455;p64">
              <a:extLst>
                <a:ext uri="{FF2B5EF4-FFF2-40B4-BE49-F238E27FC236}">
                  <a16:creationId xmlns:a16="http://schemas.microsoft.com/office/drawing/2014/main" id="{EBDAA1BD-8409-46D4-85F3-144FAF354B24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6456;p64">
              <a:extLst>
                <a:ext uri="{FF2B5EF4-FFF2-40B4-BE49-F238E27FC236}">
                  <a16:creationId xmlns:a16="http://schemas.microsoft.com/office/drawing/2014/main" id="{D677265B-F9B8-449C-A097-D284908BDF32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6457;p64">
              <a:extLst>
                <a:ext uri="{FF2B5EF4-FFF2-40B4-BE49-F238E27FC236}">
                  <a16:creationId xmlns:a16="http://schemas.microsoft.com/office/drawing/2014/main" id="{0375F141-952D-4A4B-81E7-4CB2F93D863F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6458;p64">
              <a:extLst>
                <a:ext uri="{FF2B5EF4-FFF2-40B4-BE49-F238E27FC236}">
                  <a16:creationId xmlns:a16="http://schemas.microsoft.com/office/drawing/2014/main" id="{2E39CE01-86EC-4D0C-B880-5C65E6A826BC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6459;p64">
              <a:extLst>
                <a:ext uri="{FF2B5EF4-FFF2-40B4-BE49-F238E27FC236}">
                  <a16:creationId xmlns:a16="http://schemas.microsoft.com/office/drawing/2014/main" id="{3BBFCD87-35F3-4DE1-8B6C-C9A0A30B5BE1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6460;p64">
              <a:extLst>
                <a:ext uri="{FF2B5EF4-FFF2-40B4-BE49-F238E27FC236}">
                  <a16:creationId xmlns:a16="http://schemas.microsoft.com/office/drawing/2014/main" id="{4727BBC0-7C01-4B2A-8FA9-5F0DB7A8BF2E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6461;p64">
              <a:extLst>
                <a:ext uri="{FF2B5EF4-FFF2-40B4-BE49-F238E27FC236}">
                  <a16:creationId xmlns:a16="http://schemas.microsoft.com/office/drawing/2014/main" id="{18B7F7E6-C62F-4C07-9945-79B777D6EE3D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6462;p64">
              <a:extLst>
                <a:ext uri="{FF2B5EF4-FFF2-40B4-BE49-F238E27FC236}">
                  <a16:creationId xmlns:a16="http://schemas.microsoft.com/office/drawing/2014/main" id="{622306B2-8309-40FD-94C7-32C81AC94960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6463;p64">
              <a:extLst>
                <a:ext uri="{FF2B5EF4-FFF2-40B4-BE49-F238E27FC236}">
                  <a16:creationId xmlns:a16="http://schemas.microsoft.com/office/drawing/2014/main" id="{F1EAA281-4969-4FD9-8F3F-617E6C35FCDA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6464;p64">
              <a:extLst>
                <a:ext uri="{FF2B5EF4-FFF2-40B4-BE49-F238E27FC236}">
                  <a16:creationId xmlns:a16="http://schemas.microsoft.com/office/drawing/2014/main" id="{9D66F2CB-3E52-44E8-BDAB-4A1E60E390EE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6465;p64">
              <a:extLst>
                <a:ext uri="{FF2B5EF4-FFF2-40B4-BE49-F238E27FC236}">
                  <a16:creationId xmlns:a16="http://schemas.microsoft.com/office/drawing/2014/main" id="{A7A85294-CAA3-4A46-87BB-C79687917999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6466;p64">
              <a:extLst>
                <a:ext uri="{FF2B5EF4-FFF2-40B4-BE49-F238E27FC236}">
                  <a16:creationId xmlns:a16="http://schemas.microsoft.com/office/drawing/2014/main" id="{0C28DB1D-5C81-41ED-B75A-0C6417C65C5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6467;p64">
              <a:extLst>
                <a:ext uri="{FF2B5EF4-FFF2-40B4-BE49-F238E27FC236}">
                  <a16:creationId xmlns:a16="http://schemas.microsoft.com/office/drawing/2014/main" id="{2AA6649D-4E03-4338-83E7-EE1535A1E9F7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6468;p64">
              <a:extLst>
                <a:ext uri="{FF2B5EF4-FFF2-40B4-BE49-F238E27FC236}">
                  <a16:creationId xmlns:a16="http://schemas.microsoft.com/office/drawing/2014/main" id="{3A282069-2C6A-43C0-ACAC-E70E3136B60F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6469;p64">
              <a:extLst>
                <a:ext uri="{FF2B5EF4-FFF2-40B4-BE49-F238E27FC236}">
                  <a16:creationId xmlns:a16="http://schemas.microsoft.com/office/drawing/2014/main" id="{0CEA39DA-7FBB-4C61-9E1C-AEE668DEB7F4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6470;p64">
              <a:extLst>
                <a:ext uri="{FF2B5EF4-FFF2-40B4-BE49-F238E27FC236}">
                  <a16:creationId xmlns:a16="http://schemas.microsoft.com/office/drawing/2014/main" id="{426B8DDC-DF70-42E8-890B-F6C74286ABF7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6471;p64">
              <a:extLst>
                <a:ext uri="{FF2B5EF4-FFF2-40B4-BE49-F238E27FC236}">
                  <a16:creationId xmlns:a16="http://schemas.microsoft.com/office/drawing/2014/main" id="{0397B78C-9E28-4B80-9605-C24293700387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6472;p64">
              <a:extLst>
                <a:ext uri="{FF2B5EF4-FFF2-40B4-BE49-F238E27FC236}">
                  <a16:creationId xmlns:a16="http://schemas.microsoft.com/office/drawing/2014/main" id="{3EAFFAE6-468F-4F41-B83F-A62DBA3F5E06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6473;p64">
              <a:extLst>
                <a:ext uri="{FF2B5EF4-FFF2-40B4-BE49-F238E27FC236}">
                  <a16:creationId xmlns:a16="http://schemas.microsoft.com/office/drawing/2014/main" id="{8A33BE2B-3DBE-4322-8792-93FD887EAF68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6474;p64">
              <a:extLst>
                <a:ext uri="{FF2B5EF4-FFF2-40B4-BE49-F238E27FC236}">
                  <a16:creationId xmlns:a16="http://schemas.microsoft.com/office/drawing/2014/main" id="{9098C556-C7D7-4831-8877-BD80E95F02FB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6475;p64">
              <a:extLst>
                <a:ext uri="{FF2B5EF4-FFF2-40B4-BE49-F238E27FC236}">
                  <a16:creationId xmlns:a16="http://schemas.microsoft.com/office/drawing/2014/main" id="{2BF33AEE-0610-4E45-BE4C-7E7E92E050A8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6476;p64">
              <a:extLst>
                <a:ext uri="{FF2B5EF4-FFF2-40B4-BE49-F238E27FC236}">
                  <a16:creationId xmlns:a16="http://schemas.microsoft.com/office/drawing/2014/main" id="{F906E90D-C76F-458E-8262-2C7E57BF3663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6477;p64">
              <a:extLst>
                <a:ext uri="{FF2B5EF4-FFF2-40B4-BE49-F238E27FC236}">
                  <a16:creationId xmlns:a16="http://schemas.microsoft.com/office/drawing/2014/main" id="{AB6D16B2-D89C-43DC-917F-89B027051D6D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6478;p64">
              <a:extLst>
                <a:ext uri="{FF2B5EF4-FFF2-40B4-BE49-F238E27FC236}">
                  <a16:creationId xmlns:a16="http://schemas.microsoft.com/office/drawing/2014/main" id="{1C679CE1-64BD-476A-BE69-884C60C3A9EB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6479;p64">
              <a:extLst>
                <a:ext uri="{FF2B5EF4-FFF2-40B4-BE49-F238E27FC236}">
                  <a16:creationId xmlns:a16="http://schemas.microsoft.com/office/drawing/2014/main" id="{53FDFCBB-A438-4D91-8111-54CAECBB183B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6480;p64">
              <a:extLst>
                <a:ext uri="{FF2B5EF4-FFF2-40B4-BE49-F238E27FC236}">
                  <a16:creationId xmlns:a16="http://schemas.microsoft.com/office/drawing/2014/main" id="{2C13DF15-9650-4E88-BDA6-A09346AD1789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6481;p64">
              <a:extLst>
                <a:ext uri="{FF2B5EF4-FFF2-40B4-BE49-F238E27FC236}">
                  <a16:creationId xmlns:a16="http://schemas.microsoft.com/office/drawing/2014/main" id="{E84B4449-7AF6-4955-82FC-150FB559B6BB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6482;p64">
              <a:extLst>
                <a:ext uri="{FF2B5EF4-FFF2-40B4-BE49-F238E27FC236}">
                  <a16:creationId xmlns:a16="http://schemas.microsoft.com/office/drawing/2014/main" id="{3B4DA7E8-604C-4F36-A17C-ECB02ABDDDC8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6483;p64">
              <a:extLst>
                <a:ext uri="{FF2B5EF4-FFF2-40B4-BE49-F238E27FC236}">
                  <a16:creationId xmlns:a16="http://schemas.microsoft.com/office/drawing/2014/main" id="{44E55AD5-8E5C-42CB-8421-EFA5C0AF1BC6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6484;p64">
              <a:extLst>
                <a:ext uri="{FF2B5EF4-FFF2-40B4-BE49-F238E27FC236}">
                  <a16:creationId xmlns:a16="http://schemas.microsoft.com/office/drawing/2014/main" id="{683810E9-3188-4342-A62B-CD63D7ED8D1F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6485;p64">
              <a:extLst>
                <a:ext uri="{FF2B5EF4-FFF2-40B4-BE49-F238E27FC236}">
                  <a16:creationId xmlns:a16="http://schemas.microsoft.com/office/drawing/2014/main" id="{D9F50CE3-938F-430D-8B8D-300C0CB03B0D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6486;p64">
              <a:extLst>
                <a:ext uri="{FF2B5EF4-FFF2-40B4-BE49-F238E27FC236}">
                  <a16:creationId xmlns:a16="http://schemas.microsoft.com/office/drawing/2014/main" id="{E9500118-9588-4D1D-8846-3D381D9224D2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6487;p64">
              <a:extLst>
                <a:ext uri="{FF2B5EF4-FFF2-40B4-BE49-F238E27FC236}">
                  <a16:creationId xmlns:a16="http://schemas.microsoft.com/office/drawing/2014/main" id="{F912FAD3-2ADA-430A-8978-AFE363E5B0BE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6488;p64">
              <a:extLst>
                <a:ext uri="{FF2B5EF4-FFF2-40B4-BE49-F238E27FC236}">
                  <a16:creationId xmlns:a16="http://schemas.microsoft.com/office/drawing/2014/main" id="{4AB8A8AA-69AD-4B85-816E-CB7364294157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6489;p64">
              <a:extLst>
                <a:ext uri="{FF2B5EF4-FFF2-40B4-BE49-F238E27FC236}">
                  <a16:creationId xmlns:a16="http://schemas.microsoft.com/office/drawing/2014/main" id="{7279D57F-8044-4BFC-9ECA-76942032CF01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6490;p64">
              <a:extLst>
                <a:ext uri="{FF2B5EF4-FFF2-40B4-BE49-F238E27FC236}">
                  <a16:creationId xmlns:a16="http://schemas.microsoft.com/office/drawing/2014/main" id="{849FF060-A978-4C3F-A18A-20B5D83A7757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6491;p64">
              <a:extLst>
                <a:ext uri="{FF2B5EF4-FFF2-40B4-BE49-F238E27FC236}">
                  <a16:creationId xmlns:a16="http://schemas.microsoft.com/office/drawing/2014/main" id="{6A215331-FBF6-43D7-991C-A3E3EAEBAB7A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6492;p64">
              <a:extLst>
                <a:ext uri="{FF2B5EF4-FFF2-40B4-BE49-F238E27FC236}">
                  <a16:creationId xmlns:a16="http://schemas.microsoft.com/office/drawing/2014/main" id="{D27944E1-4956-4AE4-81AB-0447B66466DF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6493;p64">
              <a:extLst>
                <a:ext uri="{FF2B5EF4-FFF2-40B4-BE49-F238E27FC236}">
                  <a16:creationId xmlns:a16="http://schemas.microsoft.com/office/drawing/2014/main" id="{E5D6D023-76CA-4BA8-99B3-FC4407036974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6494;p64">
              <a:extLst>
                <a:ext uri="{FF2B5EF4-FFF2-40B4-BE49-F238E27FC236}">
                  <a16:creationId xmlns:a16="http://schemas.microsoft.com/office/drawing/2014/main" id="{BE9D8735-8BE2-4608-9DF6-2B0488E551AE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6495;p64">
              <a:extLst>
                <a:ext uri="{FF2B5EF4-FFF2-40B4-BE49-F238E27FC236}">
                  <a16:creationId xmlns:a16="http://schemas.microsoft.com/office/drawing/2014/main" id="{9A17557B-7AB5-4B94-8766-952BDB20485F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6496;p64">
              <a:extLst>
                <a:ext uri="{FF2B5EF4-FFF2-40B4-BE49-F238E27FC236}">
                  <a16:creationId xmlns:a16="http://schemas.microsoft.com/office/drawing/2014/main" id="{9354779C-AB5D-4276-90C4-980B4328A9AD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6497;p64">
              <a:extLst>
                <a:ext uri="{FF2B5EF4-FFF2-40B4-BE49-F238E27FC236}">
                  <a16:creationId xmlns:a16="http://schemas.microsoft.com/office/drawing/2014/main" id="{42BE88F8-E8E8-40ED-BA54-BA5DA3A49004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6498;p64">
              <a:extLst>
                <a:ext uri="{FF2B5EF4-FFF2-40B4-BE49-F238E27FC236}">
                  <a16:creationId xmlns:a16="http://schemas.microsoft.com/office/drawing/2014/main" id="{430621C7-7732-40B7-AE8D-F9A5DDE2CB19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6499;p64">
              <a:extLst>
                <a:ext uri="{FF2B5EF4-FFF2-40B4-BE49-F238E27FC236}">
                  <a16:creationId xmlns:a16="http://schemas.microsoft.com/office/drawing/2014/main" id="{73191B9B-3A83-4FA1-A9D3-DCB05AE5080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6500;p64">
              <a:extLst>
                <a:ext uri="{FF2B5EF4-FFF2-40B4-BE49-F238E27FC236}">
                  <a16:creationId xmlns:a16="http://schemas.microsoft.com/office/drawing/2014/main" id="{763C9732-F52E-4514-993D-6A2C441CD5CC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6501;p64">
              <a:extLst>
                <a:ext uri="{FF2B5EF4-FFF2-40B4-BE49-F238E27FC236}">
                  <a16:creationId xmlns:a16="http://schemas.microsoft.com/office/drawing/2014/main" id="{90901C00-0184-4F45-8ECE-54B161073073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6502;p64">
              <a:extLst>
                <a:ext uri="{FF2B5EF4-FFF2-40B4-BE49-F238E27FC236}">
                  <a16:creationId xmlns:a16="http://schemas.microsoft.com/office/drawing/2014/main" id="{0E5C0382-2582-434B-B3CB-98D12FC8FA4A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6503;p64">
              <a:extLst>
                <a:ext uri="{FF2B5EF4-FFF2-40B4-BE49-F238E27FC236}">
                  <a16:creationId xmlns:a16="http://schemas.microsoft.com/office/drawing/2014/main" id="{A528CEB2-0EFA-447B-B951-F23BA96D498D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6504;p64">
              <a:extLst>
                <a:ext uri="{FF2B5EF4-FFF2-40B4-BE49-F238E27FC236}">
                  <a16:creationId xmlns:a16="http://schemas.microsoft.com/office/drawing/2014/main" id="{E1D93BB4-865E-4DBD-83B1-C10588CCEB41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6505;p64">
              <a:extLst>
                <a:ext uri="{FF2B5EF4-FFF2-40B4-BE49-F238E27FC236}">
                  <a16:creationId xmlns:a16="http://schemas.microsoft.com/office/drawing/2014/main" id="{24FFEEE9-1BD1-428C-8BAD-8715076CC591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6506;p64">
              <a:extLst>
                <a:ext uri="{FF2B5EF4-FFF2-40B4-BE49-F238E27FC236}">
                  <a16:creationId xmlns:a16="http://schemas.microsoft.com/office/drawing/2014/main" id="{0A3D9A97-AA30-4BB7-907E-4E8369D714F1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6507;p64">
              <a:extLst>
                <a:ext uri="{FF2B5EF4-FFF2-40B4-BE49-F238E27FC236}">
                  <a16:creationId xmlns:a16="http://schemas.microsoft.com/office/drawing/2014/main" id="{D36358C0-531A-451C-A56C-A7D55E2C701E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6508;p64">
              <a:extLst>
                <a:ext uri="{FF2B5EF4-FFF2-40B4-BE49-F238E27FC236}">
                  <a16:creationId xmlns:a16="http://schemas.microsoft.com/office/drawing/2014/main" id="{1FD8D754-0FF1-44B2-9F63-1936BE3C327B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6509;p64">
              <a:extLst>
                <a:ext uri="{FF2B5EF4-FFF2-40B4-BE49-F238E27FC236}">
                  <a16:creationId xmlns:a16="http://schemas.microsoft.com/office/drawing/2014/main" id="{D4F00662-E2D8-4018-AD91-1798E5D239F9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6510;p64">
              <a:extLst>
                <a:ext uri="{FF2B5EF4-FFF2-40B4-BE49-F238E27FC236}">
                  <a16:creationId xmlns:a16="http://schemas.microsoft.com/office/drawing/2014/main" id="{C35E6A86-2A4A-4182-9BF3-11C07B5DD81A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" name="Google Shape;56;p7">
            <a:extLst>
              <a:ext uri="{FF2B5EF4-FFF2-40B4-BE49-F238E27FC236}">
                <a16:creationId xmlns:a16="http://schemas.microsoft.com/office/drawing/2014/main" id="{CBCEE7EE-D423-4C3C-9D31-C56B10FDFCE0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Rectangle: Rounded Corners 933">
            <a:extLst>
              <a:ext uri="{FF2B5EF4-FFF2-40B4-BE49-F238E27FC236}">
                <a16:creationId xmlns:a16="http://schemas.microsoft.com/office/drawing/2014/main" id="{423F9565-EC8B-4F91-A3E8-5E10E1432842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ADC2170-8441-4DF6-9911-5F1FAA2781A5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80DDBAF-A070-48E8-A58A-6FA499C866A1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7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AC1BD5F-949C-4C2D-9E7D-C598CE18EE6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8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B917282-6086-487F-B4DB-B72C180218F1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9" name="Rectangle: Top Corners Rounded 938">
            <a:extLst>
              <a:ext uri="{FF2B5EF4-FFF2-40B4-BE49-F238E27FC236}">
                <a16:creationId xmlns:a16="http://schemas.microsoft.com/office/drawing/2014/main" id="{055286DE-2F60-46F1-908F-4C6756EED88B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0" name="Picture 2">
            <a:extLst>
              <a:ext uri="{FF2B5EF4-FFF2-40B4-BE49-F238E27FC236}">
                <a16:creationId xmlns:a16="http://schemas.microsoft.com/office/drawing/2014/main" id="{65DF701C-6CFE-45C5-9A81-92BDDE496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1" name="Title 1">
            <a:extLst>
              <a:ext uri="{FF2B5EF4-FFF2-40B4-BE49-F238E27FC236}">
                <a16:creationId xmlns:a16="http://schemas.microsoft.com/office/drawing/2014/main" id="{BED962D7-9868-4152-8EA9-D79FEA015E31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DB82FCF9-BCF7-430D-A766-D79AF43BA016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3" name="Title 1">
            <a:extLst>
              <a:ext uri="{FF2B5EF4-FFF2-40B4-BE49-F238E27FC236}">
                <a16:creationId xmlns:a16="http://schemas.microsoft.com/office/drawing/2014/main" id="{FD22ADC1-AE58-41A5-87D3-57873A58CE98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944" name="Picture 2" descr="C.S.I. Group – ไทย">
            <a:extLst>
              <a:ext uri="{FF2B5EF4-FFF2-40B4-BE49-F238E27FC236}">
                <a16:creationId xmlns:a16="http://schemas.microsoft.com/office/drawing/2014/main" id="{50096D27-199D-45A5-BD90-06E4FBDCCF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659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778E-17 8.64198E-7 L 0.35503 8.64198E-7 " pathEditMode="relative" rAng="0" ptsTypes="AA">
                                      <p:cBhvr>
                                        <p:cTn id="6" dur="3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25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4318030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807308" y="1865901"/>
            <a:ext cx="3026170" cy="2700710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4119151" y="15025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3922264" y="12897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3640764" y="15000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81;p11">
            <a:extLst>
              <a:ext uri="{FF2B5EF4-FFF2-40B4-BE49-F238E27FC236}">
                <a16:creationId xmlns:a16="http://schemas.microsoft.com/office/drawing/2014/main" id="{82362A55-3255-41EF-941B-3508A2751F87}"/>
              </a:ext>
            </a:extLst>
          </p:cNvPr>
          <p:cNvSpPr/>
          <p:nvPr/>
        </p:nvSpPr>
        <p:spPr>
          <a:xfrm>
            <a:off x="-3014348" y="258084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80;p11">
            <a:extLst>
              <a:ext uri="{FF2B5EF4-FFF2-40B4-BE49-F238E27FC236}">
                <a16:creationId xmlns:a16="http://schemas.microsoft.com/office/drawing/2014/main" id="{AEFC47BD-AEA9-4A53-8666-E1253A4F4E86}"/>
              </a:ext>
            </a:extLst>
          </p:cNvPr>
          <p:cNvSpPr/>
          <p:nvPr/>
        </p:nvSpPr>
        <p:spPr>
          <a:xfrm>
            <a:off x="11897025" y="123673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80;p11">
            <a:extLst>
              <a:ext uri="{FF2B5EF4-FFF2-40B4-BE49-F238E27FC236}">
                <a16:creationId xmlns:a16="http://schemas.microsoft.com/office/drawing/2014/main" id="{6CE0E362-1D1C-4547-83E5-547958E8A655}"/>
              </a:ext>
            </a:extLst>
          </p:cNvPr>
          <p:cNvSpPr/>
          <p:nvPr/>
        </p:nvSpPr>
        <p:spPr>
          <a:xfrm>
            <a:off x="2433353" y="6917714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" name="Google Shape;135;p15">
            <a:extLst>
              <a:ext uri="{FF2B5EF4-FFF2-40B4-BE49-F238E27FC236}">
                <a16:creationId xmlns:a16="http://schemas.microsoft.com/office/drawing/2014/main" id="{033041D0-5331-4745-B608-F50261059167}"/>
              </a:ext>
            </a:extLst>
          </p:cNvPr>
          <p:cNvGrpSpPr/>
          <p:nvPr/>
        </p:nvGrpSpPr>
        <p:grpSpPr>
          <a:xfrm>
            <a:off x="134910" y="6229136"/>
            <a:ext cx="1302331" cy="2399450"/>
            <a:chOff x="983825" y="1436200"/>
            <a:chExt cx="1562450" cy="2878700"/>
          </a:xfrm>
        </p:grpSpPr>
        <p:sp>
          <p:nvSpPr>
            <p:cNvPr id="339" name="Google Shape;136;p15">
              <a:extLst>
                <a:ext uri="{FF2B5EF4-FFF2-40B4-BE49-F238E27FC236}">
                  <a16:creationId xmlns:a16="http://schemas.microsoft.com/office/drawing/2014/main" id="{7935FE81-2872-40C1-966D-4F3A2B3EE239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0" name="Google Shape;137;p15">
              <a:extLst>
                <a:ext uri="{FF2B5EF4-FFF2-40B4-BE49-F238E27FC236}">
                  <a16:creationId xmlns:a16="http://schemas.microsoft.com/office/drawing/2014/main" id="{BF690456-D234-4C2F-83CA-8137055595CD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1" name="Google Shape;138;p15">
              <a:extLst>
                <a:ext uri="{FF2B5EF4-FFF2-40B4-BE49-F238E27FC236}">
                  <a16:creationId xmlns:a16="http://schemas.microsoft.com/office/drawing/2014/main" id="{B1ADB092-6A68-4CBD-94E6-EE27854AEF18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2" name="Google Shape;139;p15">
              <a:extLst>
                <a:ext uri="{FF2B5EF4-FFF2-40B4-BE49-F238E27FC236}">
                  <a16:creationId xmlns:a16="http://schemas.microsoft.com/office/drawing/2014/main" id="{853D3D23-7284-46B3-91D4-C903717F8F7E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3" name="Google Shape;140;p15">
              <a:extLst>
                <a:ext uri="{FF2B5EF4-FFF2-40B4-BE49-F238E27FC236}">
                  <a16:creationId xmlns:a16="http://schemas.microsoft.com/office/drawing/2014/main" id="{E1058B69-DFDB-43B2-BC2D-A417B83C98A8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4" name="Google Shape;141;p15">
              <a:extLst>
                <a:ext uri="{FF2B5EF4-FFF2-40B4-BE49-F238E27FC236}">
                  <a16:creationId xmlns:a16="http://schemas.microsoft.com/office/drawing/2014/main" id="{06346CA9-8E61-43AB-8722-570C5CE43F0B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45" name="Rectangle 344">
            <a:extLst>
              <a:ext uri="{FF2B5EF4-FFF2-40B4-BE49-F238E27FC236}">
                <a16:creationId xmlns:a16="http://schemas.microsoft.com/office/drawing/2014/main" id="{9566BE5C-95C9-472E-9626-57828E71D320}"/>
              </a:ext>
            </a:extLst>
          </p:cNvPr>
          <p:cNvSpPr/>
          <p:nvPr/>
        </p:nvSpPr>
        <p:spPr>
          <a:xfrm>
            <a:off x="-12823647" y="2565313"/>
            <a:ext cx="332296" cy="8116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5B684CFF-9776-4A2B-9B7D-328D4DCEE1F2}"/>
              </a:ext>
            </a:extLst>
          </p:cNvPr>
          <p:cNvSpPr/>
          <p:nvPr/>
        </p:nvSpPr>
        <p:spPr>
          <a:xfrm>
            <a:off x="-12491562" y="2565309"/>
            <a:ext cx="1154593" cy="811658"/>
          </a:xfrm>
          <a:prstGeom prst="rect">
            <a:avLst/>
          </a:prstGeom>
          <a:solidFill>
            <a:srgbClr val="245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8A38435E-C89F-4016-A0C4-F11595D17C22}"/>
              </a:ext>
            </a:extLst>
          </p:cNvPr>
          <p:cNvSpPr/>
          <p:nvPr/>
        </p:nvSpPr>
        <p:spPr>
          <a:xfrm>
            <a:off x="-11336968" y="2565309"/>
            <a:ext cx="327631" cy="811658"/>
          </a:xfrm>
          <a:prstGeom prst="rect">
            <a:avLst/>
          </a:prstGeom>
          <a:solidFill>
            <a:srgbClr val="D85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576833BB-6AA1-4BC7-8FC6-E94D1A2BB08A}"/>
              </a:ext>
            </a:extLst>
          </p:cNvPr>
          <p:cNvSpPr/>
          <p:nvPr/>
        </p:nvSpPr>
        <p:spPr>
          <a:xfrm>
            <a:off x="-11009335" y="2565309"/>
            <a:ext cx="1383996" cy="811658"/>
          </a:xfrm>
          <a:prstGeom prst="rect">
            <a:avLst/>
          </a:prstGeom>
          <a:solidFill>
            <a:srgbClr val="DD6A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88A5C6C0-7CE7-45DC-9C06-71D7560536A4}"/>
              </a:ext>
            </a:extLst>
          </p:cNvPr>
          <p:cNvSpPr/>
          <p:nvPr/>
        </p:nvSpPr>
        <p:spPr>
          <a:xfrm>
            <a:off x="-9625338" y="2565309"/>
            <a:ext cx="3873356" cy="811658"/>
          </a:xfrm>
          <a:prstGeom prst="rect">
            <a:avLst/>
          </a:prstGeom>
          <a:solidFill>
            <a:srgbClr val="F1B0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A2854E5A-B777-4BC1-8656-529AEA18AC4E}"/>
              </a:ext>
            </a:extLst>
          </p:cNvPr>
          <p:cNvSpPr/>
          <p:nvPr/>
        </p:nvSpPr>
        <p:spPr>
          <a:xfrm>
            <a:off x="-5751982" y="2565309"/>
            <a:ext cx="1271661" cy="811658"/>
          </a:xfrm>
          <a:prstGeom prst="rect">
            <a:avLst/>
          </a:prstGeom>
          <a:solidFill>
            <a:srgbClr val="F4B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Rounded Rectangular Callout 2">
            <a:extLst>
              <a:ext uri="{FF2B5EF4-FFF2-40B4-BE49-F238E27FC236}">
                <a16:creationId xmlns:a16="http://schemas.microsoft.com/office/drawing/2014/main" id="{F2AD707E-5CC1-42FE-88AD-A46A6BBD0109}"/>
              </a:ext>
            </a:extLst>
          </p:cNvPr>
          <p:cNvSpPr/>
          <p:nvPr/>
        </p:nvSpPr>
        <p:spPr>
          <a:xfrm>
            <a:off x="-13117208" y="1534876"/>
            <a:ext cx="1385665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784911A5-8365-409F-9FB9-2C25BED2F567}"/>
              </a:ext>
            </a:extLst>
          </p:cNvPr>
          <p:cNvSpPr txBox="1"/>
          <p:nvPr/>
        </p:nvSpPr>
        <p:spPr>
          <a:xfrm>
            <a:off x="-13169839" y="1613000"/>
            <a:ext cx="1484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ติดตั้งโปรแกรม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F0F043B-D88D-40D9-A705-37A8BB06E4F2}"/>
              </a:ext>
            </a:extLst>
          </p:cNvPr>
          <p:cNvSpPr txBox="1"/>
          <p:nvPr/>
        </p:nvSpPr>
        <p:spPr>
          <a:xfrm>
            <a:off x="-13118336" y="1858239"/>
            <a:ext cx="1484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54" name="Rounded Rectangular Callout 71">
            <a:extLst>
              <a:ext uri="{FF2B5EF4-FFF2-40B4-BE49-F238E27FC236}">
                <a16:creationId xmlns:a16="http://schemas.microsoft.com/office/drawing/2014/main" id="{E5F30141-4F4C-4056-A7C9-446EFB0E159F}"/>
              </a:ext>
            </a:extLst>
          </p:cNvPr>
          <p:cNvSpPr/>
          <p:nvPr/>
        </p:nvSpPr>
        <p:spPr>
          <a:xfrm>
            <a:off x="-11615325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3B555728-38A8-45D7-9861-3E7CE86C84CA}"/>
              </a:ext>
            </a:extLst>
          </p:cNvPr>
          <p:cNvSpPr txBox="1"/>
          <p:nvPr/>
        </p:nvSpPr>
        <p:spPr>
          <a:xfrm>
            <a:off x="-11614881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เก็บความต้องการ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B912445C-47C8-47E3-BBB7-3F00AFF85DD0}"/>
              </a:ext>
            </a:extLst>
          </p:cNvPr>
          <p:cNvSpPr txBox="1"/>
          <p:nvPr/>
        </p:nvSpPr>
        <p:spPr>
          <a:xfrm>
            <a:off x="-11616454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2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57" name="Rounded Rectangular Callout 74">
            <a:extLst>
              <a:ext uri="{FF2B5EF4-FFF2-40B4-BE49-F238E27FC236}">
                <a16:creationId xmlns:a16="http://schemas.microsoft.com/office/drawing/2014/main" id="{DD60D5DD-222D-4A49-9FED-A2178EAFF171}"/>
              </a:ext>
            </a:extLst>
          </p:cNvPr>
          <p:cNvSpPr/>
          <p:nvPr/>
        </p:nvSpPr>
        <p:spPr>
          <a:xfrm>
            <a:off x="-8487256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C5BC9639-A868-4741-8528-7C9DD3AC6709}"/>
              </a:ext>
            </a:extLst>
          </p:cNvPr>
          <p:cNvSpPr txBox="1"/>
          <p:nvPr/>
        </p:nvSpPr>
        <p:spPr>
          <a:xfrm>
            <a:off x="-8486812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พัฒนาระบบ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E2B3FCD6-9A81-4FE9-832C-FF256FCFFAD0}"/>
              </a:ext>
            </a:extLst>
          </p:cNvPr>
          <p:cNvSpPr txBox="1"/>
          <p:nvPr/>
        </p:nvSpPr>
        <p:spPr>
          <a:xfrm>
            <a:off x="-8488385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35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60" name="Rounded Rectangular Callout 77">
            <a:extLst>
              <a:ext uri="{FF2B5EF4-FFF2-40B4-BE49-F238E27FC236}">
                <a16:creationId xmlns:a16="http://schemas.microsoft.com/office/drawing/2014/main" id="{7BBE3AC4-E2B6-4EC3-9A61-20DB51BCE483}"/>
              </a:ext>
            </a:extLst>
          </p:cNvPr>
          <p:cNvSpPr/>
          <p:nvPr/>
        </p:nvSpPr>
        <p:spPr>
          <a:xfrm rot="10800000">
            <a:off x="-12794365" y="3626865"/>
            <a:ext cx="1597033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471399CF-847C-411B-AC9E-B99F69D0F41C}"/>
              </a:ext>
            </a:extLst>
          </p:cNvPr>
          <p:cNvSpPr txBox="1"/>
          <p:nvPr/>
        </p:nvSpPr>
        <p:spPr>
          <a:xfrm>
            <a:off x="-12782596" y="3757710"/>
            <a:ext cx="158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ศึกษาการใช้งาน</a:t>
            </a: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CD9F904B-100A-4E7C-BC19-40A51672E994}"/>
              </a:ext>
            </a:extLst>
          </p:cNvPr>
          <p:cNvSpPr txBox="1"/>
          <p:nvPr/>
        </p:nvSpPr>
        <p:spPr>
          <a:xfrm>
            <a:off x="-12794366" y="4002949"/>
            <a:ext cx="15970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63" name="Rounded Rectangular Callout 80">
            <a:extLst>
              <a:ext uri="{FF2B5EF4-FFF2-40B4-BE49-F238E27FC236}">
                <a16:creationId xmlns:a16="http://schemas.microsoft.com/office/drawing/2014/main" id="{433C24F0-3BD0-4164-9F38-106A3DCECC09}"/>
              </a:ext>
            </a:extLst>
          </p:cNvPr>
          <p:cNvSpPr/>
          <p:nvPr/>
        </p:nvSpPr>
        <p:spPr>
          <a:xfrm rot="10800000">
            <a:off x="-11051675" y="3621653"/>
            <a:ext cx="2053057" cy="943007"/>
          </a:xfrm>
          <a:prstGeom prst="wedgeRoundRectCallout">
            <a:avLst>
              <a:gd name="adj1" fmla="val 21914"/>
              <a:gd name="adj2" fmla="val 66147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BA90861E-7A09-4617-BE31-8BA55F857F7E}"/>
              </a:ext>
            </a:extLst>
          </p:cNvPr>
          <p:cNvSpPr txBox="1"/>
          <p:nvPr/>
        </p:nvSpPr>
        <p:spPr>
          <a:xfrm>
            <a:off x="-11039905" y="3752499"/>
            <a:ext cx="2041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วิเคราะห์และออกแบบ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0E0E45D2-ACC5-481E-8769-7454581C20EF}"/>
              </a:ext>
            </a:extLst>
          </p:cNvPr>
          <p:cNvSpPr txBox="1"/>
          <p:nvPr/>
        </p:nvSpPr>
        <p:spPr>
          <a:xfrm>
            <a:off x="-11039906" y="3997738"/>
            <a:ext cx="2041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15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sp>
        <p:nvSpPr>
          <p:cNvPr id="366" name="Rounded Rectangular Callout 83">
            <a:extLst>
              <a:ext uri="{FF2B5EF4-FFF2-40B4-BE49-F238E27FC236}">
                <a16:creationId xmlns:a16="http://schemas.microsoft.com/office/drawing/2014/main" id="{9F1F0029-22D6-463E-9B2A-17C717CD644A}"/>
              </a:ext>
            </a:extLst>
          </p:cNvPr>
          <p:cNvSpPr/>
          <p:nvPr/>
        </p:nvSpPr>
        <p:spPr>
          <a:xfrm>
            <a:off x="-6018767" y="1525612"/>
            <a:ext cx="1634380" cy="845132"/>
          </a:xfrm>
          <a:prstGeom prst="wedgeRoundRect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FA6F790C-9F54-46FC-8A24-30AEFDF57B51}"/>
              </a:ext>
            </a:extLst>
          </p:cNvPr>
          <p:cNvSpPr txBox="1"/>
          <p:nvPr/>
        </p:nvSpPr>
        <p:spPr>
          <a:xfrm>
            <a:off x="-6018323" y="1603736"/>
            <a:ext cx="163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>
                <a:solidFill>
                  <a:schemeClr val="accent4">
                    <a:lumMod val="75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ทดสอบและแก้ไข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3E7BFE05-6707-4E8F-8898-027A80EC27D7}"/>
              </a:ext>
            </a:extLst>
          </p:cNvPr>
          <p:cNvSpPr txBox="1"/>
          <p:nvPr/>
        </p:nvSpPr>
        <p:spPr>
          <a:xfrm>
            <a:off x="-6019896" y="1848975"/>
            <a:ext cx="1635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10 </a:t>
            </a:r>
            <a:r>
              <a:rPr lang="th-TH" sz="3200" b="1" dirty="0">
                <a:solidFill>
                  <a:schemeClr val="bg1">
                    <a:lumMod val="50000"/>
                  </a:schemeClr>
                </a:solidFill>
                <a:latin typeface="TH Sarabun New" panose="020B0604020202020204" charset="-34"/>
                <a:cs typeface="TH Sarabun New" panose="020B0604020202020204" charset="-34"/>
              </a:rPr>
              <a:t>วัน</a:t>
            </a:r>
          </a:p>
        </p:txBody>
      </p:sp>
      <p:pic>
        <p:nvPicPr>
          <p:cNvPr id="369" name="Picture 368">
            <a:extLst>
              <a:ext uri="{FF2B5EF4-FFF2-40B4-BE49-F238E27FC236}">
                <a16:creationId xmlns:a16="http://schemas.microsoft.com/office/drawing/2014/main" id="{1ED94B03-9834-4BEB-A871-0141BB021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6218" y="2629593"/>
            <a:ext cx="683090" cy="683090"/>
          </a:xfrm>
          <a:prstGeom prst="rect">
            <a:avLst/>
          </a:prstGeom>
        </p:spPr>
      </p:pic>
      <p:grpSp>
        <p:nvGrpSpPr>
          <p:cNvPr id="370" name="Google Shape;7517;p74">
            <a:extLst>
              <a:ext uri="{FF2B5EF4-FFF2-40B4-BE49-F238E27FC236}">
                <a16:creationId xmlns:a16="http://schemas.microsoft.com/office/drawing/2014/main" id="{E436733A-9C0B-441B-9533-8A4C4DDF93CC}"/>
              </a:ext>
            </a:extLst>
          </p:cNvPr>
          <p:cNvGrpSpPr/>
          <p:nvPr/>
        </p:nvGrpSpPr>
        <p:grpSpPr>
          <a:xfrm flipH="1">
            <a:off x="-7996755" y="3104100"/>
            <a:ext cx="1142032" cy="1944523"/>
            <a:chOff x="1639370" y="764296"/>
            <a:chExt cx="2042402" cy="3836709"/>
          </a:xfrm>
        </p:grpSpPr>
        <p:sp>
          <p:nvSpPr>
            <p:cNvPr id="371" name="Google Shape;7518;p74">
              <a:extLst>
                <a:ext uri="{FF2B5EF4-FFF2-40B4-BE49-F238E27FC236}">
                  <a16:creationId xmlns:a16="http://schemas.microsoft.com/office/drawing/2014/main" id="{970C8419-FB68-46A3-9669-A49537ACE224}"/>
                </a:ext>
              </a:extLst>
            </p:cNvPr>
            <p:cNvSpPr/>
            <p:nvPr/>
          </p:nvSpPr>
          <p:spPr>
            <a:xfrm>
              <a:off x="2268373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1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519;p74">
              <a:extLst>
                <a:ext uri="{FF2B5EF4-FFF2-40B4-BE49-F238E27FC236}">
                  <a16:creationId xmlns:a16="http://schemas.microsoft.com/office/drawing/2014/main" id="{076A2335-812B-4D8A-B097-BDCC4DC9E18F}"/>
                </a:ext>
              </a:extLst>
            </p:cNvPr>
            <p:cNvSpPr/>
            <p:nvPr/>
          </p:nvSpPr>
          <p:spPr>
            <a:xfrm>
              <a:off x="2356069" y="2470888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520;p74">
              <a:extLst>
                <a:ext uri="{FF2B5EF4-FFF2-40B4-BE49-F238E27FC236}">
                  <a16:creationId xmlns:a16="http://schemas.microsoft.com/office/drawing/2014/main" id="{78837F94-F481-4718-9108-E50FDE935E03}"/>
                </a:ext>
              </a:extLst>
            </p:cNvPr>
            <p:cNvSpPr/>
            <p:nvPr/>
          </p:nvSpPr>
          <p:spPr>
            <a:xfrm>
              <a:off x="2441282" y="2470888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521;p74">
              <a:extLst>
                <a:ext uri="{FF2B5EF4-FFF2-40B4-BE49-F238E27FC236}">
                  <a16:creationId xmlns:a16="http://schemas.microsoft.com/office/drawing/2014/main" id="{7093B87C-ACAF-48CA-9BE1-64627DBE6405}"/>
                </a:ext>
              </a:extLst>
            </p:cNvPr>
            <p:cNvSpPr/>
            <p:nvPr/>
          </p:nvSpPr>
          <p:spPr>
            <a:xfrm>
              <a:off x="2268373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522;p74">
              <a:extLst>
                <a:ext uri="{FF2B5EF4-FFF2-40B4-BE49-F238E27FC236}">
                  <a16:creationId xmlns:a16="http://schemas.microsoft.com/office/drawing/2014/main" id="{DD2F47A9-B5BB-4F6B-8EEE-6DBE76CB2B47}"/>
                </a:ext>
              </a:extLst>
            </p:cNvPr>
            <p:cNvSpPr/>
            <p:nvPr/>
          </p:nvSpPr>
          <p:spPr>
            <a:xfrm>
              <a:off x="2356069" y="2573637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456" y="3489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523;p74">
              <a:extLst>
                <a:ext uri="{FF2B5EF4-FFF2-40B4-BE49-F238E27FC236}">
                  <a16:creationId xmlns:a16="http://schemas.microsoft.com/office/drawing/2014/main" id="{CD004B24-88B5-4BEB-ACDB-727A054493F5}"/>
                </a:ext>
              </a:extLst>
            </p:cNvPr>
            <p:cNvSpPr/>
            <p:nvPr/>
          </p:nvSpPr>
          <p:spPr>
            <a:xfrm>
              <a:off x="2441282" y="2573637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9"/>
                  </a:lnTo>
                  <a:lnTo>
                    <a:pt x="2584" y="348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524;p74">
              <a:extLst>
                <a:ext uri="{FF2B5EF4-FFF2-40B4-BE49-F238E27FC236}">
                  <a16:creationId xmlns:a16="http://schemas.microsoft.com/office/drawing/2014/main" id="{40249192-4419-4BC9-8027-E01A5F25198B}"/>
                </a:ext>
              </a:extLst>
            </p:cNvPr>
            <p:cNvSpPr/>
            <p:nvPr/>
          </p:nvSpPr>
          <p:spPr>
            <a:xfrm>
              <a:off x="2268373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0" y="0"/>
                  </a:moveTo>
                  <a:lnTo>
                    <a:pt x="0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525;p74">
              <a:extLst>
                <a:ext uri="{FF2B5EF4-FFF2-40B4-BE49-F238E27FC236}">
                  <a16:creationId xmlns:a16="http://schemas.microsoft.com/office/drawing/2014/main" id="{B0C6F580-B154-4ADE-887C-1BE5E7DC2633}"/>
                </a:ext>
              </a:extLst>
            </p:cNvPr>
            <p:cNvSpPr/>
            <p:nvPr/>
          </p:nvSpPr>
          <p:spPr>
            <a:xfrm>
              <a:off x="2356069" y="2676385"/>
              <a:ext cx="47640" cy="67678"/>
            </a:xfrm>
            <a:custGeom>
              <a:avLst/>
              <a:gdLst/>
              <a:ahLst/>
              <a:cxnLst/>
              <a:rect l="l" t="t" r="r" b="b"/>
              <a:pathLst>
                <a:path w="2456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456" y="3488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526;p74">
              <a:extLst>
                <a:ext uri="{FF2B5EF4-FFF2-40B4-BE49-F238E27FC236}">
                  <a16:creationId xmlns:a16="http://schemas.microsoft.com/office/drawing/2014/main" id="{EB894ECC-569B-48A4-90B8-7E178B70848E}"/>
                </a:ext>
              </a:extLst>
            </p:cNvPr>
            <p:cNvSpPr/>
            <p:nvPr/>
          </p:nvSpPr>
          <p:spPr>
            <a:xfrm>
              <a:off x="2441282" y="2676385"/>
              <a:ext cx="50143" cy="67678"/>
            </a:xfrm>
            <a:custGeom>
              <a:avLst/>
              <a:gdLst/>
              <a:ahLst/>
              <a:cxnLst/>
              <a:rect l="l" t="t" r="r" b="b"/>
              <a:pathLst>
                <a:path w="2585" h="3489" extrusionOk="0">
                  <a:moveTo>
                    <a:pt x="1" y="0"/>
                  </a:moveTo>
                  <a:lnTo>
                    <a:pt x="1" y="3488"/>
                  </a:lnTo>
                  <a:lnTo>
                    <a:pt x="2584" y="3488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527;p74">
              <a:extLst>
                <a:ext uri="{FF2B5EF4-FFF2-40B4-BE49-F238E27FC236}">
                  <a16:creationId xmlns:a16="http://schemas.microsoft.com/office/drawing/2014/main" id="{F35E5C12-E282-47D6-A7DA-A027650E6D61}"/>
                </a:ext>
              </a:extLst>
            </p:cNvPr>
            <p:cNvSpPr/>
            <p:nvPr/>
          </p:nvSpPr>
          <p:spPr>
            <a:xfrm>
              <a:off x="2268373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0" y="1"/>
                  </a:moveTo>
                  <a:lnTo>
                    <a:pt x="0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528;p74">
              <a:extLst>
                <a:ext uri="{FF2B5EF4-FFF2-40B4-BE49-F238E27FC236}">
                  <a16:creationId xmlns:a16="http://schemas.microsoft.com/office/drawing/2014/main" id="{165EA9A1-0569-4121-8601-8E9407731E50}"/>
                </a:ext>
              </a:extLst>
            </p:cNvPr>
            <p:cNvSpPr/>
            <p:nvPr/>
          </p:nvSpPr>
          <p:spPr>
            <a:xfrm>
              <a:off x="2356069" y="2776612"/>
              <a:ext cx="47640" cy="70200"/>
            </a:xfrm>
            <a:custGeom>
              <a:avLst/>
              <a:gdLst/>
              <a:ahLst/>
              <a:cxnLst/>
              <a:rect l="l" t="t" r="r" b="b"/>
              <a:pathLst>
                <a:path w="2456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456" y="3618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529;p74">
              <a:extLst>
                <a:ext uri="{FF2B5EF4-FFF2-40B4-BE49-F238E27FC236}">
                  <a16:creationId xmlns:a16="http://schemas.microsoft.com/office/drawing/2014/main" id="{DCF4345C-974A-4E48-B237-D752483AF82B}"/>
                </a:ext>
              </a:extLst>
            </p:cNvPr>
            <p:cNvSpPr/>
            <p:nvPr/>
          </p:nvSpPr>
          <p:spPr>
            <a:xfrm>
              <a:off x="2441282" y="2776612"/>
              <a:ext cx="50143" cy="70200"/>
            </a:xfrm>
            <a:custGeom>
              <a:avLst/>
              <a:gdLst/>
              <a:ahLst/>
              <a:cxnLst/>
              <a:rect l="l" t="t" r="r" b="b"/>
              <a:pathLst>
                <a:path w="2585" h="3619" extrusionOk="0">
                  <a:moveTo>
                    <a:pt x="1" y="1"/>
                  </a:moveTo>
                  <a:lnTo>
                    <a:pt x="1" y="3618"/>
                  </a:lnTo>
                  <a:lnTo>
                    <a:pt x="2584" y="361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530;p74">
              <a:extLst>
                <a:ext uri="{FF2B5EF4-FFF2-40B4-BE49-F238E27FC236}">
                  <a16:creationId xmlns:a16="http://schemas.microsoft.com/office/drawing/2014/main" id="{C2874073-5696-4351-A145-C21B5019084E}"/>
                </a:ext>
              </a:extLst>
            </p:cNvPr>
            <p:cNvSpPr/>
            <p:nvPr/>
          </p:nvSpPr>
          <p:spPr>
            <a:xfrm>
              <a:off x="1639370" y="4245139"/>
              <a:ext cx="2042402" cy="355867"/>
            </a:xfrm>
            <a:custGeom>
              <a:avLst/>
              <a:gdLst/>
              <a:ahLst/>
              <a:cxnLst/>
              <a:rect l="l" t="t" r="r" b="b"/>
              <a:pathLst>
                <a:path w="105292" h="18346" extrusionOk="0">
                  <a:moveTo>
                    <a:pt x="47284" y="1"/>
                  </a:moveTo>
                  <a:lnTo>
                    <a:pt x="42117" y="130"/>
                  </a:lnTo>
                  <a:lnTo>
                    <a:pt x="37078" y="388"/>
                  </a:lnTo>
                  <a:lnTo>
                    <a:pt x="32169" y="647"/>
                  </a:lnTo>
                  <a:lnTo>
                    <a:pt x="27647" y="1034"/>
                  </a:lnTo>
                  <a:lnTo>
                    <a:pt x="23255" y="1422"/>
                  </a:lnTo>
                  <a:lnTo>
                    <a:pt x="19250" y="1939"/>
                  </a:lnTo>
                  <a:lnTo>
                    <a:pt x="15503" y="2585"/>
                  </a:lnTo>
                  <a:lnTo>
                    <a:pt x="12015" y="3231"/>
                  </a:lnTo>
                  <a:lnTo>
                    <a:pt x="9043" y="3876"/>
                  </a:lnTo>
                  <a:lnTo>
                    <a:pt x="6330" y="4652"/>
                  </a:lnTo>
                  <a:lnTo>
                    <a:pt x="4134" y="5427"/>
                  </a:lnTo>
                  <a:lnTo>
                    <a:pt x="2325" y="6202"/>
                  </a:lnTo>
                  <a:lnTo>
                    <a:pt x="1034" y="7106"/>
                  </a:lnTo>
                  <a:lnTo>
                    <a:pt x="646" y="7623"/>
                  </a:lnTo>
                  <a:lnTo>
                    <a:pt x="258" y="8011"/>
                  </a:lnTo>
                  <a:lnTo>
                    <a:pt x="129" y="8527"/>
                  </a:lnTo>
                  <a:lnTo>
                    <a:pt x="0" y="8915"/>
                  </a:lnTo>
                  <a:lnTo>
                    <a:pt x="129" y="9432"/>
                  </a:lnTo>
                  <a:lnTo>
                    <a:pt x="258" y="9949"/>
                  </a:lnTo>
                  <a:lnTo>
                    <a:pt x="646" y="10336"/>
                  </a:lnTo>
                  <a:lnTo>
                    <a:pt x="1034" y="10853"/>
                  </a:lnTo>
                  <a:lnTo>
                    <a:pt x="2325" y="11628"/>
                  </a:lnTo>
                  <a:lnTo>
                    <a:pt x="4134" y="12532"/>
                  </a:lnTo>
                  <a:lnTo>
                    <a:pt x="6330" y="13308"/>
                  </a:lnTo>
                  <a:lnTo>
                    <a:pt x="9043" y="14083"/>
                  </a:lnTo>
                  <a:lnTo>
                    <a:pt x="12015" y="14858"/>
                  </a:lnTo>
                  <a:lnTo>
                    <a:pt x="15374" y="15504"/>
                  </a:lnTo>
                  <a:lnTo>
                    <a:pt x="19120" y="16150"/>
                  </a:lnTo>
                  <a:lnTo>
                    <a:pt x="23255" y="16667"/>
                  </a:lnTo>
                  <a:lnTo>
                    <a:pt x="27518" y="17054"/>
                  </a:lnTo>
                  <a:lnTo>
                    <a:pt x="32169" y="17571"/>
                  </a:lnTo>
                  <a:lnTo>
                    <a:pt x="36949" y="17829"/>
                  </a:lnTo>
                  <a:lnTo>
                    <a:pt x="41987" y="18088"/>
                  </a:lnTo>
                  <a:lnTo>
                    <a:pt x="47284" y="18217"/>
                  </a:lnTo>
                  <a:lnTo>
                    <a:pt x="52581" y="18346"/>
                  </a:lnTo>
                  <a:lnTo>
                    <a:pt x="58007" y="18346"/>
                  </a:lnTo>
                  <a:lnTo>
                    <a:pt x="63304" y="18217"/>
                  </a:lnTo>
                  <a:lnTo>
                    <a:pt x="68343" y="17958"/>
                  </a:lnTo>
                  <a:lnTo>
                    <a:pt x="73123" y="17700"/>
                  </a:lnTo>
                  <a:lnTo>
                    <a:pt x="77774" y="17312"/>
                  </a:lnTo>
                  <a:lnTo>
                    <a:pt x="82037" y="16925"/>
                  </a:lnTo>
                  <a:lnTo>
                    <a:pt x="86171" y="16408"/>
                  </a:lnTo>
                  <a:lnTo>
                    <a:pt x="89918" y="15762"/>
                  </a:lnTo>
                  <a:lnTo>
                    <a:pt x="93277" y="15116"/>
                  </a:lnTo>
                  <a:lnTo>
                    <a:pt x="96248" y="14470"/>
                  </a:lnTo>
                  <a:lnTo>
                    <a:pt x="98961" y="13695"/>
                  </a:lnTo>
                  <a:lnTo>
                    <a:pt x="101157" y="12920"/>
                  </a:lnTo>
                  <a:lnTo>
                    <a:pt x="102966" y="12145"/>
                  </a:lnTo>
                  <a:lnTo>
                    <a:pt x="104258" y="11240"/>
                  </a:lnTo>
                  <a:lnTo>
                    <a:pt x="104775" y="10724"/>
                  </a:lnTo>
                  <a:lnTo>
                    <a:pt x="105033" y="10336"/>
                  </a:lnTo>
                  <a:lnTo>
                    <a:pt x="105292" y="9819"/>
                  </a:lnTo>
                  <a:lnTo>
                    <a:pt x="105292" y="9432"/>
                  </a:lnTo>
                  <a:lnTo>
                    <a:pt x="105292" y="8915"/>
                  </a:lnTo>
                  <a:lnTo>
                    <a:pt x="105033" y="8398"/>
                  </a:lnTo>
                  <a:lnTo>
                    <a:pt x="104775" y="8011"/>
                  </a:lnTo>
                  <a:lnTo>
                    <a:pt x="104258" y="7494"/>
                  </a:lnTo>
                  <a:lnTo>
                    <a:pt x="102966" y="6590"/>
                  </a:lnTo>
                  <a:lnTo>
                    <a:pt x="101157" y="5814"/>
                  </a:lnTo>
                  <a:lnTo>
                    <a:pt x="98961" y="5039"/>
                  </a:lnTo>
                  <a:lnTo>
                    <a:pt x="96377" y="4264"/>
                  </a:lnTo>
                  <a:lnTo>
                    <a:pt x="93277" y="3489"/>
                  </a:lnTo>
                  <a:lnTo>
                    <a:pt x="89918" y="2843"/>
                  </a:lnTo>
                  <a:lnTo>
                    <a:pt x="86171" y="2197"/>
                  </a:lnTo>
                  <a:lnTo>
                    <a:pt x="82166" y="1680"/>
                  </a:lnTo>
                  <a:lnTo>
                    <a:pt x="77774" y="1163"/>
                  </a:lnTo>
                  <a:lnTo>
                    <a:pt x="73252" y="776"/>
                  </a:lnTo>
                  <a:lnTo>
                    <a:pt x="68343" y="517"/>
                  </a:lnTo>
                  <a:lnTo>
                    <a:pt x="63304" y="259"/>
                  </a:lnTo>
                  <a:lnTo>
                    <a:pt x="58136" y="130"/>
                  </a:lnTo>
                  <a:lnTo>
                    <a:pt x="5271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531;p74">
              <a:extLst>
                <a:ext uri="{FF2B5EF4-FFF2-40B4-BE49-F238E27FC236}">
                  <a16:creationId xmlns:a16="http://schemas.microsoft.com/office/drawing/2014/main" id="{960B1768-D2DB-4C9D-94D6-494827FD3AAB}"/>
                </a:ext>
              </a:extLst>
            </p:cNvPr>
            <p:cNvSpPr/>
            <p:nvPr/>
          </p:nvSpPr>
          <p:spPr>
            <a:xfrm>
              <a:off x="2398685" y="3806600"/>
              <a:ext cx="729268" cy="684150"/>
            </a:xfrm>
            <a:custGeom>
              <a:avLst/>
              <a:gdLst/>
              <a:ahLst/>
              <a:cxnLst/>
              <a:rect l="l" t="t" r="r" b="b"/>
              <a:pathLst>
                <a:path w="37596" h="35270" extrusionOk="0">
                  <a:moveTo>
                    <a:pt x="0" y="0"/>
                  </a:moveTo>
                  <a:lnTo>
                    <a:pt x="0" y="22350"/>
                  </a:lnTo>
                  <a:lnTo>
                    <a:pt x="0" y="28164"/>
                  </a:lnTo>
                  <a:lnTo>
                    <a:pt x="129" y="30489"/>
                  </a:lnTo>
                  <a:lnTo>
                    <a:pt x="259" y="32169"/>
                  </a:lnTo>
                  <a:lnTo>
                    <a:pt x="259" y="32298"/>
                  </a:lnTo>
                  <a:lnTo>
                    <a:pt x="388" y="32944"/>
                  </a:lnTo>
                  <a:lnTo>
                    <a:pt x="517" y="33590"/>
                  </a:lnTo>
                  <a:lnTo>
                    <a:pt x="1163" y="33719"/>
                  </a:lnTo>
                  <a:lnTo>
                    <a:pt x="2455" y="33848"/>
                  </a:lnTo>
                  <a:lnTo>
                    <a:pt x="6589" y="34236"/>
                  </a:lnTo>
                  <a:lnTo>
                    <a:pt x="12403" y="34624"/>
                  </a:lnTo>
                  <a:lnTo>
                    <a:pt x="18862" y="34882"/>
                  </a:lnTo>
                  <a:lnTo>
                    <a:pt x="31006" y="35270"/>
                  </a:lnTo>
                  <a:lnTo>
                    <a:pt x="37078" y="35270"/>
                  </a:lnTo>
                  <a:lnTo>
                    <a:pt x="37208" y="35140"/>
                  </a:lnTo>
                  <a:lnTo>
                    <a:pt x="37466" y="35011"/>
                  </a:lnTo>
                  <a:lnTo>
                    <a:pt x="37595" y="34494"/>
                  </a:lnTo>
                  <a:lnTo>
                    <a:pt x="37595" y="33848"/>
                  </a:lnTo>
                  <a:lnTo>
                    <a:pt x="37466" y="33073"/>
                  </a:lnTo>
                  <a:lnTo>
                    <a:pt x="37208" y="32298"/>
                  </a:lnTo>
                  <a:lnTo>
                    <a:pt x="36949" y="31523"/>
                  </a:lnTo>
                  <a:lnTo>
                    <a:pt x="36432" y="30877"/>
                  </a:lnTo>
                  <a:lnTo>
                    <a:pt x="36045" y="30360"/>
                  </a:lnTo>
                  <a:lnTo>
                    <a:pt x="35011" y="29714"/>
                  </a:lnTo>
                  <a:lnTo>
                    <a:pt x="33332" y="28681"/>
                  </a:lnTo>
                  <a:lnTo>
                    <a:pt x="28423" y="26226"/>
                  </a:lnTo>
                  <a:lnTo>
                    <a:pt x="21963" y="22867"/>
                  </a:lnTo>
                  <a:lnTo>
                    <a:pt x="21705" y="6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532;p74">
              <a:extLst>
                <a:ext uri="{FF2B5EF4-FFF2-40B4-BE49-F238E27FC236}">
                  <a16:creationId xmlns:a16="http://schemas.microsoft.com/office/drawing/2014/main" id="{8EE443BC-46CA-4F68-96DE-DCFD2488A1E5}"/>
                </a:ext>
              </a:extLst>
            </p:cNvPr>
            <p:cNvSpPr/>
            <p:nvPr/>
          </p:nvSpPr>
          <p:spPr>
            <a:xfrm>
              <a:off x="2398685" y="4149916"/>
              <a:ext cx="729268" cy="340833"/>
            </a:xfrm>
            <a:custGeom>
              <a:avLst/>
              <a:gdLst/>
              <a:ahLst/>
              <a:cxnLst/>
              <a:rect l="l" t="t" r="r" b="b"/>
              <a:pathLst>
                <a:path w="37596" h="17571" extrusionOk="0">
                  <a:moveTo>
                    <a:pt x="0" y="0"/>
                  </a:moveTo>
                  <a:lnTo>
                    <a:pt x="0" y="4522"/>
                  </a:lnTo>
                  <a:lnTo>
                    <a:pt x="0" y="10336"/>
                  </a:lnTo>
                  <a:lnTo>
                    <a:pt x="129" y="12661"/>
                  </a:lnTo>
                  <a:lnTo>
                    <a:pt x="259" y="14470"/>
                  </a:lnTo>
                  <a:lnTo>
                    <a:pt x="388" y="15245"/>
                  </a:lnTo>
                  <a:lnTo>
                    <a:pt x="517" y="15762"/>
                  </a:lnTo>
                  <a:lnTo>
                    <a:pt x="1163" y="16020"/>
                  </a:lnTo>
                  <a:lnTo>
                    <a:pt x="2455" y="16149"/>
                  </a:lnTo>
                  <a:lnTo>
                    <a:pt x="6589" y="16537"/>
                  </a:lnTo>
                  <a:lnTo>
                    <a:pt x="12403" y="16795"/>
                  </a:lnTo>
                  <a:lnTo>
                    <a:pt x="18862" y="17054"/>
                  </a:lnTo>
                  <a:lnTo>
                    <a:pt x="31006" y="17441"/>
                  </a:lnTo>
                  <a:lnTo>
                    <a:pt x="35141" y="17571"/>
                  </a:lnTo>
                  <a:lnTo>
                    <a:pt x="37078" y="17441"/>
                  </a:lnTo>
                  <a:lnTo>
                    <a:pt x="37208" y="17312"/>
                  </a:lnTo>
                  <a:lnTo>
                    <a:pt x="37466" y="17183"/>
                  </a:lnTo>
                  <a:lnTo>
                    <a:pt x="37595" y="16666"/>
                  </a:lnTo>
                  <a:lnTo>
                    <a:pt x="37595" y="16020"/>
                  </a:lnTo>
                  <a:lnTo>
                    <a:pt x="37466" y="15245"/>
                  </a:lnTo>
                  <a:lnTo>
                    <a:pt x="37208" y="14470"/>
                  </a:lnTo>
                  <a:lnTo>
                    <a:pt x="36949" y="13695"/>
                  </a:lnTo>
                  <a:lnTo>
                    <a:pt x="36432" y="13049"/>
                  </a:lnTo>
                  <a:lnTo>
                    <a:pt x="36045" y="12532"/>
                  </a:lnTo>
                  <a:lnTo>
                    <a:pt x="35011" y="11886"/>
                  </a:lnTo>
                  <a:lnTo>
                    <a:pt x="33332" y="10982"/>
                  </a:lnTo>
                  <a:lnTo>
                    <a:pt x="28423" y="8398"/>
                  </a:lnTo>
                  <a:lnTo>
                    <a:pt x="21963" y="5168"/>
                  </a:lnTo>
                  <a:lnTo>
                    <a:pt x="21963" y="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533;p74">
              <a:extLst>
                <a:ext uri="{FF2B5EF4-FFF2-40B4-BE49-F238E27FC236}">
                  <a16:creationId xmlns:a16="http://schemas.microsoft.com/office/drawing/2014/main" id="{E6887F49-CA38-4200-B1E1-AA03AAA69F18}"/>
                </a:ext>
              </a:extLst>
            </p:cNvPr>
            <p:cNvSpPr/>
            <p:nvPr/>
          </p:nvSpPr>
          <p:spPr>
            <a:xfrm>
              <a:off x="2398685" y="4235110"/>
              <a:ext cx="729268" cy="258142"/>
            </a:xfrm>
            <a:custGeom>
              <a:avLst/>
              <a:gdLst/>
              <a:ahLst/>
              <a:cxnLst/>
              <a:rect l="l" t="t" r="r" b="b"/>
              <a:pathLst>
                <a:path w="37596" h="13308" extrusionOk="0">
                  <a:moveTo>
                    <a:pt x="0" y="1"/>
                  </a:moveTo>
                  <a:lnTo>
                    <a:pt x="0" y="259"/>
                  </a:lnTo>
                  <a:lnTo>
                    <a:pt x="0" y="452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241"/>
                  </a:lnTo>
                  <a:lnTo>
                    <a:pt x="517" y="11499"/>
                  </a:lnTo>
                  <a:lnTo>
                    <a:pt x="1163" y="11628"/>
                  </a:lnTo>
                  <a:lnTo>
                    <a:pt x="2455" y="11887"/>
                  </a:lnTo>
                  <a:lnTo>
                    <a:pt x="6589" y="12145"/>
                  </a:lnTo>
                  <a:lnTo>
                    <a:pt x="18862" y="12791"/>
                  </a:lnTo>
                  <a:lnTo>
                    <a:pt x="31006" y="13179"/>
                  </a:lnTo>
                  <a:lnTo>
                    <a:pt x="35141" y="13308"/>
                  </a:lnTo>
                  <a:lnTo>
                    <a:pt x="37078" y="13179"/>
                  </a:lnTo>
                  <a:lnTo>
                    <a:pt x="37208" y="13049"/>
                  </a:lnTo>
                  <a:lnTo>
                    <a:pt x="37466" y="12920"/>
                  </a:lnTo>
                  <a:lnTo>
                    <a:pt x="37595" y="12403"/>
                  </a:lnTo>
                  <a:lnTo>
                    <a:pt x="37595" y="11757"/>
                  </a:lnTo>
                  <a:lnTo>
                    <a:pt x="37466" y="10982"/>
                  </a:lnTo>
                  <a:lnTo>
                    <a:pt x="37337" y="10207"/>
                  </a:lnTo>
                  <a:lnTo>
                    <a:pt x="36949" y="9432"/>
                  </a:lnTo>
                  <a:lnTo>
                    <a:pt x="36562" y="8786"/>
                  </a:lnTo>
                  <a:lnTo>
                    <a:pt x="36045" y="8269"/>
                  </a:lnTo>
                  <a:lnTo>
                    <a:pt x="35141" y="7623"/>
                  </a:lnTo>
                  <a:lnTo>
                    <a:pt x="33332" y="6590"/>
                  </a:lnTo>
                  <a:lnTo>
                    <a:pt x="28552" y="4135"/>
                  </a:lnTo>
                  <a:lnTo>
                    <a:pt x="21963" y="905"/>
                  </a:lnTo>
                  <a:lnTo>
                    <a:pt x="21963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7534;p74">
              <a:extLst>
                <a:ext uri="{FF2B5EF4-FFF2-40B4-BE49-F238E27FC236}">
                  <a16:creationId xmlns:a16="http://schemas.microsoft.com/office/drawing/2014/main" id="{91B14C88-FFD8-4842-B858-1393937DA7E5}"/>
                </a:ext>
              </a:extLst>
            </p:cNvPr>
            <p:cNvSpPr/>
            <p:nvPr/>
          </p:nvSpPr>
          <p:spPr>
            <a:xfrm>
              <a:off x="2441282" y="4445631"/>
              <a:ext cx="669117" cy="20057"/>
            </a:xfrm>
            <a:custGeom>
              <a:avLst/>
              <a:gdLst/>
              <a:ahLst/>
              <a:cxnLst/>
              <a:rect l="l" t="t" r="r" b="b"/>
              <a:pathLst>
                <a:path w="34495" h="1034" extrusionOk="0">
                  <a:moveTo>
                    <a:pt x="1" y="0"/>
                  </a:moveTo>
                  <a:lnTo>
                    <a:pt x="6977" y="388"/>
                  </a:lnTo>
                  <a:lnTo>
                    <a:pt x="17312" y="775"/>
                  </a:lnTo>
                  <a:lnTo>
                    <a:pt x="27518" y="1034"/>
                  </a:lnTo>
                  <a:lnTo>
                    <a:pt x="34495" y="1034"/>
                  </a:lnTo>
                  <a:lnTo>
                    <a:pt x="17312" y="258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7535;p74">
              <a:extLst>
                <a:ext uri="{FF2B5EF4-FFF2-40B4-BE49-F238E27FC236}">
                  <a16:creationId xmlns:a16="http://schemas.microsoft.com/office/drawing/2014/main" id="{9DAAF77E-A264-4402-9605-2D2227B8DBA9}"/>
                </a:ext>
              </a:extLst>
            </p:cNvPr>
            <p:cNvSpPr/>
            <p:nvPr/>
          </p:nvSpPr>
          <p:spPr>
            <a:xfrm>
              <a:off x="2729471" y="4250163"/>
              <a:ext cx="132834" cy="32588"/>
            </a:xfrm>
            <a:custGeom>
              <a:avLst/>
              <a:gdLst/>
              <a:ahLst/>
              <a:cxnLst/>
              <a:rect l="l" t="t" r="r" b="b"/>
              <a:pathLst>
                <a:path w="6848" h="1680" extrusionOk="0">
                  <a:moveTo>
                    <a:pt x="4006" y="0"/>
                  </a:moveTo>
                  <a:lnTo>
                    <a:pt x="3101" y="129"/>
                  </a:lnTo>
                  <a:lnTo>
                    <a:pt x="2326" y="388"/>
                  </a:lnTo>
                  <a:lnTo>
                    <a:pt x="1422" y="646"/>
                  </a:lnTo>
                  <a:lnTo>
                    <a:pt x="647" y="1034"/>
                  </a:lnTo>
                  <a:lnTo>
                    <a:pt x="1" y="1550"/>
                  </a:lnTo>
                  <a:lnTo>
                    <a:pt x="1" y="1680"/>
                  </a:lnTo>
                  <a:lnTo>
                    <a:pt x="1680" y="1292"/>
                  </a:lnTo>
                  <a:lnTo>
                    <a:pt x="3360" y="904"/>
                  </a:lnTo>
                  <a:lnTo>
                    <a:pt x="5039" y="646"/>
                  </a:lnTo>
                  <a:lnTo>
                    <a:pt x="6719" y="517"/>
                  </a:lnTo>
                  <a:lnTo>
                    <a:pt x="6848" y="388"/>
                  </a:lnTo>
                  <a:lnTo>
                    <a:pt x="6719" y="258"/>
                  </a:lnTo>
                  <a:lnTo>
                    <a:pt x="5814" y="129"/>
                  </a:lnTo>
                  <a:lnTo>
                    <a:pt x="4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7536;p74">
              <a:extLst>
                <a:ext uri="{FF2B5EF4-FFF2-40B4-BE49-F238E27FC236}">
                  <a16:creationId xmlns:a16="http://schemas.microsoft.com/office/drawing/2014/main" id="{CD60697F-5B32-4503-916D-B4AF187BFE53}"/>
                </a:ext>
              </a:extLst>
            </p:cNvPr>
            <p:cNvSpPr/>
            <p:nvPr/>
          </p:nvSpPr>
          <p:spPr>
            <a:xfrm>
              <a:off x="2759537" y="4270200"/>
              <a:ext cx="132853" cy="32607"/>
            </a:xfrm>
            <a:custGeom>
              <a:avLst/>
              <a:gdLst/>
              <a:ahLst/>
              <a:cxnLst/>
              <a:rect l="l" t="t" r="r" b="b"/>
              <a:pathLst>
                <a:path w="6849" h="1681" extrusionOk="0">
                  <a:moveTo>
                    <a:pt x="4135" y="1"/>
                  </a:moveTo>
                  <a:lnTo>
                    <a:pt x="3231" y="130"/>
                  </a:lnTo>
                  <a:lnTo>
                    <a:pt x="2326" y="388"/>
                  </a:lnTo>
                  <a:lnTo>
                    <a:pt x="1551" y="647"/>
                  </a:lnTo>
                  <a:lnTo>
                    <a:pt x="647" y="1034"/>
                  </a:lnTo>
                  <a:lnTo>
                    <a:pt x="1" y="1551"/>
                  </a:lnTo>
                  <a:lnTo>
                    <a:pt x="1" y="1680"/>
                  </a:lnTo>
                  <a:lnTo>
                    <a:pt x="130" y="1680"/>
                  </a:lnTo>
                  <a:lnTo>
                    <a:pt x="1810" y="1293"/>
                  </a:lnTo>
                  <a:lnTo>
                    <a:pt x="3360" y="905"/>
                  </a:lnTo>
                  <a:lnTo>
                    <a:pt x="5039" y="647"/>
                  </a:lnTo>
                  <a:lnTo>
                    <a:pt x="6719" y="517"/>
                  </a:lnTo>
                  <a:lnTo>
                    <a:pt x="6848" y="517"/>
                  </a:lnTo>
                  <a:lnTo>
                    <a:pt x="6848" y="388"/>
                  </a:lnTo>
                  <a:lnTo>
                    <a:pt x="6848" y="259"/>
                  </a:lnTo>
                  <a:lnTo>
                    <a:pt x="6719" y="259"/>
                  </a:lnTo>
                  <a:lnTo>
                    <a:pt x="5944" y="130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7537;p74">
              <a:extLst>
                <a:ext uri="{FF2B5EF4-FFF2-40B4-BE49-F238E27FC236}">
                  <a16:creationId xmlns:a16="http://schemas.microsoft.com/office/drawing/2014/main" id="{9E2F570F-9EE3-4FFA-A961-D54E426B60B8}"/>
                </a:ext>
              </a:extLst>
            </p:cNvPr>
            <p:cNvSpPr/>
            <p:nvPr/>
          </p:nvSpPr>
          <p:spPr>
            <a:xfrm>
              <a:off x="2789622" y="4290257"/>
              <a:ext cx="135336" cy="32588"/>
            </a:xfrm>
            <a:custGeom>
              <a:avLst/>
              <a:gdLst/>
              <a:ahLst/>
              <a:cxnLst/>
              <a:rect l="l" t="t" r="r" b="b"/>
              <a:pathLst>
                <a:path w="6977" h="1680" extrusionOk="0">
                  <a:moveTo>
                    <a:pt x="4134" y="0"/>
                  </a:moveTo>
                  <a:lnTo>
                    <a:pt x="3230" y="129"/>
                  </a:lnTo>
                  <a:lnTo>
                    <a:pt x="2326" y="388"/>
                  </a:lnTo>
                  <a:lnTo>
                    <a:pt x="1551" y="646"/>
                  </a:lnTo>
                  <a:lnTo>
                    <a:pt x="775" y="1034"/>
                  </a:lnTo>
                  <a:lnTo>
                    <a:pt x="0" y="1550"/>
                  </a:lnTo>
                  <a:lnTo>
                    <a:pt x="0" y="1680"/>
                  </a:lnTo>
                  <a:lnTo>
                    <a:pt x="129" y="1680"/>
                  </a:lnTo>
                  <a:lnTo>
                    <a:pt x="1809" y="1292"/>
                  </a:lnTo>
                  <a:lnTo>
                    <a:pt x="3488" y="905"/>
                  </a:lnTo>
                  <a:lnTo>
                    <a:pt x="5168" y="646"/>
                  </a:lnTo>
                  <a:lnTo>
                    <a:pt x="6847" y="517"/>
                  </a:lnTo>
                  <a:lnTo>
                    <a:pt x="6977" y="388"/>
                  </a:lnTo>
                  <a:lnTo>
                    <a:pt x="6847" y="259"/>
                  </a:lnTo>
                  <a:lnTo>
                    <a:pt x="5943" y="129"/>
                  </a:lnTo>
                  <a:lnTo>
                    <a:pt x="50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7538;p74">
              <a:extLst>
                <a:ext uri="{FF2B5EF4-FFF2-40B4-BE49-F238E27FC236}">
                  <a16:creationId xmlns:a16="http://schemas.microsoft.com/office/drawing/2014/main" id="{737C4E79-398B-4C59-BE72-8B87F476DA7B}"/>
                </a:ext>
              </a:extLst>
            </p:cNvPr>
            <p:cNvSpPr/>
            <p:nvPr/>
          </p:nvSpPr>
          <p:spPr>
            <a:xfrm>
              <a:off x="2398685" y="4235110"/>
              <a:ext cx="187962" cy="240607"/>
            </a:xfrm>
            <a:custGeom>
              <a:avLst/>
              <a:gdLst/>
              <a:ahLst/>
              <a:cxnLst/>
              <a:rect l="l" t="t" r="r" b="b"/>
              <a:pathLst>
                <a:path w="9690" h="12404" extrusionOk="0">
                  <a:moveTo>
                    <a:pt x="0" y="1"/>
                  </a:moveTo>
                  <a:lnTo>
                    <a:pt x="0" y="130"/>
                  </a:lnTo>
                  <a:lnTo>
                    <a:pt x="0" y="4393"/>
                  </a:lnTo>
                  <a:lnTo>
                    <a:pt x="129" y="8011"/>
                  </a:lnTo>
                  <a:lnTo>
                    <a:pt x="259" y="10466"/>
                  </a:lnTo>
                  <a:lnTo>
                    <a:pt x="388" y="11111"/>
                  </a:lnTo>
                  <a:lnTo>
                    <a:pt x="517" y="11499"/>
                  </a:lnTo>
                  <a:lnTo>
                    <a:pt x="1421" y="11757"/>
                  </a:lnTo>
                  <a:lnTo>
                    <a:pt x="3359" y="11887"/>
                  </a:lnTo>
                  <a:lnTo>
                    <a:pt x="9690" y="12403"/>
                  </a:lnTo>
                  <a:lnTo>
                    <a:pt x="31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7539;p74">
              <a:extLst>
                <a:ext uri="{FF2B5EF4-FFF2-40B4-BE49-F238E27FC236}">
                  <a16:creationId xmlns:a16="http://schemas.microsoft.com/office/drawing/2014/main" id="{0E448E1A-F130-4574-9217-B48BBA8CD114}"/>
                </a:ext>
              </a:extLst>
            </p:cNvPr>
            <p:cNvSpPr/>
            <p:nvPr/>
          </p:nvSpPr>
          <p:spPr>
            <a:xfrm>
              <a:off x="2361093" y="1944634"/>
              <a:ext cx="488681" cy="2313055"/>
            </a:xfrm>
            <a:custGeom>
              <a:avLst/>
              <a:gdLst/>
              <a:ahLst/>
              <a:cxnLst/>
              <a:rect l="l" t="t" r="r" b="b"/>
              <a:pathLst>
                <a:path w="25193" h="119245" extrusionOk="0">
                  <a:moveTo>
                    <a:pt x="130" y="0"/>
                  </a:moveTo>
                  <a:lnTo>
                    <a:pt x="0" y="13436"/>
                  </a:lnTo>
                  <a:lnTo>
                    <a:pt x="0" y="14986"/>
                  </a:lnTo>
                  <a:lnTo>
                    <a:pt x="905" y="79970"/>
                  </a:lnTo>
                  <a:lnTo>
                    <a:pt x="905" y="80229"/>
                  </a:lnTo>
                  <a:lnTo>
                    <a:pt x="1421" y="119245"/>
                  </a:lnTo>
                  <a:lnTo>
                    <a:pt x="25193" y="118728"/>
                  </a:lnTo>
                  <a:lnTo>
                    <a:pt x="20542" y="13565"/>
                  </a:lnTo>
                  <a:lnTo>
                    <a:pt x="20542" y="12144"/>
                  </a:lnTo>
                  <a:lnTo>
                    <a:pt x="2028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7540;p74">
              <a:extLst>
                <a:ext uri="{FF2B5EF4-FFF2-40B4-BE49-F238E27FC236}">
                  <a16:creationId xmlns:a16="http://schemas.microsoft.com/office/drawing/2014/main" id="{E0F9DA16-38F9-4FA4-8D03-B4B8B594C43B}"/>
                </a:ext>
              </a:extLst>
            </p:cNvPr>
            <p:cNvSpPr/>
            <p:nvPr/>
          </p:nvSpPr>
          <p:spPr>
            <a:xfrm>
              <a:off x="2406192" y="4169954"/>
              <a:ext cx="423544" cy="10048"/>
            </a:xfrm>
            <a:custGeom>
              <a:avLst/>
              <a:gdLst/>
              <a:ahLst/>
              <a:cxnLst/>
              <a:rect l="l" t="t" r="r" b="b"/>
              <a:pathLst>
                <a:path w="21835" h="518" extrusionOk="0">
                  <a:moveTo>
                    <a:pt x="7752" y="1"/>
                  </a:moveTo>
                  <a:lnTo>
                    <a:pt x="2843" y="130"/>
                  </a:lnTo>
                  <a:lnTo>
                    <a:pt x="1" y="388"/>
                  </a:lnTo>
                  <a:lnTo>
                    <a:pt x="1" y="518"/>
                  </a:lnTo>
                  <a:lnTo>
                    <a:pt x="15504" y="518"/>
                  </a:lnTo>
                  <a:lnTo>
                    <a:pt x="21834" y="259"/>
                  </a:lnTo>
                  <a:lnTo>
                    <a:pt x="218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7541;p74">
              <a:extLst>
                <a:ext uri="{FF2B5EF4-FFF2-40B4-BE49-F238E27FC236}">
                  <a16:creationId xmlns:a16="http://schemas.microsoft.com/office/drawing/2014/main" id="{90EF9054-F17F-4B38-9C6A-D22B45B518DE}"/>
                </a:ext>
              </a:extLst>
            </p:cNvPr>
            <p:cNvSpPr/>
            <p:nvPr/>
          </p:nvSpPr>
          <p:spPr>
            <a:xfrm>
              <a:off x="2433756" y="2004766"/>
              <a:ext cx="32607" cy="2117606"/>
            </a:xfrm>
            <a:custGeom>
              <a:avLst/>
              <a:gdLst/>
              <a:ahLst/>
              <a:cxnLst/>
              <a:rect l="l" t="t" r="r" b="b"/>
              <a:pathLst>
                <a:path w="1681" h="109169" extrusionOk="0">
                  <a:moveTo>
                    <a:pt x="1" y="1"/>
                  </a:moveTo>
                  <a:lnTo>
                    <a:pt x="1" y="10594"/>
                  </a:lnTo>
                  <a:lnTo>
                    <a:pt x="1" y="21317"/>
                  </a:lnTo>
                  <a:lnTo>
                    <a:pt x="130" y="42634"/>
                  </a:lnTo>
                  <a:lnTo>
                    <a:pt x="389" y="63822"/>
                  </a:lnTo>
                  <a:lnTo>
                    <a:pt x="776" y="85138"/>
                  </a:lnTo>
                  <a:lnTo>
                    <a:pt x="1034" y="97153"/>
                  </a:lnTo>
                  <a:lnTo>
                    <a:pt x="1293" y="103096"/>
                  </a:lnTo>
                  <a:lnTo>
                    <a:pt x="1551" y="109039"/>
                  </a:lnTo>
                  <a:lnTo>
                    <a:pt x="1680" y="109168"/>
                  </a:lnTo>
                  <a:lnTo>
                    <a:pt x="1680" y="109039"/>
                  </a:lnTo>
                  <a:lnTo>
                    <a:pt x="1680" y="103742"/>
                  </a:lnTo>
                  <a:lnTo>
                    <a:pt x="1680" y="98445"/>
                  </a:lnTo>
                  <a:lnTo>
                    <a:pt x="1551" y="87722"/>
                  </a:lnTo>
                  <a:lnTo>
                    <a:pt x="1034" y="66406"/>
                  </a:lnTo>
                  <a:lnTo>
                    <a:pt x="389" y="23901"/>
                  </a:lnTo>
                  <a:lnTo>
                    <a:pt x="259" y="11886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7542;p74">
              <a:extLst>
                <a:ext uri="{FF2B5EF4-FFF2-40B4-BE49-F238E27FC236}">
                  <a16:creationId xmlns:a16="http://schemas.microsoft.com/office/drawing/2014/main" id="{ADAD7B1C-5335-44DD-8868-A207BF6791A1}"/>
                </a:ext>
              </a:extLst>
            </p:cNvPr>
            <p:cNvSpPr/>
            <p:nvPr/>
          </p:nvSpPr>
          <p:spPr>
            <a:xfrm>
              <a:off x="2361093" y="1944634"/>
              <a:ext cx="325800" cy="1551237"/>
            </a:xfrm>
            <a:custGeom>
              <a:avLst/>
              <a:gdLst/>
              <a:ahLst/>
              <a:cxnLst/>
              <a:rect l="l" t="t" r="r" b="b"/>
              <a:pathLst>
                <a:path w="16796" h="79971" extrusionOk="0">
                  <a:moveTo>
                    <a:pt x="130" y="0"/>
                  </a:moveTo>
                  <a:lnTo>
                    <a:pt x="0" y="13436"/>
                  </a:lnTo>
                  <a:lnTo>
                    <a:pt x="905" y="79970"/>
                  </a:lnTo>
                  <a:lnTo>
                    <a:pt x="1679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7543;p74">
              <a:extLst>
                <a:ext uri="{FF2B5EF4-FFF2-40B4-BE49-F238E27FC236}">
                  <a16:creationId xmlns:a16="http://schemas.microsoft.com/office/drawing/2014/main" id="{7A9AD30C-40A9-48C3-9620-D75FD41B38F9}"/>
                </a:ext>
              </a:extLst>
            </p:cNvPr>
            <p:cNvSpPr/>
            <p:nvPr/>
          </p:nvSpPr>
          <p:spPr>
            <a:xfrm>
              <a:off x="1802251" y="3784041"/>
              <a:ext cx="711733" cy="774368"/>
            </a:xfrm>
            <a:custGeom>
              <a:avLst/>
              <a:gdLst/>
              <a:ahLst/>
              <a:cxnLst/>
              <a:rect l="l" t="t" r="r" b="b"/>
              <a:pathLst>
                <a:path w="36692" h="39921" extrusionOk="0">
                  <a:moveTo>
                    <a:pt x="4135" y="0"/>
                  </a:moveTo>
                  <a:lnTo>
                    <a:pt x="1034" y="22092"/>
                  </a:lnTo>
                  <a:lnTo>
                    <a:pt x="388" y="27777"/>
                  </a:lnTo>
                  <a:lnTo>
                    <a:pt x="130" y="30102"/>
                  </a:lnTo>
                  <a:lnTo>
                    <a:pt x="0" y="31911"/>
                  </a:lnTo>
                  <a:lnTo>
                    <a:pt x="0" y="32040"/>
                  </a:lnTo>
                  <a:lnTo>
                    <a:pt x="0" y="32686"/>
                  </a:lnTo>
                  <a:lnTo>
                    <a:pt x="130" y="33332"/>
                  </a:lnTo>
                  <a:lnTo>
                    <a:pt x="646" y="33590"/>
                  </a:lnTo>
                  <a:lnTo>
                    <a:pt x="1938" y="33978"/>
                  </a:lnTo>
                  <a:lnTo>
                    <a:pt x="6073" y="34882"/>
                  </a:lnTo>
                  <a:lnTo>
                    <a:pt x="11628" y="35916"/>
                  </a:lnTo>
                  <a:lnTo>
                    <a:pt x="17958" y="37079"/>
                  </a:lnTo>
                  <a:lnTo>
                    <a:pt x="30102" y="39146"/>
                  </a:lnTo>
                  <a:lnTo>
                    <a:pt x="34107" y="39792"/>
                  </a:lnTo>
                  <a:lnTo>
                    <a:pt x="36045" y="39921"/>
                  </a:lnTo>
                  <a:lnTo>
                    <a:pt x="36174" y="39921"/>
                  </a:lnTo>
                  <a:lnTo>
                    <a:pt x="36433" y="39662"/>
                  </a:lnTo>
                  <a:lnTo>
                    <a:pt x="36691" y="39275"/>
                  </a:lnTo>
                  <a:lnTo>
                    <a:pt x="36691" y="38629"/>
                  </a:lnTo>
                  <a:lnTo>
                    <a:pt x="36691" y="37854"/>
                  </a:lnTo>
                  <a:lnTo>
                    <a:pt x="36562" y="37079"/>
                  </a:lnTo>
                  <a:lnTo>
                    <a:pt x="36433" y="36174"/>
                  </a:lnTo>
                  <a:lnTo>
                    <a:pt x="36045" y="35528"/>
                  </a:lnTo>
                  <a:lnTo>
                    <a:pt x="35658" y="34882"/>
                  </a:lnTo>
                  <a:lnTo>
                    <a:pt x="34753" y="34107"/>
                  </a:lnTo>
                  <a:lnTo>
                    <a:pt x="33203" y="32944"/>
                  </a:lnTo>
                  <a:lnTo>
                    <a:pt x="28681" y="29844"/>
                  </a:lnTo>
                  <a:lnTo>
                    <a:pt x="22738" y="25710"/>
                  </a:lnTo>
                  <a:lnTo>
                    <a:pt x="25451" y="3618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7544;p74">
              <a:extLst>
                <a:ext uri="{FF2B5EF4-FFF2-40B4-BE49-F238E27FC236}">
                  <a16:creationId xmlns:a16="http://schemas.microsoft.com/office/drawing/2014/main" id="{C2C84216-A416-4299-90A1-B7999E20C2E4}"/>
                </a:ext>
              </a:extLst>
            </p:cNvPr>
            <p:cNvSpPr/>
            <p:nvPr/>
          </p:nvSpPr>
          <p:spPr>
            <a:xfrm>
              <a:off x="1802251" y="4124855"/>
              <a:ext cx="711733" cy="433554"/>
            </a:xfrm>
            <a:custGeom>
              <a:avLst/>
              <a:gdLst/>
              <a:ahLst/>
              <a:cxnLst/>
              <a:rect l="l" t="t" r="r" b="b"/>
              <a:pathLst>
                <a:path w="36692" h="22351" extrusionOk="0">
                  <a:moveTo>
                    <a:pt x="1680" y="0"/>
                  </a:moveTo>
                  <a:lnTo>
                    <a:pt x="1034" y="4522"/>
                  </a:lnTo>
                  <a:lnTo>
                    <a:pt x="388" y="10207"/>
                  </a:lnTo>
                  <a:lnTo>
                    <a:pt x="130" y="12532"/>
                  </a:lnTo>
                  <a:lnTo>
                    <a:pt x="0" y="14341"/>
                  </a:lnTo>
                  <a:lnTo>
                    <a:pt x="0" y="14470"/>
                  </a:lnTo>
                  <a:lnTo>
                    <a:pt x="130" y="15762"/>
                  </a:lnTo>
                  <a:lnTo>
                    <a:pt x="646" y="16020"/>
                  </a:lnTo>
                  <a:lnTo>
                    <a:pt x="1938" y="16408"/>
                  </a:lnTo>
                  <a:lnTo>
                    <a:pt x="6073" y="17312"/>
                  </a:lnTo>
                  <a:lnTo>
                    <a:pt x="11628" y="18346"/>
                  </a:lnTo>
                  <a:lnTo>
                    <a:pt x="17958" y="19509"/>
                  </a:lnTo>
                  <a:lnTo>
                    <a:pt x="30102" y="21576"/>
                  </a:lnTo>
                  <a:lnTo>
                    <a:pt x="34107" y="22222"/>
                  </a:lnTo>
                  <a:lnTo>
                    <a:pt x="36045" y="22351"/>
                  </a:lnTo>
                  <a:lnTo>
                    <a:pt x="36174" y="22351"/>
                  </a:lnTo>
                  <a:lnTo>
                    <a:pt x="36433" y="22092"/>
                  </a:lnTo>
                  <a:lnTo>
                    <a:pt x="36691" y="21705"/>
                  </a:lnTo>
                  <a:lnTo>
                    <a:pt x="36691" y="21059"/>
                  </a:lnTo>
                  <a:lnTo>
                    <a:pt x="36691" y="20284"/>
                  </a:lnTo>
                  <a:lnTo>
                    <a:pt x="36562" y="19509"/>
                  </a:lnTo>
                  <a:lnTo>
                    <a:pt x="36433" y="18604"/>
                  </a:lnTo>
                  <a:lnTo>
                    <a:pt x="36045" y="17958"/>
                  </a:lnTo>
                  <a:lnTo>
                    <a:pt x="35658" y="17312"/>
                  </a:lnTo>
                  <a:lnTo>
                    <a:pt x="34753" y="16537"/>
                  </a:lnTo>
                  <a:lnTo>
                    <a:pt x="33203" y="15374"/>
                  </a:lnTo>
                  <a:lnTo>
                    <a:pt x="28681" y="12274"/>
                  </a:lnTo>
                  <a:lnTo>
                    <a:pt x="22738" y="8140"/>
                  </a:lnTo>
                  <a:lnTo>
                    <a:pt x="23384" y="3618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7545;p74">
              <a:extLst>
                <a:ext uri="{FF2B5EF4-FFF2-40B4-BE49-F238E27FC236}">
                  <a16:creationId xmlns:a16="http://schemas.microsoft.com/office/drawing/2014/main" id="{43922F93-A39C-42EC-A29C-38B2685CB02F}"/>
                </a:ext>
              </a:extLst>
            </p:cNvPr>
            <p:cNvSpPr/>
            <p:nvPr/>
          </p:nvSpPr>
          <p:spPr>
            <a:xfrm>
              <a:off x="1802251" y="4207546"/>
              <a:ext cx="711733" cy="350862"/>
            </a:xfrm>
            <a:custGeom>
              <a:avLst/>
              <a:gdLst/>
              <a:ahLst/>
              <a:cxnLst/>
              <a:rect l="l" t="t" r="r" b="b"/>
              <a:pathLst>
                <a:path w="36692" h="18088" extrusionOk="0">
                  <a:moveTo>
                    <a:pt x="1034" y="1"/>
                  </a:moveTo>
                  <a:lnTo>
                    <a:pt x="1034" y="259"/>
                  </a:lnTo>
                  <a:lnTo>
                    <a:pt x="517" y="4393"/>
                  </a:lnTo>
                  <a:lnTo>
                    <a:pt x="130" y="8011"/>
                  </a:lnTo>
                  <a:lnTo>
                    <a:pt x="0" y="10465"/>
                  </a:lnTo>
                  <a:lnTo>
                    <a:pt x="0" y="11111"/>
                  </a:lnTo>
                  <a:lnTo>
                    <a:pt x="130" y="11499"/>
                  </a:lnTo>
                  <a:lnTo>
                    <a:pt x="646" y="11757"/>
                  </a:lnTo>
                  <a:lnTo>
                    <a:pt x="1938" y="12145"/>
                  </a:lnTo>
                  <a:lnTo>
                    <a:pt x="6073" y="13049"/>
                  </a:lnTo>
                  <a:lnTo>
                    <a:pt x="11628" y="14083"/>
                  </a:lnTo>
                  <a:lnTo>
                    <a:pt x="17958" y="15246"/>
                  </a:lnTo>
                  <a:lnTo>
                    <a:pt x="30102" y="17313"/>
                  </a:lnTo>
                  <a:lnTo>
                    <a:pt x="34107" y="17829"/>
                  </a:lnTo>
                  <a:lnTo>
                    <a:pt x="36045" y="18088"/>
                  </a:lnTo>
                  <a:lnTo>
                    <a:pt x="36174" y="17959"/>
                  </a:lnTo>
                  <a:lnTo>
                    <a:pt x="36433" y="17829"/>
                  </a:lnTo>
                  <a:lnTo>
                    <a:pt x="36691" y="17313"/>
                  </a:lnTo>
                  <a:lnTo>
                    <a:pt x="36691" y="16667"/>
                  </a:lnTo>
                  <a:lnTo>
                    <a:pt x="36691" y="15891"/>
                  </a:lnTo>
                  <a:lnTo>
                    <a:pt x="36562" y="15116"/>
                  </a:lnTo>
                  <a:lnTo>
                    <a:pt x="36433" y="14341"/>
                  </a:lnTo>
                  <a:lnTo>
                    <a:pt x="36045" y="13566"/>
                  </a:lnTo>
                  <a:lnTo>
                    <a:pt x="35658" y="13049"/>
                  </a:lnTo>
                  <a:lnTo>
                    <a:pt x="34753" y="12274"/>
                  </a:lnTo>
                  <a:lnTo>
                    <a:pt x="33203" y="11111"/>
                  </a:lnTo>
                  <a:lnTo>
                    <a:pt x="28681" y="8011"/>
                  </a:lnTo>
                  <a:lnTo>
                    <a:pt x="22738" y="3877"/>
                  </a:lnTo>
                  <a:lnTo>
                    <a:pt x="22738" y="3489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7546;p74">
              <a:extLst>
                <a:ext uri="{FF2B5EF4-FFF2-40B4-BE49-F238E27FC236}">
                  <a16:creationId xmlns:a16="http://schemas.microsoft.com/office/drawing/2014/main" id="{A0AE9913-6FC0-4279-886B-2AE2C6AC05C4}"/>
                </a:ext>
              </a:extLst>
            </p:cNvPr>
            <p:cNvSpPr/>
            <p:nvPr/>
          </p:nvSpPr>
          <p:spPr>
            <a:xfrm>
              <a:off x="1837341" y="4420570"/>
              <a:ext cx="661591" cy="112777"/>
            </a:xfrm>
            <a:custGeom>
              <a:avLst/>
              <a:gdLst/>
              <a:ahLst/>
              <a:cxnLst/>
              <a:rect l="l" t="t" r="r" b="b"/>
              <a:pathLst>
                <a:path w="34107" h="5814" extrusionOk="0">
                  <a:moveTo>
                    <a:pt x="0" y="0"/>
                  </a:moveTo>
                  <a:lnTo>
                    <a:pt x="6847" y="1421"/>
                  </a:lnTo>
                  <a:lnTo>
                    <a:pt x="16924" y="3101"/>
                  </a:lnTo>
                  <a:lnTo>
                    <a:pt x="27131" y="4780"/>
                  </a:lnTo>
                  <a:lnTo>
                    <a:pt x="34107" y="5814"/>
                  </a:lnTo>
                  <a:lnTo>
                    <a:pt x="34107" y="5685"/>
                  </a:lnTo>
                  <a:lnTo>
                    <a:pt x="17054" y="2713"/>
                  </a:lnTo>
                  <a:lnTo>
                    <a:pt x="6847" y="1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7547;p74">
              <a:extLst>
                <a:ext uri="{FF2B5EF4-FFF2-40B4-BE49-F238E27FC236}">
                  <a16:creationId xmlns:a16="http://schemas.microsoft.com/office/drawing/2014/main" id="{1D38186C-408E-4345-8422-73AB04A88739}"/>
                </a:ext>
              </a:extLst>
            </p:cNvPr>
            <p:cNvSpPr/>
            <p:nvPr/>
          </p:nvSpPr>
          <p:spPr>
            <a:xfrm>
              <a:off x="2143065" y="4277727"/>
              <a:ext cx="135356" cy="22559"/>
            </a:xfrm>
            <a:custGeom>
              <a:avLst/>
              <a:gdLst/>
              <a:ahLst/>
              <a:cxnLst/>
              <a:rect l="l" t="t" r="r" b="b"/>
              <a:pathLst>
                <a:path w="6978" h="1163" extrusionOk="0">
                  <a:moveTo>
                    <a:pt x="3360" y="0"/>
                  </a:moveTo>
                  <a:lnTo>
                    <a:pt x="2455" y="129"/>
                  </a:lnTo>
                  <a:lnTo>
                    <a:pt x="1551" y="259"/>
                  </a:lnTo>
                  <a:lnTo>
                    <a:pt x="776" y="517"/>
                  </a:lnTo>
                  <a:lnTo>
                    <a:pt x="1" y="905"/>
                  </a:lnTo>
                  <a:lnTo>
                    <a:pt x="1" y="1034"/>
                  </a:lnTo>
                  <a:lnTo>
                    <a:pt x="1" y="1163"/>
                  </a:lnTo>
                  <a:lnTo>
                    <a:pt x="1680" y="905"/>
                  </a:lnTo>
                  <a:lnTo>
                    <a:pt x="3360" y="775"/>
                  </a:lnTo>
                  <a:lnTo>
                    <a:pt x="5168" y="775"/>
                  </a:lnTo>
                  <a:lnTo>
                    <a:pt x="6848" y="905"/>
                  </a:lnTo>
                  <a:lnTo>
                    <a:pt x="6977" y="775"/>
                  </a:lnTo>
                  <a:lnTo>
                    <a:pt x="6977" y="646"/>
                  </a:lnTo>
                  <a:lnTo>
                    <a:pt x="6073" y="388"/>
                  </a:lnTo>
                  <a:lnTo>
                    <a:pt x="5168" y="129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7548;p74">
              <a:extLst>
                <a:ext uri="{FF2B5EF4-FFF2-40B4-BE49-F238E27FC236}">
                  <a16:creationId xmlns:a16="http://schemas.microsoft.com/office/drawing/2014/main" id="{37DE1C92-EA66-42E1-A5FD-857BDE0050C7}"/>
                </a:ext>
              </a:extLst>
            </p:cNvPr>
            <p:cNvSpPr/>
            <p:nvPr/>
          </p:nvSpPr>
          <p:spPr>
            <a:xfrm>
              <a:off x="2170629" y="4302788"/>
              <a:ext cx="137858" cy="20057"/>
            </a:xfrm>
            <a:custGeom>
              <a:avLst/>
              <a:gdLst/>
              <a:ahLst/>
              <a:cxnLst/>
              <a:rect l="l" t="t" r="r" b="b"/>
              <a:pathLst>
                <a:path w="7107" h="1034" extrusionOk="0">
                  <a:moveTo>
                    <a:pt x="2585" y="0"/>
                  </a:moveTo>
                  <a:lnTo>
                    <a:pt x="1680" y="129"/>
                  </a:lnTo>
                  <a:lnTo>
                    <a:pt x="905" y="517"/>
                  </a:lnTo>
                  <a:lnTo>
                    <a:pt x="130" y="904"/>
                  </a:lnTo>
                  <a:lnTo>
                    <a:pt x="1" y="1034"/>
                  </a:lnTo>
                  <a:lnTo>
                    <a:pt x="130" y="1034"/>
                  </a:lnTo>
                  <a:lnTo>
                    <a:pt x="1809" y="904"/>
                  </a:lnTo>
                  <a:lnTo>
                    <a:pt x="3489" y="775"/>
                  </a:lnTo>
                  <a:lnTo>
                    <a:pt x="6977" y="775"/>
                  </a:lnTo>
                  <a:lnTo>
                    <a:pt x="7106" y="646"/>
                  </a:lnTo>
                  <a:lnTo>
                    <a:pt x="6977" y="517"/>
                  </a:lnTo>
                  <a:lnTo>
                    <a:pt x="5298" y="129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7549;p74">
              <a:extLst>
                <a:ext uri="{FF2B5EF4-FFF2-40B4-BE49-F238E27FC236}">
                  <a16:creationId xmlns:a16="http://schemas.microsoft.com/office/drawing/2014/main" id="{2E8CEF02-868D-44E9-8E1A-F22BD1BD6156}"/>
                </a:ext>
              </a:extLst>
            </p:cNvPr>
            <p:cNvSpPr/>
            <p:nvPr/>
          </p:nvSpPr>
          <p:spPr>
            <a:xfrm>
              <a:off x="2198192" y="4325328"/>
              <a:ext cx="135356" cy="22579"/>
            </a:xfrm>
            <a:custGeom>
              <a:avLst/>
              <a:gdLst/>
              <a:ahLst/>
              <a:cxnLst/>
              <a:rect l="l" t="t" r="r" b="b"/>
              <a:pathLst>
                <a:path w="6978" h="1164" extrusionOk="0">
                  <a:moveTo>
                    <a:pt x="3489" y="1"/>
                  </a:moveTo>
                  <a:lnTo>
                    <a:pt x="2585" y="130"/>
                  </a:lnTo>
                  <a:lnTo>
                    <a:pt x="1680" y="259"/>
                  </a:lnTo>
                  <a:lnTo>
                    <a:pt x="776" y="518"/>
                  </a:lnTo>
                  <a:lnTo>
                    <a:pt x="1" y="1034"/>
                  </a:lnTo>
                  <a:lnTo>
                    <a:pt x="130" y="1164"/>
                  </a:lnTo>
                  <a:lnTo>
                    <a:pt x="1810" y="905"/>
                  </a:lnTo>
                  <a:lnTo>
                    <a:pt x="3489" y="776"/>
                  </a:lnTo>
                  <a:lnTo>
                    <a:pt x="5169" y="776"/>
                  </a:lnTo>
                  <a:lnTo>
                    <a:pt x="6848" y="905"/>
                  </a:lnTo>
                  <a:lnTo>
                    <a:pt x="6977" y="776"/>
                  </a:lnTo>
                  <a:lnTo>
                    <a:pt x="6977" y="647"/>
                  </a:lnTo>
                  <a:lnTo>
                    <a:pt x="5298" y="13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7550;p74">
              <a:extLst>
                <a:ext uri="{FF2B5EF4-FFF2-40B4-BE49-F238E27FC236}">
                  <a16:creationId xmlns:a16="http://schemas.microsoft.com/office/drawing/2014/main" id="{D57E4317-FD05-473C-9313-0CD77086B3D7}"/>
                </a:ext>
              </a:extLst>
            </p:cNvPr>
            <p:cNvSpPr/>
            <p:nvPr/>
          </p:nvSpPr>
          <p:spPr>
            <a:xfrm>
              <a:off x="1807255" y="1944634"/>
              <a:ext cx="907202" cy="2335614"/>
            </a:xfrm>
            <a:custGeom>
              <a:avLst/>
              <a:gdLst/>
              <a:ahLst/>
              <a:cxnLst/>
              <a:rect l="l" t="t" r="r" b="b"/>
              <a:pathLst>
                <a:path w="46769" h="120408" extrusionOk="0">
                  <a:moveTo>
                    <a:pt x="19251" y="0"/>
                  </a:moveTo>
                  <a:lnTo>
                    <a:pt x="16537" y="14211"/>
                  </a:lnTo>
                  <a:lnTo>
                    <a:pt x="1" y="116790"/>
                  </a:lnTo>
                  <a:lnTo>
                    <a:pt x="23255" y="120407"/>
                  </a:lnTo>
                  <a:lnTo>
                    <a:pt x="30490" y="73511"/>
                  </a:lnTo>
                  <a:lnTo>
                    <a:pt x="35658" y="22996"/>
                  </a:lnTo>
                  <a:lnTo>
                    <a:pt x="38500" y="21704"/>
                  </a:lnTo>
                  <a:lnTo>
                    <a:pt x="41084" y="20542"/>
                  </a:lnTo>
                  <a:lnTo>
                    <a:pt x="41342" y="20283"/>
                  </a:lnTo>
                  <a:lnTo>
                    <a:pt x="41601" y="19767"/>
                  </a:lnTo>
                  <a:lnTo>
                    <a:pt x="42247" y="17958"/>
                  </a:lnTo>
                  <a:lnTo>
                    <a:pt x="43022" y="15374"/>
                  </a:lnTo>
                  <a:lnTo>
                    <a:pt x="43797" y="12532"/>
                  </a:lnTo>
                  <a:lnTo>
                    <a:pt x="45735" y="4263"/>
                  </a:lnTo>
                  <a:lnTo>
                    <a:pt x="4676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7551;p74">
              <a:extLst>
                <a:ext uri="{FF2B5EF4-FFF2-40B4-BE49-F238E27FC236}">
                  <a16:creationId xmlns:a16="http://schemas.microsoft.com/office/drawing/2014/main" id="{517C6A11-F7FA-462F-920F-E1C8349E7DC3}"/>
                </a:ext>
              </a:extLst>
            </p:cNvPr>
            <p:cNvSpPr/>
            <p:nvPr/>
          </p:nvSpPr>
          <p:spPr>
            <a:xfrm>
              <a:off x="1837341" y="4129859"/>
              <a:ext cx="418520" cy="60171"/>
            </a:xfrm>
            <a:custGeom>
              <a:avLst/>
              <a:gdLst/>
              <a:ahLst/>
              <a:cxnLst/>
              <a:rect l="l" t="t" r="r" b="b"/>
              <a:pathLst>
                <a:path w="21576" h="3102" extrusionOk="0">
                  <a:moveTo>
                    <a:pt x="0" y="1"/>
                  </a:moveTo>
                  <a:lnTo>
                    <a:pt x="2842" y="647"/>
                  </a:lnTo>
                  <a:lnTo>
                    <a:pt x="7493" y="1293"/>
                  </a:lnTo>
                  <a:lnTo>
                    <a:pt x="15245" y="2326"/>
                  </a:lnTo>
                  <a:lnTo>
                    <a:pt x="21575" y="3101"/>
                  </a:lnTo>
                  <a:lnTo>
                    <a:pt x="21575" y="2972"/>
                  </a:lnTo>
                  <a:lnTo>
                    <a:pt x="15245" y="1939"/>
                  </a:lnTo>
                  <a:lnTo>
                    <a:pt x="7623" y="905"/>
                  </a:lnTo>
                  <a:lnTo>
                    <a:pt x="2842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7552;p74">
              <a:extLst>
                <a:ext uri="{FF2B5EF4-FFF2-40B4-BE49-F238E27FC236}">
                  <a16:creationId xmlns:a16="http://schemas.microsoft.com/office/drawing/2014/main" id="{2F7705E2-15E5-4656-B909-37CC056D1206}"/>
                </a:ext>
              </a:extLst>
            </p:cNvPr>
            <p:cNvSpPr/>
            <p:nvPr/>
          </p:nvSpPr>
          <p:spPr>
            <a:xfrm>
              <a:off x="2165624" y="2170169"/>
              <a:ext cx="187962" cy="162900"/>
            </a:xfrm>
            <a:custGeom>
              <a:avLst/>
              <a:gdLst/>
              <a:ahLst/>
              <a:cxnLst/>
              <a:rect l="l" t="t" r="r" b="b"/>
              <a:pathLst>
                <a:path w="9690" h="8398" extrusionOk="0">
                  <a:moveTo>
                    <a:pt x="9690" y="0"/>
                  </a:moveTo>
                  <a:lnTo>
                    <a:pt x="9431" y="517"/>
                  </a:lnTo>
                  <a:lnTo>
                    <a:pt x="9173" y="1034"/>
                  </a:lnTo>
                  <a:lnTo>
                    <a:pt x="8785" y="1809"/>
                  </a:lnTo>
                  <a:lnTo>
                    <a:pt x="8010" y="3618"/>
                  </a:lnTo>
                  <a:lnTo>
                    <a:pt x="7235" y="5039"/>
                  </a:lnTo>
                  <a:lnTo>
                    <a:pt x="6848" y="5685"/>
                  </a:lnTo>
                  <a:lnTo>
                    <a:pt x="6202" y="6331"/>
                  </a:lnTo>
                  <a:lnTo>
                    <a:pt x="5556" y="6718"/>
                  </a:lnTo>
                  <a:lnTo>
                    <a:pt x="4910" y="6977"/>
                  </a:lnTo>
                  <a:lnTo>
                    <a:pt x="4264" y="7235"/>
                  </a:lnTo>
                  <a:lnTo>
                    <a:pt x="3489" y="7494"/>
                  </a:lnTo>
                  <a:lnTo>
                    <a:pt x="1938" y="7752"/>
                  </a:lnTo>
                  <a:lnTo>
                    <a:pt x="1034" y="7881"/>
                  </a:lnTo>
                  <a:lnTo>
                    <a:pt x="130" y="8010"/>
                  </a:lnTo>
                  <a:lnTo>
                    <a:pt x="0" y="8269"/>
                  </a:lnTo>
                  <a:lnTo>
                    <a:pt x="130" y="8269"/>
                  </a:lnTo>
                  <a:lnTo>
                    <a:pt x="1034" y="8398"/>
                  </a:lnTo>
                  <a:lnTo>
                    <a:pt x="1938" y="8269"/>
                  </a:lnTo>
                  <a:lnTo>
                    <a:pt x="3489" y="8269"/>
                  </a:lnTo>
                  <a:lnTo>
                    <a:pt x="4651" y="8010"/>
                  </a:lnTo>
                  <a:lnTo>
                    <a:pt x="5814" y="7494"/>
                  </a:lnTo>
                  <a:lnTo>
                    <a:pt x="6460" y="7235"/>
                  </a:lnTo>
                  <a:lnTo>
                    <a:pt x="6848" y="6848"/>
                  </a:lnTo>
                  <a:lnTo>
                    <a:pt x="7364" y="6460"/>
                  </a:lnTo>
                  <a:lnTo>
                    <a:pt x="7752" y="5943"/>
                  </a:lnTo>
                  <a:lnTo>
                    <a:pt x="8398" y="4522"/>
                  </a:lnTo>
                  <a:lnTo>
                    <a:pt x="8785" y="3230"/>
                  </a:lnTo>
                  <a:lnTo>
                    <a:pt x="9302" y="1680"/>
                  </a:lnTo>
                  <a:lnTo>
                    <a:pt x="9561" y="776"/>
                  </a:lnTo>
                  <a:lnTo>
                    <a:pt x="96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7553;p74">
              <a:extLst>
                <a:ext uri="{FF2B5EF4-FFF2-40B4-BE49-F238E27FC236}">
                  <a16:creationId xmlns:a16="http://schemas.microsoft.com/office/drawing/2014/main" id="{89C42CD0-53F9-463E-8B54-C80280CBFC84}"/>
                </a:ext>
              </a:extLst>
            </p:cNvPr>
            <p:cNvSpPr/>
            <p:nvPr/>
          </p:nvSpPr>
          <p:spPr>
            <a:xfrm>
              <a:off x="1889966" y="2395703"/>
              <a:ext cx="283184" cy="1681550"/>
            </a:xfrm>
            <a:custGeom>
              <a:avLst/>
              <a:gdLst/>
              <a:ahLst/>
              <a:cxnLst/>
              <a:rect l="l" t="t" r="r" b="b"/>
              <a:pathLst>
                <a:path w="14599" h="86689" extrusionOk="0">
                  <a:moveTo>
                    <a:pt x="14470" y="1"/>
                  </a:moveTo>
                  <a:lnTo>
                    <a:pt x="12919" y="8527"/>
                  </a:lnTo>
                  <a:lnTo>
                    <a:pt x="11498" y="16925"/>
                  </a:lnTo>
                  <a:lnTo>
                    <a:pt x="8656" y="33849"/>
                  </a:lnTo>
                  <a:lnTo>
                    <a:pt x="5814" y="50773"/>
                  </a:lnTo>
                  <a:lnTo>
                    <a:pt x="2972" y="67698"/>
                  </a:lnTo>
                  <a:lnTo>
                    <a:pt x="1421" y="77129"/>
                  </a:lnTo>
                  <a:lnTo>
                    <a:pt x="0" y="86689"/>
                  </a:lnTo>
                  <a:lnTo>
                    <a:pt x="129" y="86689"/>
                  </a:lnTo>
                  <a:lnTo>
                    <a:pt x="3101" y="69765"/>
                  </a:lnTo>
                  <a:lnTo>
                    <a:pt x="5943" y="52840"/>
                  </a:lnTo>
                  <a:lnTo>
                    <a:pt x="11628" y="18992"/>
                  </a:lnTo>
                  <a:lnTo>
                    <a:pt x="13178" y="9561"/>
                  </a:lnTo>
                  <a:lnTo>
                    <a:pt x="13953" y="4781"/>
                  </a:lnTo>
                  <a:lnTo>
                    <a:pt x="145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7554;p74">
              <a:extLst>
                <a:ext uri="{FF2B5EF4-FFF2-40B4-BE49-F238E27FC236}">
                  <a16:creationId xmlns:a16="http://schemas.microsoft.com/office/drawing/2014/main" id="{095A183A-09A6-4471-8CEA-D3720AB5FF25}"/>
                </a:ext>
              </a:extLst>
            </p:cNvPr>
            <p:cNvSpPr/>
            <p:nvPr/>
          </p:nvSpPr>
          <p:spPr>
            <a:xfrm>
              <a:off x="2498912" y="2325543"/>
              <a:ext cx="145384" cy="67678"/>
            </a:xfrm>
            <a:custGeom>
              <a:avLst/>
              <a:gdLst/>
              <a:ahLst/>
              <a:cxnLst/>
              <a:rect l="l" t="t" r="r" b="b"/>
              <a:pathLst>
                <a:path w="7495" h="3489" extrusionOk="0">
                  <a:moveTo>
                    <a:pt x="7236" y="0"/>
                  </a:moveTo>
                  <a:lnTo>
                    <a:pt x="5427" y="646"/>
                  </a:lnTo>
                  <a:lnTo>
                    <a:pt x="3618" y="1551"/>
                  </a:lnTo>
                  <a:lnTo>
                    <a:pt x="1810" y="2326"/>
                  </a:lnTo>
                  <a:lnTo>
                    <a:pt x="130" y="3359"/>
                  </a:lnTo>
                  <a:lnTo>
                    <a:pt x="1" y="3359"/>
                  </a:lnTo>
                  <a:lnTo>
                    <a:pt x="130" y="3489"/>
                  </a:lnTo>
                  <a:lnTo>
                    <a:pt x="3747" y="1938"/>
                  </a:lnTo>
                  <a:lnTo>
                    <a:pt x="7365" y="259"/>
                  </a:lnTo>
                  <a:lnTo>
                    <a:pt x="7494" y="130"/>
                  </a:lnTo>
                  <a:lnTo>
                    <a:pt x="73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7555;p74">
              <a:extLst>
                <a:ext uri="{FF2B5EF4-FFF2-40B4-BE49-F238E27FC236}">
                  <a16:creationId xmlns:a16="http://schemas.microsoft.com/office/drawing/2014/main" id="{23C3794B-3CE9-493D-BB02-8A2FBF8F37F0}"/>
                </a:ext>
              </a:extLst>
            </p:cNvPr>
            <p:cNvSpPr/>
            <p:nvPr/>
          </p:nvSpPr>
          <p:spPr>
            <a:xfrm>
              <a:off x="2559064" y="2004766"/>
              <a:ext cx="97763" cy="310767"/>
            </a:xfrm>
            <a:custGeom>
              <a:avLst/>
              <a:gdLst/>
              <a:ahLst/>
              <a:cxnLst/>
              <a:rect l="l" t="t" r="r" b="b"/>
              <a:pathLst>
                <a:path w="5040" h="16021" extrusionOk="0">
                  <a:moveTo>
                    <a:pt x="4781" y="1"/>
                  </a:moveTo>
                  <a:lnTo>
                    <a:pt x="4651" y="130"/>
                  </a:lnTo>
                  <a:lnTo>
                    <a:pt x="4651" y="4135"/>
                  </a:lnTo>
                  <a:lnTo>
                    <a:pt x="4264" y="8140"/>
                  </a:lnTo>
                  <a:lnTo>
                    <a:pt x="4005" y="9949"/>
                  </a:lnTo>
                  <a:lnTo>
                    <a:pt x="3747" y="11240"/>
                  </a:lnTo>
                  <a:lnTo>
                    <a:pt x="3489" y="12532"/>
                  </a:lnTo>
                  <a:lnTo>
                    <a:pt x="2972" y="13824"/>
                  </a:lnTo>
                  <a:lnTo>
                    <a:pt x="2455" y="14858"/>
                  </a:lnTo>
                  <a:lnTo>
                    <a:pt x="2068" y="15245"/>
                  </a:lnTo>
                  <a:lnTo>
                    <a:pt x="1809" y="15504"/>
                  </a:lnTo>
                  <a:lnTo>
                    <a:pt x="1422" y="15633"/>
                  </a:lnTo>
                  <a:lnTo>
                    <a:pt x="1034" y="15633"/>
                  </a:lnTo>
                  <a:lnTo>
                    <a:pt x="776" y="15504"/>
                  </a:lnTo>
                  <a:lnTo>
                    <a:pt x="646" y="15375"/>
                  </a:lnTo>
                  <a:lnTo>
                    <a:pt x="388" y="14729"/>
                  </a:lnTo>
                  <a:lnTo>
                    <a:pt x="517" y="13566"/>
                  </a:lnTo>
                  <a:lnTo>
                    <a:pt x="776" y="12662"/>
                  </a:lnTo>
                  <a:lnTo>
                    <a:pt x="1034" y="10465"/>
                  </a:lnTo>
                  <a:lnTo>
                    <a:pt x="1292" y="8269"/>
                  </a:lnTo>
                  <a:lnTo>
                    <a:pt x="1422" y="6331"/>
                  </a:lnTo>
                  <a:lnTo>
                    <a:pt x="1422" y="4264"/>
                  </a:lnTo>
                  <a:lnTo>
                    <a:pt x="1422" y="2326"/>
                  </a:lnTo>
                  <a:lnTo>
                    <a:pt x="1163" y="259"/>
                  </a:lnTo>
                  <a:lnTo>
                    <a:pt x="1034" y="259"/>
                  </a:lnTo>
                  <a:lnTo>
                    <a:pt x="1034" y="3101"/>
                  </a:lnTo>
                  <a:lnTo>
                    <a:pt x="905" y="5814"/>
                  </a:lnTo>
                  <a:lnTo>
                    <a:pt x="776" y="8657"/>
                  </a:lnTo>
                  <a:lnTo>
                    <a:pt x="388" y="11370"/>
                  </a:lnTo>
                  <a:lnTo>
                    <a:pt x="130" y="12791"/>
                  </a:lnTo>
                  <a:lnTo>
                    <a:pt x="1" y="14341"/>
                  </a:lnTo>
                  <a:lnTo>
                    <a:pt x="1" y="14987"/>
                  </a:lnTo>
                  <a:lnTo>
                    <a:pt x="130" y="15504"/>
                  </a:lnTo>
                  <a:lnTo>
                    <a:pt x="517" y="15891"/>
                  </a:lnTo>
                  <a:lnTo>
                    <a:pt x="1034" y="16021"/>
                  </a:lnTo>
                  <a:lnTo>
                    <a:pt x="1680" y="16021"/>
                  </a:lnTo>
                  <a:lnTo>
                    <a:pt x="2326" y="15504"/>
                  </a:lnTo>
                  <a:lnTo>
                    <a:pt x="2843" y="14858"/>
                  </a:lnTo>
                  <a:lnTo>
                    <a:pt x="3360" y="13953"/>
                  </a:lnTo>
                  <a:lnTo>
                    <a:pt x="4005" y="12016"/>
                  </a:lnTo>
                  <a:lnTo>
                    <a:pt x="4393" y="10594"/>
                  </a:lnTo>
                  <a:lnTo>
                    <a:pt x="4781" y="8011"/>
                  </a:lnTo>
                  <a:lnTo>
                    <a:pt x="5039" y="5427"/>
                  </a:lnTo>
                  <a:lnTo>
                    <a:pt x="5039" y="2714"/>
                  </a:lnTo>
                  <a:lnTo>
                    <a:pt x="4910" y="130"/>
                  </a:lnTo>
                  <a:lnTo>
                    <a:pt x="47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7556;p74">
              <a:extLst>
                <a:ext uri="{FF2B5EF4-FFF2-40B4-BE49-F238E27FC236}">
                  <a16:creationId xmlns:a16="http://schemas.microsoft.com/office/drawing/2014/main" id="{41BCF609-D21A-403B-ACAB-4ABC11249FF3}"/>
                </a:ext>
              </a:extLst>
            </p:cNvPr>
            <p:cNvSpPr/>
            <p:nvPr/>
          </p:nvSpPr>
          <p:spPr>
            <a:xfrm>
              <a:off x="2566590" y="2307988"/>
              <a:ext cx="22559" cy="55166"/>
            </a:xfrm>
            <a:custGeom>
              <a:avLst/>
              <a:gdLst/>
              <a:ahLst/>
              <a:cxnLst/>
              <a:rect l="l" t="t" r="r" b="b"/>
              <a:pathLst>
                <a:path w="1163" h="2844" extrusionOk="0">
                  <a:moveTo>
                    <a:pt x="1034" y="1"/>
                  </a:moveTo>
                  <a:lnTo>
                    <a:pt x="775" y="130"/>
                  </a:lnTo>
                  <a:lnTo>
                    <a:pt x="646" y="259"/>
                  </a:lnTo>
                  <a:lnTo>
                    <a:pt x="258" y="1680"/>
                  </a:lnTo>
                  <a:lnTo>
                    <a:pt x="129" y="2197"/>
                  </a:lnTo>
                  <a:lnTo>
                    <a:pt x="0" y="2714"/>
                  </a:lnTo>
                  <a:lnTo>
                    <a:pt x="129" y="2843"/>
                  </a:lnTo>
                  <a:lnTo>
                    <a:pt x="129" y="2714"/>
                  </a:lnTo>
                  <a:lnTo>
                    <a:pt x="517" y="2197"/>
                  </a:lnTo>
                  <a:lnTo>
                    <a:pt x="646" y="1680"/>
                  </a:lnTo>
                  <a:lnTo>
                    <a:pt x="1163" y="389"/>
                  </a:lnTo>
                  <a:lnTo>
                    <a:pt x="1163" y="130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7557;p74">
              <a:extLst>
                <a:ext uri="{FF2B5EF4-FFF2-40B4-BE49-F238E27FC236}">
                  <a16:creationId xmlns:a16="http://schemas.microsoft.com/office/drawing/2014/main" id="{4DCA3EDC-0631-47B8-921D-21F180D4ED46}"/>
                </a:ext>
              </a:extLst>
            </p:cNvPr>
            <p:cNvSpPr/>
            <p:nvPr/>
          </p:nvSpPr>
          <p:spPr>
            <a:xfrm>
              <a:off x="2481377" y="994855"/>
              <a:ext cx="804453" cy="503714"/>
            </a:xfrm>
            <a:custGeom>
              <a:avLst/>
              <a:gdLst/>
              <a:ahLst/>
              <a:cxnLst/>
              <a:rect l="l" t="t" r="r" b="b"/>
              <a:pathLst>
                <a:path w="41472" h="25968" extrusionOk="0">
                  <a:moveTo>
                    <a:pt x="30102" y="0"/>
                  </a:moveTo>
                  <a:lnTo>
                    <a:pt x="29586" y="129"/>
                  </a:lnTo>
                  <a:lnTo>
                    <a:pt x="29198" y="388"/>
                  </a:lnTo>
                  <a:lnTo>
                    <a:pt x="28810" y="1034"/>
                  </a:lnTo>
                  <a:lnTo>
                    <a:pt x="27519" y="2713"/>
                  </a:lnTo>
                  <a:lnTo>
                    <a:pt x="25968" y="5039"/>
                  </a:lnTo>
                  <a:lnTo>
                    <a:pt x="24289" y="7752"/>
                  </a:lnTo>
                  <a:lnTo>
                    <a:pt x="21317" y="12661"/>
                  </a:lnTo>
                  <a:lnTo>
                    <a:pt x="20284" y="14341"/>
                  </a:lnTo>
                  <a:lnTo>
                    <a:pt x="19638" y="15116"/>
                  </a:lnTo>
                  <a:lnTo>
                    <a:pt x="19121" y="15245"/>
                  </a:lnTo>
                  <a:lnTo>
                    <a:pt x="14599" y="15245"/>
                  </a:lnTo>
                  <a:lnTo>
                    <a:pt x="9948" y="15116"/>
                  </a:lnTo>
                  <a:lnTo>
                    <a:pt x="4781" y="14987"/>
                  </a:lnTo>
                  <a:lnTo>
                    <a:pt x="3618" y="15116"/>
                  </a:lnTo>
                  <a:lnTo>
                    <a:pt x="2584" y="15116"/>
                  </a:lnTo>
                  <a:lnTo>
                    <a:pt x="1809" y="15374"/>
                  </a:lnTo>
                  <a:lnTo>
                    <a:pt x="1163" y="15632"/>
                  </a:lnTo>
                  <a:lnTo>
                    <a:pt x="647" y="15891"/>
                  </a:lnTo>
                  <a:lnTo>
                    <a:pt x="388" y="16149"/>
                  </a:lnTo>
                  <a:lnTo>
                    <a:pt x="130" y="16537"/>
                  </a:lnTo>
                  <a:lnTo>
                    <a:pt x="1" y="16924"/>
                  </a:lnTo>
                  <a:lnTo>
                    <a:pt x="1" y="17312"/>
                  </a:lnTo>
                  <a:lnTo>
                    <a:pt x="130" y="17700"/>
                  </a:lnTo>
                  <a:lnTo>
                    <a:pt x="647" y="18475"/>
                  </a:lnTo>
                  <a:lnTo>
                    <a:pt x="1422" y="19121"/>
                  </a:lnTo>
                  <a:lnTo>
                    <a:pt x="2326" y="19767"/>
                  </a:lnTo>
                  <a:lnTo>
                    <a:pt x="4393" y="20671"/>
                  </a:lnTo>
                  <a:lnTo>
                    <a:pt x="6331" y="21575"/>
                  </a:lnTo>
                  <a:lnTo>
                    <a:pt x="10336" y="23126"/>
                  </a:lnTo>
                  <a:lnTo>
                    <a:pt x="14212" y="24418"/>
                  </a:lnTo>
                  <a:lnTo>
                    <a:pt x="17700" y="25193"/>
                  </a:lnTo>
                  <a:lnTo>
                    <a:pt x="20930" y="25709"/>
                  </a:lnTo>
                  <a:lnTo>
                    <a:pt x="23514" y="25968"/>
                  </a:lnTo>
                  <a:lnTo>
                    <a:pt x="25581" y="25968"/>
                  </a:lnTo>
                  <a:lnTo>
                    <a:pt x="26356" y="25839"/>
                  </a:lnTo>
                  <a:lnTo>
                    <a:pt x="27002" y="25580"/>
                  </a:lnTo>
                  <a:lnTo>
                    <a:pt x="27777" y="25193"/>
                  </a:lnTo>
                  <a:lnTo>
                    <a:pt x="28552" y="24547"/>
                  </a:lnTo>
                  <a:lnTo>
                    <a:pt x="29586" y="23642"/>
                  </a:lnTo>
                  <a:lnTo>
                    <a:pt x="30490" y="22738"/>
                  </a:lnTo>
                  <a:lnTo>
                    <a:pt x="32557" y="20283"/>
                  </a:lnTo>
                  <a:lnTo>
                    <a:pt x="34753" y="17570"/>
                  </a:lnTo>
                  <a:lnTo>
                    <a:pt x="36820" y="14599"/>
                  </a:lnTo>
                  <a:lnTo>
                    <a:pt x="38758" y="11757"/>
                  </a:lnTo>
                  <a:lnTo>
                    <a:pt x="40309" y="9173"/>
                  </a:lnTo>
                  <a:lnTo>
                    <a:pt x="41471" y="6977"/>
                  </a:lnTo>
                  <a:lnTo>
                    <a:pt x="41471" y="6589"/>
                  </a:lnTo>
                  <a:lnTo>
                    <a:pt x="41213" y="6201"/>
                  </a:lnTo>
                  <a:lnTo>
                    <a:pt x="40825" y="5685"/>
                  </a:lnTo>
                  <a:lnTo>
                    <a:pt x="40179" y="5039"/>
                  </a:lnTo>
                  <a:lnTo>
                    <a:pt x="38500" y="3876"/>
                  </a:lnTo>
                  <a:lnTo>
                    <a:pt x="36433" y="2584"/>
                  </a:lnTo>
                  <a:lnTo>
                    <a:pt x="34366" y="1421"/>
                  </a:lnTo>
                  <a:lnTo>
                    <a:pt x="32299" y="646"/>
                  </a:lnTo>
                  <a:lnTo>
                    <a:pt x="30619" y="129"/>
                  </a:lnTo>
                  <a:lnTo>
                    <a:pt x="301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7558;p74">
              <a:extLst>
                <a:ext uri="{FF2B5EF4-FFF2-40B4-BE49-F238E27FC236}">
                  <a16:creationId xmlns:a16="http://schemas.microsoft.com/office/drawing/2014/main" id="{BBAEF285-4597-4720-91F1-22F37A163FEF}"/>
                </a:ext>
              </a:extLst>
            </p:cNvPr>
            <p:cNvSpPr/>
            <p:nvPr/>
          </p:nvSpPr>
          <p:spPr>
            <a:xfrm>
              <a:off x="3050247" y="764296"/>
              <a:ext cx="335810" cy="393459"/>
            </a:xfrm>
            <a:custGeom>
              <a:avLst/>
              <a:gdLst/>
              <a:ahLst/>
              <a:cxnLst/>
              <a:rect l="l" t="t" r="r" b="b"/>
              <a:pathLst>
                <a:path w="17312" h="20284" extrusionOk="0">
                  <a:moveTo>
                    <a:pt x="9302" y="1"/>
                  </a:moveTo>
                  <a:lnTo>
                    <a:pt x="8914" y="259"/>
                  </a:lnTo>
                  <a:lnTo>
                    <a:pt x="8527" y="646"/>
                  </a:lnTo>
                  <a:lnTo>
                    <a:pt x="8269" y="1034"/>
                  </a:lnTo>
                  <a:lnTo>
                    <a:pt x="8010" y="1938"/>
                  </a:lnTo>
                  <a:lnTo>
                    <a:pt x="7881" y="1163"/>
                  </a:lnTo>
                  <a:lnTo>
                    <a:pt x="7752" y="776"/>
                  </a:lnTo>
                  <a:lnTo>
                    <a:pt x="7493" y="517"/>
                  </a:lnTo>
                  <a:lnTo>
                    <a:pt x="7106" y="259"/>
                  </a:lnTo>
                  <a:lnTo>
                    <a:pt x="6718" y="259"/>
                  </a:lnTo>
                  <a:lnTo>
                    <a:pt x="6331" y="388"/>
                  </a:lnTo>
                  <a:lnTo>
                    <a:pt x="6072" y="517"/>
                  </a:lnTo>
                  <a:lnTo>
                    <a:pt x="5685" y="1034"/>
                  </a:lnTo>
                  <a:lnTo>
                    <a:pt x="5426" y="1938"/>
                  </a:lnTo>
                  <a:lnTo>
                    <a:pt x="5297" y="2843"/>
                  </a:lnTo>
                  <a:lnTo>
                    <a:pt x="4910" y="5039"/>
                  </a:lnTo>
                  <a:lnTo>
                    <a:pt x="4651" y="6073"/>
                  </a:lnTo>
                  <a:lnTo>
                    <a:pt x="4393" y="6848"/>
                  </a:lnTo>
                  <a:lnTo>
                    <a:pt x="0" y="16150"/>
                  </a:lnTo>
                  <a:lnTo>
                    <a:pt x="11240" y="20284"/>
                  </a:lnTo>
                  <a:lnTo>
                    <a:pt x="12273" y="18604"/>
                  </a:lnTo>
                  <a:lnTo>
                    <a:pt x="13824" y="15891"/>
                  </a:lnTo>
                  <a:lnTo>
                    <a:pt x="15374" y="13178"/>
                  </a:lnTo>
                  <a:lnTo>
                    <a:pt x="15891" y="11886"/>
                  </a:lnTo>
                  <a:lnTo>
                    <a:pt x="16278" y="10982"/>
                  </a:lnTo>
                  <a:lnTo>
                    <a:pt x="16795" y="9044"/>
                  </a:lnTo>
                  <a:lnTo>
                    <a:pt x="17183" y="6460"/>
                  </a:lnTo>
                  <a:lnTo>
                    <a:pt x="17312" y="5168"/>
                  </a:lnTo>
                  <a:lnTo>
                    <a:pt x="17312" y="4135"/>
                  </a:lnTo>
                  <a:lnTo>
                    <a:pt x="17183" y="3230"/>
                  </a:lnTo>
                  <a:lnTo>
                    <a:pt x="16924" y="2972"/>
                  </a:lnTo>
                  <a:lnTo>
                    <a:pt x="16795" y="2843"/>
                  </a:lnTo>
                  <a:lnTo>
                    <a:pt x="16278" y="2714"/>
                  </a:lnTo>
                  <a:lnTo>
                    <a:pt x="15891" y="2714"/>
                  </a:lnTo>
                  <a:lnTo>
                    <a:pt x="15503" y="2843"/>
                  </a:lnTo>
                  <a:lnTo>
                    <a:pt x="15245" y="3101"/>
                  </a:lnTo>
                  <a:lnTo>
                    <a:pt x="14857" y="3618"/>
                  </a:lnTo>
                  <a:lnTo>
                    <a:pt x="14728" y="3876"/>
                  </a:lnTo>
                  <a:lnTo>
                    <a:pt x="14728" y="3489"/>
                  </a:lnTo>
                  <a:lnTo>
                    <a:pt x="14728" y="2584"/>
                  </a:lnTo>
                  <a:lnTo>
                    <a:pt x="14599" y="2068"/>
                  </a:lnTo>
                  <a:lnTo>
                    <a:pt x="14341" y="1551"/>
                  </a:lnTo>
                  <a:lnTo>
                    <a:pt x="13953" y="1163"/>
                  </a:lnTo>
                  <a:lnTo>
                    <a:pt x="13436" y="905"/>
                  </a:lnTo>
                  <a:lnTo>
                    <a:pt x="12919" y="905"/>
                  </a:lnTo>
                  <a:lnTo>
                    <a:pt x="12532" y="1034"/>
                  </a:lnTo>
                  <a:lnTo>
                    <a:pt x="12144" y="1292"/>
                  </a:lnTo>
                  <a:lnTo>
                    <a:pt x="11757" y="1809"/>
                  </a:lnTo>
                  <a:lnTo>
                    <a:pt x="11369" y="2584"/>
                  </a:lnTo>
                  <a:lnTo>
                    <a:pt x="11240" y="2972"/>
                  </a:lnTo>
                  <a:lnTo>
                    <a:pt x="11240" y="2584"/>
                  </a:lnTo>
                  <a:lnTo>
                    <a:pt x="11111" y="1680"/>
                  </a:lnTo>
                  <a:lnTo>
                    <a:pt x="10852" y="1163"/>
                  </a:lnTo>
                  <a:lnTo>
                    <a:pt x="10594" y="646"/>
                  </a:lnTo>
                  <a:lnTo>
                    <a:pt x="10206" y="259"/>
                  </a:lnTo>
                  <a:lnTo>
                    <a:pt x="98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7559;p74">
              <a:extLst>
                <a:ext uri="{FF2B5EF4-FFF2-40B4-BE49-F238E27FC236}">
                  <a16:creationId xmlns:a16="http://schemas.microsoft.com/office/drawing/2014/main" id="{2BA01DDB-227A-4216-8C73-55A7698FDD44}"/>
                </a:ext>
              </a:extLst>
            </p:cNvPr>
            <p:cNvSpPr/>
            <p:nvPr/>
          </p:nvSpPr>
          <p:spPr>
            <a:xfrm>
              <a:off x="3170531" y="801888"/>
              <a:ext cx="42616" cy="145365"/>
            </a:xfrm>
            <a:custGeom>
              <a:avLst/>
              <a:gdLst/>
              <a:ahLst/>
              <a:cxnLst/>
              <a:rect l="l" t="t" r="r" b="b"/>
              <a:pathLst>
                <a:path w="2197" h="7494" extrusionOk="0">
                  <a:moveTo>
                    <a:pt x="1809" y="0"/>
                  </a:moveTo>
                  <a:lnTo>
                    <a:pt x="1809" y="130"/>
                  </a:lnTo>
                  <a:lnTo>
                    <a:pt x="1809" y="2197"/>
                  </a:lnTo>
                  <a:lnTo>
                    <a:pt x="1680" y="3101"/>
                  </a:lnTo>
                  <a:lnTo>
                    <a:pt x="1551" y="4005"/>
                  </a:lnTo>
                  <a:lnTo>
                    <a:pt x="1292" y="4781"/>
                  </a:lnTo>
                  <a:lnTo>
                    <a:pt x="905" y="5685"/>
                  </a:lnTo>
                  <a:lnTo>
                    <a:pt x="0" y="7494"/>
                  </a:lnTo>
                  <a:lnTo>
                    <a:pt x="1163" y="5685"/>
                  </a:lnTo>
                  <a:lnTo>
                    <a:pt x="1551" y="4910"/>
                  </a:lnTo>
                  <a:lnTo>
                    <a:pt x="1938" y="4005"/>
                  </a:lnTo>
                  <a:lnTo>
                    <a:pt x="2068" y="3101"/>
                  </a:lnTo>
                  <a:lnTo>
                    <a:pt x="2197" y="2197"/>
                  </a:lnTo>
                  <a:lnTo>
                    <a:pt x="2068" y="1163"/>
                  </a:lnTo>
                  <a:lnTo>
                    <a:pt x="1938" y="13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7560;p74">
              <a:extLst>
                <a:ext uri="{FF2B5EF4-FFF2-40B4-BE49-F238E27FC236}">
                  <a16:creationId xmlns:a16="http://schemas.microsoft.com/office/drawing/2014/main" id="{952A6533-0F41-46A4-A6DC-D70EE6F1E3B8}"/>
                </a:ext>
              </a:extLst>
            </p:cNvPr>
            <p:cNvSpPr/>
            <p:nvPr/>
          </p:nvSpPr>
          <p:spPr>
            <a:xfrm>
              <a:off x="3230683" y="814419"/>
              <a:ext cx="42616" cy="155393"/>
            </a:xfrm>
            <a:custGeom>
              <a:avLst/>
              <a:gdLst/>
              <a:ahLst/>
              <a:cxnLst/>
              <a:rect l="l" t="t" r="r" b="b"/>
              <a:pathLst>
                <a:path w="2197" h="8011" extrusionOk="0">
                  <a:moveTo>
                    <a:pt x="2067" y="0"/>
                  </a:moveTo>
                  <a:lnTo>
                    <a:pt x="1938" y="130"/>
                  </a:lnTo>
                  <a:lnTo>
                    <a:pt x="1809" y="2326"/>
                  </a:lnTo>
                  <a:lnTo>
                    <a:pt x="1421" y="4135"/>
                  </a:lnTo>
                  <a:lnTo>
                    <a:pt x="904" y="5943"/>
                  </a:lnTo>
                  <a:lnTo>
                    <a:pt x="0" y="8010"/>
                  </a:lnTo>
                  <a:lnTo>
                    <a:pt x="0" y="8010"/>
                  </a:lnTo>
                  <a:lnTo>
                    <a:pt x="1034" y="6072"/>
                  </a:lnTo>
                  <a:lnTo>
                    <a:pt x="1550" y="5168"/>
                  </a:lnTo>
                  <a:lnTo>
                    <a:pt x="1809" y="4264"/>
                  </a:lnTo>
                  <a:lnTo>
                    <a:pt x="2067" y="3359"/>
                  </a:lnTo>
                  <a:lnTo>
                    <a:pt x="2196" y="2326"/>
                  </a:lnTo>
                  <a:lnTo>
                    <a:pt x="2196" y="1292"/>
                  </a:lnTo>
                  <a:lnTo>
                    <a:pt x="2067" y="130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7561;p74">
              <a:extLst>
                <a:ext uri="{FF2B5EF4-FFF2-40B4-BE49-F238E27FC236}">
                  <a16:creationId xmlns:a16="http://schemas.microsoft.com/office/drawing/2014/main" id="{838D73BC-C919-403E-BA0C-5CD1A2BA43A3}"/>
                </a:ext>
              </a:extLst>
            </p:cNvPr>
            <p:cNvSpPr/>
            <p:nvPr/>
          </p:nvSpPr>
          <p:spPr>
            <a:xfrm>
              <a:off x="3288313" y="839481"/>
              <a:ext cx="50143" cy="152891"/>
            </a:xfrm>
            <a:custGeom>
              <a:avLst/>
              <a:gdLst/>
              <a:ahLst/>
              <a:cxnLst/>
              <a:rect l="l" t="t" r="r" b="b"/>
              <a:pathLst>
                <a:path w="2585" h="7882" extrusionOk="0">
                  <a:moveTo>
                    <a:pt x="2584" y="0"/>
                  </a:moveTo>
                  <a:lnTo>
                    <a:pt x="2455" y="129"/>
                  </a:lnTo>
                  <a:lnTo>
                    <a:pt x="2197" y="2197"/>
                  </a:lnTo>
                  <a:lnTo>
                    <a:pt x="1680" y="4134"/>
                  </a:lnTo>
                  <a:lnTo>
                    <a:pt x="1034" y="5814"/>
                  </a:lnTo>
                  <a:lnTo>
                    <a:pt x="0" y="7752"/>
                  </a:lnTo>
                  <a:lnTo>
                    <a:pt x="0" y="7881"/>
                  </a:lnTo>
                  <a:lnTo>
                    <a:pt x="130" y="7881"/>
                  </a:lnTo>
                  <a:lnTo>
                    <a:pt x="776" y="6847"/>
                  </a:lnTo>
                  <a:lnTo>
                    <a:pt x="1292" y="5943"/>
                  </a:lnTo>
                  <a:lnTo>
                    <a:pt x="1809" y="5039"/>
                  </a:lnTo>
                  <a:lnTo>
                    <a:pt x="2068" y="4134"/>
                  </a:lnTo>
                  <a:lnTo>
                    <a:pt x="2326" y="3230"/>
                  </a:lnTo>
                  <a:lnTo>
                    <a:pt x="2584" y="2197"/>
                  </a:lnTo>
                  <a:lnTo>
                    <a:pt x="2584" y="1163"/>
                  </a:lnTo>
                  <a:lnTo>
                    <a:pt x="2584" y="12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7562;p74">
              <a:extLst>
                <a:ext uri="{FF2B5EF4-FFF2-40B4-BE49-F238E27FC236}">
                  <a16:creationId xmlns:a16="http://schemas.microsoft.com/office/drawing/2014/main" id="{4625C42E-ADC2-4A92-A399-B7B55ACA6D95}"/>
                </a:ext>
              </a:extLst>
            </p:cNvPr>
            <p:cNvSpPr/>
            <p:nvPr/>
          </p:nvSpPr>
          <p:spPr>
            <a:xfrm>
              <a:off x="3010152" y="841983"/>
              <a:ext cx="180436" cy="268170"/>
            </a:xfrm>
            <a:custGeom>
              <a:avLst/>
              <a:gdLst/>
              <a:ahLst/>
              <a:cxnLst/>
              <a:rect l="l" t="t" r="r" b="b"/>
              <a:pathLst>
                <a:path w="9302" h="13825" extrusionOk="0">
                  <a:moveTo>
                    <a:pt x="3488" y="0"/>
                  </a:moveTo>
                  <a:lnTo>
                    <a:pt x="3101" y="130"/>
                  </a:lnTo>
                  <a:lnTo>
                    <a:pt x="2455" y="776"/>
                  </a:lnTo>
                  <a:lnTo>
                    <a:pt x="1809" y="1938"/>
                  </a:lnTo>
                  <a:lnTo>
                    <a:pt x="1292" y="3230"/>
                  </a:lnTo>
                  <a:lnTo>
                    <a:pt x="775" y="4651"/>
                  </a:lnTo>
                  <a:lnTo>
                    <a:pt x="388" y="6073"/>
                  </a:lnTo>
                  <a:lnTo>
                    <a:pt x="129" y="7235"/>
                  </a:lnTo>
                  <a:lnTo>
                    <a:pt x="0" y="8140"/>
                  </a:lnTo>
                  <a:lnTo>
                    <a:pt x="129" y="9819"/>
                  </a:lnTo>
                  <a:lnTo>
                    <a:pt x="517" y="11628"/>
                  </a:lnTo>
                  <a:lnTo>
                    <a:pt x="1034" y="13824"/>
                  </a:lnTo>
                  <a:lnTo>
                    <a:pt x="2326" y="13824"/>
                  </a:lnTo>
                  <a:lnTo>
                    <a:pt x="3747" y="13695"/>
                  </a:lnTo>
                  <a:lnTo>
                    <a:pt x="5297" y="13566"/>
                  </a:lnTo>
                  <a:lnTo>
                    <a:pt x="6847" y="13178"/>
                  </a:lnTo>
                  <a:lnTo>
                    <a:pt x="7622" y="13049"/>
                  </a:lnTo>
                  <a:lnTo>
                    <a:pt x="8139" y="12661"/>
                  </a:lnTo>
                  <a:lnTo>
                    <a:pt x="8656" y="12403"/>
                  </a:lnTo>
                  <a:lnTo>
                    <a:pt x="9044" y="12015"/>
                  </a:lnTo>
                  <a:lnTo>
                    <a:pt x="9302" y="11499"/>
                  </a:lnTo>
                  <a:lnTo>
                    <a:pt x="9302" y="10982"/>
                  </a:lnTo>
                  <a:lnTo>
                    <a:pt x="9302" y="10336"/>
                  </a:lnTo>
                  <a:lnTo>
                    <a:pt x="9044" y="9819"/>
                  </a:lnTo>
                  <a:lnTo>
                    <a:pt x="8527" y="8915"/>
                  </a:lnTo>
                  <a:lnTo>
                    <a:pt x="7752" y="8269"/>
                  </a:lnTo>
                  <a:lnTo>
                    <a:pt x="6847" y="7623"/>
                  </a:lnTo>
                  <a:lnTo>
                    <a:pt x="6072" y="7235"/>
                  </a:lnTo>
                  <a:lnTo>
                    <a:pt x="5297" y="6848"/>
                  </a:lnTo>
                  <a:lnTo>
                    <a:pt x="4651" y="6718"/>
                  </a:lnTo>
                  <a:lnTo>
                    <a:pt x="4909" y="4781"/>
                  </a:lnTo>
                  <a:lnTo>
                    <a:pt x="5039" y="3747"/>
                  </a:lnTo>
                  <a:lnTo>
                    <a:pt x="5039" y="2714"/>
                  </a:lnTo>
                  <a:lnTo>
                    <a:pt x="5039" y="1809"/>
                  </a:lnTo>
                  <a:lnTo>
                    <a:pt x="4780" y="905"/>
                  </a:lnTo>
                  <a:lnTo>
                    <a:pt x="4393" y="259"/>
                  </a:lnTo>
                  <a:lnTo>
                    <a:pt x="4005" y="13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7563;p74">
              <a:extLst>
                <a:ext uri="{FF2B5EF4-FFF2-40B4-BE49-F238E27FC236}">
                  <a16:creationId xmlns:a16="http://schemas.microsoft.com/office/drawing/2014/main" id="{7196C42F-A9A1-4C24-980E-C46A6BF256DE}"/>
                </a:ext>
              </a:extLst>
            </p:cNvPr>
            <p:cNvSpPr/>
            <p:nvPr/>
          </p:nvSpPr>
          <p:spPr>
            <a:xfrm>
              <a:off x="3090342" y="846988"/>
              <a:ext cx="102768" cy="208019"/>
            </a:xfrm>
            <a:custGeom>
              <a:avLst/>
              <a:gdLst/>
              <a:ahLst/>
              <a:cxnLst/>
              <a:rect l="l" t="t" r="r" b="b"/>
              <a:pathLst>
                <a:path w="5298" h="10724" extrusionOk="0">
                  <a:moveTo>
                    <a:pt x="0" y="1"/>
                  </a:moveTo>
                  <a:lnTo>
                    <a:pt x="517" y="776"/>
                  </a:lnTo>
                  <a:lnTo>
                    <a:pt x="775" y="1551"/>
                  </a:lnTo>
                  <a:lnTo>
                    <a:pt x="775" y="2326"/>
                  </a:lnTo>
                  <a:lnTo>
                    <a:pt x="775" y="3101"/>
                  </a:lnTo>
                  <a:lnTo>
                    <a:pt x="517" y="4781"/>
                  </a:lnTo>
                  <a:lnTo>
                    <a:pt x="259" y="6460"/>
                  </a:lnTo>
                  <a:lnTo>
                    <a:pt x="259" y="6590"/>
                  </a:lnTo>
                  <a:lnTo>
                    <a:pt x="388" y="6590"/>
                  </a:lnTo>
                  <a:lnTo>
                    <a:pt x="1809" y="7236"/>
                  </a:lnTo>
                  <a:lnTo>
                    <a:pt x="2584" y="7623"/>
                  </a:lnTo>
                  <a:lnTo>
                    <a:pt x="3359" y="8140"/>
                  </a:lnTo>
                  <a:lnTo>
                    <a:pt x="3876" y="8657"/>
                  </a:lnTo>
                  <a:lnTo>
                    <a:pt x="4522" y="9303"/>
                  </a:lnTo>
                  <a:lnTo>
                    <a:pt x="4910" y="9949"/>
                  </a:lnTo>
                  <a:lnTo>
                    <a:pt x="5168" y="10595"/>
                  </a:lnTo>
                  <a:lnTo>
                    <a:pt x="5297" y="10724"/>
                  </a:lnTo>
                  <a:lnTo>
                    <a:pt x="5297" y="10595"/>
                  </a:lnTo>
                  <a:lnTo>
                    <a:pt x="5168" y="9819"/>
                  </a:lnTo>
                  <a:lnTo>
                    <a:pt x="4780" y="9174"/>
                  </a:lnTo>
                  <a:lnTo>
                    <a:pt x="4264" y="8528"/>
                  </a:lnTo>
                  <a:lnTo>
                    <a:pt x="3618" y="7882"/>
                  </a:lnTo>
                  <a:lnTo>
                    <a:pt x="2972" y="7365"/>
                  </a:lnTo>
                  <a:lnTo>
                    <a:pt x="2197" y="6977"/>
                  </a:lnTo>
                  <a:lnTo>
                    <a:pt x="1421" y="6590"/>
                  </a:lnTo>
                  <a:lnTo>
                    <a:pt x="646" y="6331"/>
                  </a:lnTo>
                  <a:lnTo>
                    <a:pt x="1034" y="4652"/>
                  </a:lnTo>
                  <a:lnTo>
                    <a:pt x="1163" y="3877"/>
                  </a:lnTo>
                  <a:lnTo>
                    <a:pt x="1163" y="2972"/>
                  </a:lnTo>
                  <a:lnTo>
                    <a:pt x="1163" y="2197"/>
                  </a:lnTo>
                  <a:lnTo>
                    <a:pt x="1034" y="1422"/>
                  </a:lnTo>
                  <a:lnTo>
                    <a:pt x="646" y="6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7564;p74">
              <a:extLst>
                <a:ext uri="{FF2B5EF4-FFF2-40B4-BE49-F238E27FC236}">
                  <a16:creationId xmlns:a16="http://schemas.microsoft.com/office/drawing/2014/main" id="{8A026A8F-9C19-40A4-A682-4480FD85141A}"/>
                </a:ext>
              </a:extLst>
            </p:cNvPr>
            <p:cNvSpPr/>
            <p:nvPr/>
          </p:nvSpPr>
          <p:spPr>
            <a:xfrm>
              <a:off x="2463841" y="1057509"/>
              <a:ext cx="809458" cy="448587"/>
            </a:xfrm>
            <a:custGeom>
              <a:avLst/>
              <a:gdLst/>
              <a:ahLst/>
              <a:cxnLst/>
              <a:rect l="l" t="t" r="r" b="b"/>
              <a:pathLst>
                <a:path w="41730" h="23126" extrusionOk="0">
                  <a:moveTo>
                    <a:pt x="27389" y="0"/>
                  </a:moveTo>
                  <a:lnTo>
                    <a:pt x="23901" y="5555"/>
                  </a:lnTo>
                  <a:lnTo>
                    <a:pt x="20154" y="11498"/>
                  </a:lnTo>
                  <a:lnTo>
                    <a:pt x="19508" y="11627"/>
                  </a:lnTo>
                  <a:lnTo>
                    <a:pt x="18087" y="11757"/>
                  </a:lnTo>
                  <a:lnTo>
                    <a:pt x="13824" y="11627"/>
                  </a:lnTo>
                  <a:lnTo>
                    <a:pt x="5426" y="11240"/>
                  </a:lnTo>
                  <a:lnTo>
                    <a:pt x="3747" y="11240"/>
                  </a:lnTo>
                  <a:lnTo>
                    <a:pt x="2196" y="11627"/>
                  </a:lnTo>
                  <a:lnTo>
                    <a:pt x="1551" y="11886"/>
                  </a:lnTo>
                  <a:lnTo>
                    <a:pt x="905" y="12144"/>
                  </a:lnTo>
                  <a:lnTo>
                    <a:pt x="517" y="12532"/>
                  </a:lnTo>
                  <a:lnTo>
                    <a:pt x="129" y="12919"/>
                  </a:lnTo>
                  <a:lnTo>
                    <a:pt x="0" y="13436"/>
                  </a:lnTo>
                  <a:lnTo>
                    <a:pt x="0" y="13953"/>
                  </a:lnTo>
                  <a:lnTo>
                    <a:pt x="129" y="14470"/>
                  </a:lnTo>
                  <a:lnTo>
                    <a:pt x="388" y="15116"/>
                  </a:lnTo>
                  <a:lnTo>
                    <a:pt x="1034" y="15632"/>
                  </a:lnTo>
                  <a:lnTo>
                    <a:pt x="1809" y="16278"/>
                  </a:lnTo>
                  <a:lnTo>
                    <a:pt x="2842" y="17053"/>
                  </a:lnTo>
                  <a:lnTo>
                    <a:pt x="4134" y="17699"/>
                  </a:lnTo>
                  <a:lnTo>
                    <a:pt x="6718" y="18862"/>
                  </a:lnTo>
                  <a:lnTo>
                    <a:pt x="9819" y="20025"/>
                  </a:lnTo>
                  <a:lnTo>
                    <a:pt x="13178" y="21058"/>
                  </a:lnTo>
                  <a:lnTo>
                    <a:pt x="16537" y="21963"/>
                  </a:lnTo>
                  <a:lnTo>
                    <a:pt x="19896" y="22609"/>
                  </a:lnTo>
                  <a:lnTo>
                    <a:pt x="22996" y="22996"/>
                  </a:lnTo>
                  <a:lnTo>
                    <a:pt x="25709" y="23125"/>
                  </a:lnTo>
                  <a:lnTo>
                    <a:pt x="26872" y="23125"/>
                  </a:lnTo>
                  <a:lnTo>
                    <a:pt x="27906" y="22996"/>
                  </a:lnTo>
                  <a:lnTo>
                    <a:pt x="28810" y="22609"/>
                  </a:lnTo>
                  <a:lnTo>
                    <a:pt x="29844" y="22092"/>
                  </a:lnTo>
                  <a:lnTo>
                    <a:pt x="30877" y="21188"/>
                  </a:lnTo>
                  <a:lnTo>
                    <a:pt x="32040" y="20283"/>
                  </a:lnTo>
                  <a:lnTo>
                    <a:pt x="34365" y="17829"/>
                  </a:lnTo>
                  <a:lnTo>
                    <a:pt x="36562" y="15116"/>
                  </a:lnTo>
                  <a:lnTo>
                    <a:pt x="38629" y="12402"/>
                  </a:lnTo>
                  <a:lnTo>
                    <a:pt x="40308" y="10077"/>
                  </a:lnTo>
                  <a:lnTo>
                    <a:pt x="41729" y="7881"/>
                  </a:lnTo>
                  <a:lnTo>
                    <a:pt x="2738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7565;p74">
              <a:extLst>
                <a:ext uri="{FF2B5EF4-FFF2-40B4-BE49-F238E27FC236}">
                  <a16:creationId xmlns:a16="http://schemas.microsoft.com/office/drawing/2014/main" id="{A4B8A859-6CB0-48E5-ABCF-25A49EBB1A94}"/>
                </a:ext>
              </a:extLst>
            </p:cNvPr>
            <p:cNvSpPr/>
            <p:nvPr/>
          </p:nvSpPr>
          <p:spPr>
            <a:xfrm>
              <a:off x="2975062" y="1122665"/>
              <a:ext cx="230578" cy="132834"/>
            </a:xfrm>
            <a:custGeom>
              <a:avLst/>
              <a:gdLst/>
              <a:ahLst/>
              <a:cxnLst/>
              <a:rect l="l" t="t" r="r" b="b"/>
              <a:pathLst>
                <a:path w="11887" h="6848" extrusionOk="0">
                  <a:moveTo>
                    <a:pt x="0" y="0"/>
                  </a:moveTo>
                  <a:lnTo>
                    <a:pt x="2972" y="1809"/>
                  </a:lnTo>
                  <a:lnTo>
                    <a:pt x="5943" y="3617"/>
                  </a:lnTo>
                  <a:lnTo>
                    <a:pt x="9044" y="5297"/>
                  </a:lnTo>
                  <a:lnTo>
                    <a:pt x="11886" y="6847"/>
                  </a:lnTo>
                  <a:lnTo>
                    <a:pt x="9173" y="5168"/>
                  </a:lnTo>
                  <a:lnTo>
                    <a:pt x="6072" y="3230"/>
                  </a:lnTo>
                  <a:lnTo>
                    <a:pt x="3101" y="1550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7566;p74">
              <a:extLst>
                <a:ext uri="{FF2B5EF4-FFF2-40B4-BE49-F238E27FC236}">
                  <a16:creationId xmlns:a16="http://schemas.microsoft.com/office/drawing/2014/main" id="{6149614A-A97C-4C32-BA2E-5A60511D1ED6}"/>
                </a:ext>
              </a:extLst>
            </p:cNvPr>
            <p:cNvSpPr/>
            <p:nvPr/>
          </p:nvSpPr>
          <p:spPr>
            <a:xfrm>
              <a:off x="2461339" y="1305603"/>
              <a:ext cx="418520" cy="195488"/>
            </a:xfrm>
            <a:custGeom>
              <a:avLst/>
              <a:gdLst/>
              <a:ahLst/>
              <a:cxnLst/>
              <a:rect l="l" t="t" r="r" b="b"/>
              <a:pathLst>
                <a:path w="21576" h="10078" extrusionOk="0">
                  <a:moveTo>
                    <a:pt x="388" y="0"/>
                  </a:moveTo>
                  <a:lnTo>
                    <a:pt x="129" y="517"/>
                  </a:lnTo>
                  <a:lnTo>
                    <a:pt x="0" y="1034"/>
                  </a:lnTo>
                  <a:lnTo>
                    <a:pt x="129" y="1550"/>
                  </a:lnTo>
                  <a:lnTo>
                    <a:pt x="517" y="2196"/>
                  </a:lnTo>
                  <a:lnTo>
                    <a:pt x="1034" y="2842"/>
                  </a:lnTo>
                  <a:lnTo>
                    <a:pt x="1809" y="3488"/>
                  </a:lnTo>
                  <a:lnTo>
                    <a:pt x="2842" y="4263"/>
                  </a:lnTo>
                  <a:lnTo>
                    <a:pt x="4134" y="4909"/>
                  </a:lnTo>
                  <a:lnTo>
                    <a:pt x="5943" y="5814"/>
                  </a:lnTo>
                  <a:lnTo>
                    <a:pt x="8010" y="6589"/>
                  </a:lnTo>
                  <a:lnTo>
                    <a:pt x="10077" y="7364"/>
                  </a:lnTo>
                  <a:lnTo>
                    <a:pt x="12402" y="8010"/>
                  </a:lnTo>
                  <a:lnTo>
                    <a:pt x="14728" y="8656"/>
                  </a:lnTo>
                  <a:lnTo>
                    <a:pt x="17053" y="9302"/>
                  </a:lnTo>
                  <a:lnTo>
                    <a:pt x="19379" y="9689"/>
                  </a:lnTo>
                  <a:lnTo>
                    <a:pt x="21575" y="1007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7567;p74">
              <a:extLst>
                <a:ext uri="{FF2B5EF4-FFF2-40B4-BE49-F238E27FC236}">
                  <a16:creationId xmlns:a16="http://schemas.microsoft.com/office/drawing/2014/main" id="{B69350D2-E9AB-4CD2-BA46-5F2DA8D8C657}"/>
                </a:ext>
              </a:extLst>
            </p:cNvPr>
            <p:cNvSpPr/>
            <p:nvPr/>
          </p:nvSpPr>
          <p:spPr>
            <a:xfrm>
              <a:off x="2092942" y="1273015"/>
              <a:ext cx="701705" cy="879638"/>
            </a:xfrm>
            <a:custGeom>
              <a:avLst/>
              <a:gdLst/>
              <a:ahLst/>
              <a:cxnLst/>
              <a:rect l="l" t="t" r="r" b="b"/>
              <a:pathLst>
                <a:path w="36175" h="45348" extrusionOk="0">
                  <a:moveTo>
                    <a:pt x="19380" y="1"/>
                  </a:moveTo>
                  <a:lnTo>
                    <a:pt x="18475" y="259"/>
                  </a:lnTo>
                  <a:lnTo>
                    <a:pt x="17571" y="388"/>
                  </a:lnTo>
                  <a:lnTo>
                    <a:pt x="16925" y="647"/>
                  </a:lnTo>
                  <a:lnTo>
                    <a:pt x="16279" y="1034"/>
                  </a:lnTo>
                  <a:lnTo>
                    <a:pt x="15245" y="2068"/>
                  </a:lnTo>
                  <a:lnTo>
                    <a:pt x="14083" y="3360"/>
                  </a:lnTo>
                  <a:lnTo>
                    <a:pt x="13049" y="4910"/>
                  </a:lnTo>
                  <a:lnTo>
                    <a:pt x="12016" y="6589"/>
                  </a:lnTo>
                  <a:lnTo>
                    <a:pt x="10982" y="8398"/>
                  </a:lnTo>
                  <a:lnTo>
                    <a:pt x="10078" y="10465"/>
                  </a:lnTo>
                  <a:lnTo>
                    <a:pt x="8269" y="14470"/>
                  </a:lnTo>
                  <a:lnTo>
                    <a:pt x="6719" y="18604"/>
                  </a:lnTo>
                  <a:lnTo>
                    <a:pt x="5427" y="22480"/>
                  </a:lnTo>
                  <a:lnTo>
                    <a:pt x="4523" y="25710"/>
                  </a:lnTo>
                  <a:lnTo>
                    <a:pt x="3877" y="28164"/>
                  </a:lnTo>
                  <a:lnTo>
                    <a:pt x="1034" y="39792"/>
                  </a:lnTo>
                  <a:lnTo>
                    <a:pt x="259" y="43668"/>
                  </a:lnTo>
                  <a:lnTo>
                    <a:pt x="1" y="44830"/>
                  </a:lnTo>
                  <a:lnTo>
                    <a:pt x="1" y="45218"/>
                  </a:lnTo>
                  <a:lnTo>
                    <a:pt x="5685" y="45347"/>
                  </a:lnTo>
                  <a:lnTo>
                    <a:pt x="30361" y="45347"/>
                  </a:lnTo>
                  <a:lnTo>
                    <a:pt x="34495" y="45218"/>
                  </a:lnTo>
                  <a:lnTo>
                    <a:pt x="36175" y="45089"/>
                  </a:lnTo>
                  <a:lnTo>
                    <a:pt x="36175" y="44572"/>
                  </a:lnTo>
                  <a:lnTo>
                    <a:pt x="35916" y="43280"/>
                  </a:lnTo>
                  <a:lnTo>
                    <a:pt x="35141" y="38629"/>
                  </a:lnTo>
                  <a:lnTo>
                    <a:pt x="33720" y="32169"/>
                  </a:lnTo>
                  <a:lnTo>
                    <a:pt x="32040" y="24676"/>
                  </a:lnTo>
                  <a:lnTo>
                    <a:pt x="30232" y="16925"/>
                  </a:lnTo>
                  <a:lnTo>
                    <a:pt x="28294" y="9948"/>
                  </a:lnTo>
                  <a:lnTo>
                    <a:pt x="27390" y="6848"/>
                  </a:lnTo>
                  <a:lnTo>
                    <a:pt x="26485" y="4264"/>
                  </a:lnTo>
                  <a:lnTo>
                    <a:pt x="25581" y="2326"/>
                  </a:lnTo>
                  <a:lnTo>
                    <a:pt x="24935" y="1034"/>
                  </a:lnTo>
                  <a:lnTo>
                    <a:pt x="24547" y="776"/>
                  </a:lnTo>
                  <a:lnTo>
                    <a:pt x="24031" y="388"/>
                  </a:lnTo>
                  <a:lnTo>
                    <a:pt x="23385" y="259"/>
                  </a:lnTo>
                  <a:lnTo>
                    <a:pt x="22609" y="130"/>
                  </a:lnTo>
                  <a:lnTo>
                    <a:pt x="210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7568;p74">
              <a:extLst>
                <a:ext uri="{FF2B5EF4-FFF2-40B4-BE49-F238E27FC236}">
                  <a16:creationId xmlns:a16="http://schemas.microsoft.com/office/drawing/2014/main" id="{1303419F-7390-40C1-8A87-73C05A25BC84}"/>
                </a:ext>
              </a:extLst>
            </p:cNvPr>
            <p:cNvSpPr/>
            <p:nvPr/>
          </p:nvSpPr>
          <p:spPr>
            <a:xfrm>
              <a:off x="2037814" y="1283043"/>
              <a:ext cx="443582" cy="922235"/>
            </a:xfrm>
            <a:custGeom>
              <a:avLst/>
              <a:gdLst/>
              <a:ahLst/>
              <a:cxnLst/>
              <a:rect l="l" t="t" r="r" b="b"/>
              <a:pathLst>
                <a:path w="22868" h="47544" extrusionOk="0">
                  <a:moveTo>
                    <a:pt x="20025" y="0"/>
                  </a:moveTo>
                  <a:lnTo>
                    <a:pt x="18992" y="775"/>
                  </a:lnTo>
                  <a:lnTo>
                    <a:pt x="17829" y="1551"/>
                  </a:lnTo>
                  <a:lnTo>
                    <a:pt x="16796" y="2455"/>
                  </a:lnTo>
                  <a:lnTo>
                    <a:pt x="15891" y="3359"/>
                  </a:lnTo>
                  <a:lnTo>
                    <a:pt x="14987" y="4393"/>
                  </a:lnTo>
                  <a:lnTo>
                    <a:pt x="14212" y="5426"/>
                  </a:lnTo>
                  <a:lnTo>
                    <a:pt x="13437" y="6589"/>
                  </a:lnTo>
                  <a:lnTo>
                    <a:pt x="12661" y="7752"/>
                  </a:lnTo>
                  <a:lnTo>
                    <a:pt x="12015" y="9173"/>
                  </a:lnTo>
                  <a:lnTo>
                    <a:pt x="11240" y="10852"/>
                  </a:lnTo>
                  <a:lnTo>
                    <a:pt x="9819" y="14599"/>
                  </a:lnTo>
                  <a:lnTo>
                    <a:pt x="8527" y="18604"/>
                  </a:lnTo>
                  <a:lnTo>
                    <a:pt x="7365" y="22609"/>
                  </a:lnTo>
                  <a:lnTo>
                    <a:pt x="5556" y="29456"/>
                  </a:lnTo>
                  <a:lnTo>
                    <a:pt x="4910" y="32298"/>
                  </a:lnTo>
                  <a:lnTo>
                    <a:pt x="4135" y="35011"/>
                  </a:lnTo>
                  <a:lnTo>
                    <a:pt x="2455" y="40308"/>
                  </a:lnTo>
                  <a:lnTo>
                    <a:pt x="1" y="47543"/>
                  </a:lnTo>
                  <a:lnTo>
                    <a:pt x="1" y="47543"/>
                  </a:lnTo>
                  <a:lnTo>
                    <a:pt x="22480" y="45864"/>
                  </a:lnTo>
                  <a:lnTo>
                    <a:pt x="22868" y="34495"/>
                  </a:lnTo>
                  <a:lnTo>
                    <a:pt x="22868" y="25839"/>
                  </a:lnTo>
                  <a:lnTo>
                    <a:pt x="22868" y="22351"/>
                  </a:lnTo>
                  <a:lnTo>
                    <a:pt x="22738" y="20025"/>
                  </a:lnTo>
                  <a:lnTo>
                    <a:pt x="200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7569;p74">
              <a:extLst>
                <a:ext uri="{FF2B5EF4-FFF2-40B4-BE49-F238E27FC236}">
                  <a16:creationId xmlns:a16="http://schemas.microsoft.com/office/drawing/2014/main" id="{93EDE80B-07E4-4EA8-8275-95BC833104C0}"/>
                </a:ext>
              </a:extLst>
            </p:cNvPr>
            <p:cNvSpPr/>
            <p:nvPr/>
          </p:nvSpPr>
          <p:spPr>
            <a:xfrm>
              <a:off x="2037814" y="1320636"/>
              <a:ext cx="338331" cy="884642"/>
            </a:xfrm>
            <a:custGeom>
              <a:avLst/>
              <a:gdLst/>
              <a:ahLst/>
              <a:cxnLst/>
              <a:rect l="l" t="t" r="r" b="b"/>
              <a:pathLst>
                <a:path w="17442" h="45606" extrusionOk="0">
                  <a:moveTo>
                    <a:pt x="17442" y="0"/>
                  </a:moveTo>
                  <a:lnTo>
                    <a:pt x="16020" y="1292"/>
                  </a:lnTo>
                  <a:lnTo>
                    <a:pt x="14858" y="2713"/>
                  </a:lnTo>
                  <a:lnTo>
                    <a:pt x="13695" y="4264"/>
                  </a:lnTo>
                  <a:lnTo>
                    <a:pt x="12661" y="5814"/>
                  </a:lnTo>
                  <a:lnTo>
                    <a:pt x="12015" y="7235"/>
                  </a:lnTo>
                  <a:lnTo>
                    <a:pt x="11240" y="8914"/>
                  </a:lnTo>
                  <a:lnTo>
                    <a:pt x="9819" y="12661"/>
                  </a:lnTo>
                  <a:lnTo>
                    <a:pt x="8527" y="16666"/>
                  </a:lnTo>
                  <a:lnTo>
                    <a:pt x="7365" y="20671"/>
                  </a:lnTo>
                  <a:lnTo>
                    <a:pt x="5556" y="27518"/>
                  </a:lnTo>
                  <a:lnTo>
                    <a:pt x="4910" y="30360"/>
                  </a:lnTo>
                  <a:lnTo>
                    <a:pt x="4135" y="33073"/>
                  </a:lnTo>
                  <a:lnTo>
                    <a:pt x="2455" y="38370"/>
                  </a:lnTo>
                  <a:lnTo>
                    <a:pt x="1" y="45605"/>
                  </a:lnTo>
                  <a:lnTo>
                    <a:pt x="10207" y="44830"/>
                  </a:lnTo>
                  <a:lnTo>
                    <a:pt x="1744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7570;p74">
              <a:extLst>
                <a:ext uri="{FF2B5EF4-FFF2-40B4-BE49-F238E27FC236}">
                  <a16:creationId xmlns:a16="http://schemas.microsoft.com/office/drawing/2014/main" id="{67DF7F58-7F3D-4F13-8C62-4FE1671BD26B}"/>
                </a:ext>
              </a:extLst>
            </p:cNvPr>
            <p:cNvSpPr/>
            <p:nvPr/>
          </p:nvSpPr>
          <p:spPr>
            <a:xfrm>
              <a:off x="2579121" y="1290550"/>
              <a:ext cx="235583" cy="874633"/>
            </a:xfrm>
            <a:custGeom>
              <a:avLst/>
              <a:gdLst/>
              <a:ahLst/>
              <a:cxnLst/>
              <a:rect l="l" t="t" r="r" b="b"/>
              <a:pathLst>
                <a:path w="12145" h="45090" extrusionOk="0">
                  <a:moveTo>
                    <a:pt x="0" y="1"/>
                  </a:moveTo>
                  <a:lnTo>
                    <a:pt x="1292" y="8140"/>
                  </a:lnTo>
                  <a:lnTo>
                    <a:pt x="2713" y="17442"/>
                  </a:lnTo>
                  <a:lnTo>
                    <a:pt x="4780" y="31653"/>
                  </a:lnTo>
                  <a:lnTo>
                    <a:pt x="6589" y="44960"/>
                  </a:lnTo>
                  <a:lnTo>
                    <a:pt x="12144" y="45089"/>
                  </a:lnTo>
                  <a:lnTo>
                    <a:pt x="9302" y="33074"/>
                  </a:lnTo>
                  <a:lnTo>
                    <a:pt x="8139" y="28423"/>
                  </a:lnTo>
                  <a:lnTo>
                    <a:pt x="5685" y="17829"/>
                  </a:lnTo>
                  <a:lnTo>
                    <a:pt x="4134" y="12016"/>
                  </a:lnTo>
                  <a:lnTo>
                    <a:pt x="2584" y="6590"/>
                  </a:lnTo>
                  <a:lnTo>
                    <a:pt x="1938" y="4264"/>
                  </a:lnTo>
                  <a:lnTo>
                    <a:pt x="1163" y="2456"/>
                  </a:lnTo>
                  <a:lnTo>
                    <a:pt x="646" y="9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7571;p74">
              <a:extLst>
                <a:ext uri="{FF2B5EF4-FFF2-40B4-BE49-F238E27FC236}">
                  <a16:creationId xmlns:a16="http://schemas.microsoft.com/office/drawing/2014/main" id="{6836081D-353B-44F9-A4F9-AF95BCFF3445}"/>
                </a:ext>
              </a:extLst>
            </p:cNvPr>
            <p:cNvSpPr/>
            <p:nvPr/>
          </p:nvSpPr>
          <p:spPr>
            <a:xfrm>
              <a:off x="1957625" y="1340673"/>
              <a:ext cx="441080" cy="942292"/>
            </a:xfrm>
            <a:custGeom>
              <a:avLst/>
              <a:gdLst/>
              <a:ahLst/>
              <a:cxnLst/>
              <a:rect l="l" t="t" r="r" b="b"/>
              <a:pathLst>
                <a:path w="22739" h="48578" extrusionOk="0">
                  <a:moveTo>
                    <a:pt x="21576" y="1"/>
                  </a:moveTo>
                  <a:lnTo>
                    <a:pt x="21059" y="130"/>
                  </a:lnTo>
                  <a:lnTo>
                    <a:pt x="20542" y="388"/>
                  </a:lnTo>
                  <a:lnTo>
                    <a:pt x="19896" y="905"/>
                  </a:lnTo>
                  <a:lnTo>
                    <a:pt x="19121" y="1422"/>
                  </a:lnTo>
                  <a:lnTo>
                    <a:pt x="17312" y="3231"/>
                  </a:lnTo>
                  <a:lnTo>
                    <a:pt x="15503" y="5039"/>
                  </a:lnTo>
                  <a:lnTo>
                    <a:pt x="13953" y="6848"/>
                  </a:lnTo>
                  <a:lnTo>
                    <a:pt x="12403" y="8786"/>
                  </a:lnTo>
                  <a:lnTo>
                    <a:pt x="9561" y="12532"/>
                  </a:lnTo>
                  <a:lnTo>
                    <a:pt x="7235" y="16150"/>
                  </a:lnTo>
                  <a:lnTo>
                    <a:pt x="5297" y="19509"/>
                  </a:lnTo>
                  <a:lnTo>
                    <a:pt x="3747" y="22351"/>
                  </a:lnTo>
                  <a:lnTo>
                    <a:pt x="2843" y="24676"/>
                  </a:lnTo>
                  <a:lnTo>
                    <a:pt x="2326" y="26098"/>
                  </a:lnTo>
                  <a:lnTo>
                    <a:pt x="1551" y="31394"/>
                  </a:lnTo>
                  <a:lnTo>
                    <a:pt x="776" y="37467"/>
                  </a:lnTo>
                  <a:lnTo>
                    <a:pt x="130" y="43280"/>
                  </a:lnTo>
                  <a:lnTo>
                    <a:pt x="0" y="45864"/>
                  </a:lnTo>
                  <a:lnTo>
                    <a:pt x="0" y="47931"/>
                  </a:lnTo>
                  <a:lnTo>
                    <a:pt x="259" y="48189"/>
                  </a:lnTo>
                  <a:lnTo>
                    <a:pt x="646" y="48448"/>
                  </a:lnTo>
                  <a:lnTo>
                    <a:pt x="1422" y="48577"/>
                  </a:lnTo>
                  <a:lnTo>
                    <a:pt x="4522" y="48577"/>
                  </a:lnTo>
                  <a:lnTo>
                    <a:pt x="6977" y="48319"/>
                  </a:lnTo>
                  <a:lnTo>
                    <a:pt x="9561" y="47931"/>
                  </a:lnTo>
                  <a:lnTo>
                    <a:pt x="11757" y="47285"/>
                  </a:lnTo>
                  <a:lnTo>
                    <a:pt x="12661" y="47027"/>
                  </a:lnTo>
                  <a:lnTo>
                    <a:pt x="13307" y="46639"/>
                  </a:lnTo>
                  <a:lnTo>
                    <a:pt x="13824" y="46381"/>
                  </a:lnTo>
                  <a:lnTo>
                    <a:pt x="13953" y="45993"/>
                  </a:lnTo>
                  <a:lnTo>
                    <a:pt x="14082" y="40438"/>
                  </a:lnTo>
                  <a:lnTo>
                    <a:pt x="14341" y="34108"/>
                  </a:lnTo>
                  <a:lnTo>
                    <a:pt x="14728" y="26485"/>
                  </a:lnTo>
                  <a:lnTo>
                    <a:pt x="14987" y="25581"/>
                  </a:lnTo>
                  <a:lnTo>
                    <a:pt x="15374" y="24289"/>
                  </a:lnTo>
                  <a:lnTo>
                    <a:pt x="16795" y="20413"/>
                  </a:lnTo>
                  <a:lnTo>
                    <a:pt x="20930" y="9690"/>
                  </a:lnTo>
                  <a:lnTo>
                    <a:pt x="21834" y="6848"/>
                  </a:lnTo>
                  <a:lnTo>
                    <a:pt x="22480" y="4522"/>
                  </a:lnTo>
                  <a:lnTo>
                    <a:pt x="22738" y="2585"/>
                  </a:lnTo>
                  <a:lnTo>
                    <a:pt x="22738" y="1809"/>
                  </a:lnTo>
                  <a:lnTo>
                    <a:pt x="22738" y="1163"/>
                  </a:lnTo>
                  <a:lnTo>
                    <a:pt x="22609" y="647"/>
                  </a:lnTo>
                  <a:lnTo>
                    <a:pt x="22351" y="388"/>
                  </a:lnTo>
                  <a:lnTo>
                    <a:pt x="21963" y="130"/>
                  </a:lnTo>
                  <a:lnTo>
                    <a:pt x="215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7572;p74">
              <a:extLst>
                <a:ext uri="{FF2B5EF4-FFF2-40B4-BE49-F238E27FC236}">
                  <a16:creationId xmlns:a16="http://schemas.microsoft.com/office/drawing/2014/main" id="{7ED5A36D-8080-4F12-B629-435CE05130E3}"/>
                </a:ext>
              </a:extLst>
            </p:cNvPr>
            <p:cNvSpPr/>
            <p:nvPr/>
          </p:nvSpPr>
          <p:spPr>
            <a:xfrm>
              <a:off x="1925037" y="2162643"/>
              <a:ext cx="313270" cy="563885"/>
            </a:xfrm>
            <a:custGeom>
              <a:avLst/>
              <a:gdLst/>
              <a:ahLst/>
              <a:cxnLst/>
              <a:rect l="l" t="t" r="r" b="b"/>
              <a:pathLst>
                <a:path w="16150" h="29070" extrusionOk="0">
                  <a:moveTo>
                    <a:pt x="2068" y="1"/>
                  </a:moveTo>
                  <a:lnTo>
                    <a:pt x="1939" y="130"/>
                  </a:lnTo>
                  <a:lnTo>
                    <a:pt x="1680" y="2585"/>
                  </a:lnTo>
                  <a:lnTo>
                    <a:pt x="1680" y="3747"/>
                  </a:lnTo>
                  <a:lnTo>
                    <a:pt x="1680" y="5039"/>
                  </a:lnTo>
                  <a:lnTo>
                    <a:pt x="1810" y="6331"/>
                  </a:lnTo>
                  <a:lnTo>
                    <a:pt x="2068" y="7752"/>
                  </a:lnTo>
                  <a:lnTo>
                    <a:pt x="2456" y="9303"/>
                  </a:lnTo>
                  <a:lnTo>
                    <a:pt x="2972" y="11111"/>
                  </a:lnTo>
                  <a:lnTo>
                    <a:pt x="2326" y="12145"/>
                  </a:lnTo>
                  <a:lnTo>
                    <a:pt x="1680" y="13308"/>
                  </a:lnTo>
                  <a:lnTo>
                    <a:pt x="1034" y="14729"/>
                  </a:lnTo>
                  <a:lnTo>
                    <a:pt x="388" y="16150"/>
                  </a:lnTo>
                  <a:lnTo>
                    <a:pt x="1" y="17571"/>
                  </a:lnTo>
                  <a:lnTo>
                    <a:pt x="1" y="18217"/>
                  </a:lnTo>
                  <a:lnTo>
                    <a:pt x="1" y="18734"/>
                  </a:lnTo>
                  <a:lnTo>
                    <a:pt x="130" y="19251"/>
                  </a:lnTo>
                  <a:lnTo>
                    <a:pt x="388" y="19638"/>
                  </a:lnTo>
                  <a:lnTo>
                    <a:pt x="647" y="19896"/>
                  </a:lnTo>
                  <a:lnTo>
                    <a:pt x="905" y="20026"/>
                  </a:lnTo>
                  <a:lnTo>
                    <a:pt x="1551" y="20026"/>
                  </a:lnTo>
                  <a:lnTo>
                    <a:pt x="2068" y="19638"/>
                  </a:lnTo>
                  <a:lnTo>
                    <a:pt x="2456" y="19251"/>
                  </a:lnTo>
                  <a:lnTo>
                    <a:pt x="2456" y="19251"/>
                  </a:lnTo>
                  <a:lnTo>
                    <a:pt x="2197" y="19638"/>
                  </a:lnTo>
                  <a:lnTo>
                    <a:pt x="1680" y="20542"/>
                  </a:lnTo>
                  <a:lnTo>
                    <a:pt x="1422" y="21576"/>
                  </a:lnTo>
                  <a:lnTo>
                    <a:pt x="1293" y="21964"/>
                  </a:lnTo>
                  <a:lnTo>
                    <a:pt x="1293" y="22480"/>
                  </a:lnTo>
                  <a:lnTo>
                    <a:pt x="1422" y="22868"/>
                  </a:lnTo>
                  <a:lnTo>
                    <a:pt x="1680" y="23126"/>
                  </a:lnTo>
                  <a:lnTo>
                    <a:pt x="1939" y="23514"/>
                  </a:lnTo>
                  <a:lnTo>
                    <a:pt x="2197" y="23643"/>
                  </a:lnTo>
                  <a:lnTo>
                    <a:pt x="2456" y="23772"/>
                  </a:lnTo>
                  <a:lnTo>
                    <a:pt x="2843" y="23772"/>
                  </a:lnTo>
                  <a:lnTo>
                    <a:pt x="3489" y="23643"/>
                  </a:lnTo>
                  <a:lnTo>
                    <a:pt x="4006" y="23126"/>
                  </a:lnTo>
                  <a:lnTo>
                    <a:pt x="4305" y="22902"/>
                  </a:lnTo>
                  <a:lnTo>
                    <a:pt x="4305" y="22902"/>
                  </a:lnTo>
                  <a:lnTo>
                    <a:pt x="3877" y="23514"/>
                  </a:lnTo>
                  <a:lnTo>
                    <a:pt x="3489" y="24289"/>
                  </a:lnTo>
                  <a:lnTo>
                    <a:pt x="3231" y="25064"/>
                  </a:lnTo>
                  <a:lnTo>
                    <a:pt x="3231" y="25452"/>
                  </a:lnTo>
                  <a:lnTo>
                    <a:pt x="3231" y="25839"/>
                  </a:lnTo>
                  <a:lnTo>
                    <a:pt x="3360" y="26227"/>
                  </a:lnTo>
                  <a:lnTo>
                    <a:pt x="3618" y="26614"/>
                  </a:lnTo>
                  <a:lnTo>
                    <a:pt x="3877" y="26873"/>
                  </a:lnTo>
                  <a:lnTo>
                    <a:pt x="4264" y="27002"/>
                  </a:lnTo>
                  <a:lnTo>
                    <a:pt x="4523" y="27131"/>
                  </a:lnTo>
                  <a:lnTo>
                    <a:pt x="4781" y="27131"/>
                  </a:lnTo>
                  <a:lnTo>
                    <a:pt x="5427" y="26873"/>
                  </a:lnTo>
                  <a:lnTo>
                    <a:pt x="6073" y="26485"/>
                  </a:lnTo>
                  <a:lnTo>
                    <a:pt x="6590" y="26098"/>
                  </a:lnTo>
                  <a:lnTo>
                    <a:pt x="6977" y="25581"/>
                  </a:lnTo>
                  <a:lnTo>
                    <a:pt x="6461" y="26614"/>
                  </a:lnTo>
                  <a:lnTo>
                    <a:pt x="6331" y="27260"/>
                  </a:lnTo>
                  <a:lnTo>
                    <a:pt x="6331" y="27906"/>
                  </a:lnTo>
                  <a:lnTo>
                    <a:pt x="6461" y="28423"/>
                  </a:lnTo>
                  <a:lnTo>
                    <a:pt x="6719" y="28682"/>
                  </a:lnTo>
                  <a:lnTo>
                    <a:pt x="7106" y="28940"/>
                  </a:lnTo>
                  <a:lnTo>
                    <a:pt x="7494" y="29069"/>
                  </a:lnTo>
                  <a:lnTo>
                    <a:pt x="8011" y="28940"/>
                  </a:lnTo>
                  <a:lnTo>
                    <a:pt x="8528" y="28682"/>
                  </a:lnTo>
                  <a:lnTo>
                    <a:pt x="9174" y="28165"/>
                  </a:lnTo>
                  <a:lnTo>
                    <a:pt x="10465" y="27002"/>
                  </a:lnTo>
                  <a:lnTo>
                    <a:pt x="11757" y="25323"/>
                  </a:lnTo>
                  <a:lnTo>
                    <a:pt x="12920" y="23514"/>
                  </a:lnTo>
                  <a:lnTo>
                    <a:pt x="14083" y="21834"/>
                  </a:lnTo>
                  <a:lnTo>
                    <a:pt x="14987" y="20284"/>
                  </a:lnTo>
                  <a:lnTo>
                    <a:pt x="15504" y="19121"/>
                  </a:lnTo>
                  <a:lnTo>
                    <a:pt x="15633" y="18475"/>
                  </a:lnTo>
                  <a:lnTo>
                    <a:pt x="15892" y="17700"/>
                  </a:lnTo>
                  <a:lnTo>
                    <a:pt x="16150" y="15892"/>
                  </a:lnTo>
                  <a:lnTo>
                    <a:pt x="16150" y="13954"/>
                  </a:lnTo>
                  <a:lnTo>
                    <a:pt x="16150" y="12145"/>
                  </a:lnTo>
                  <a:lnTo>
                    <a:pt x="15892" y="6202"/>
                  </a:lnTo>
                  <a:lnTo>
                    <a:pt x="15633" y="3101"/>
                  </a:lnTo>
                  <a:lnTo>
                    <a:pt x="8786" y="1293"/>
                  </a:lnTo>
                  <a:lnTo>
                    <a:pt x="4135" y="259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7573;p74">
              <a:extLst>
                <a:ext uri="{FF2B5EF4-FFF2-40B4-BE49-F238E27FC236}">
                  <a16:creationId xmlns:a16="http://schemas.microsoft.com/office/drawing/2014/main" id="{27D3561C-45AB-4A03-993B-23C83824E3C2}"/>
                </a:ext>
              </a:extLst>
            </p:cNvPr>
            <p:cNvSpPr/>
            <p:nvPr/>
          </p:nvSpPr>
          <p:spPr>
            <a:xfrm>
              <a:off x="2000222" y="2485921"/>
              <a:ext cx="97763" cy="127830"/>
            </a:xfrm>
            <a:custGeom>
              <a:avLst/>
              <a:gdLst/>
              <a:ahLst/>
              <a:cxnLst/>
              <a:rect l="l" t="t" r="r" b="b"/>
              <a:pathLst>
                <a:path w="5040" h="6590" extrusionOk="0">
                  <a:moveTo>
                    <a:pt x="5039" y="1"/>
                  </a:moveTo>
                  <a:lnTo>
                    <a:pt x="3747" y="1680"/>
                  </a:lnTo>
                  <a:lnTo>
                    <a:pt x="2455" y="3360"/>
                  </a:lnTo>
                  <a:lnTo>
                    <a:pt x="1163" y="4910"/>
                  </a:lnTo>
                  <a:lnTo>
                    <a:pt x="647" y="5814"/>
                  </a:lnTo>
                  <a:lnTo>
                    <a:pt x="1" y="6589"/>
                  </a:lnTo>
                  <a:lnTo>
                    <a:pt x="1" y="6589"/>
                  </a:lnTo>
                  <a:lnTo>
                    <a:pt x="647" y="5944"/>
                  </a:lnTo>
                  <a:lnTo>
                    <a:pt x="1422" y="5168"/>
                  </a:lnTo>
                  <a:lnTo>
                    <a:pt x="2714" y="3618"/>
                  </a:lnTo>
                  <a:lnTo>
                    <a:pt x="3876" y="1809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7574;p74">
              <a:extLst>
                <a:ext uri="{FF2B5EF4-FFF2-40B4-BE49-F238E27FC236}">
                  <a16:creationId xmlns:a16="http://schemas.microsoft.com/office/drawing/2014/main" id="{2269064F-6987-464F-852C-3B5436C22B86}"/>
                </a:ext>
              </a:extLst>
            </p:cNvPr>
            <p:cNvSpPr/>
            <p:nvPr/>
          </p:nvSpPr>
          <p:spPr>
            <a:xfrm>
              <a:off x="2057871" y="2541049"/>
              <a:ext cx="92739" cy="120323"/>
            </a:xfrm>
            <a:custGeom>
              <a:avLst/>
              <a:gdLst/>
              <a:ahLst/>
              <a:cxnLst/>
              <a:rect l="l" t="t" r="r" b="b"/>
              <a:pathLst>
                <a:path w="4781" h="6203" extrusionOk="0">
                  <a:moveTo>
                    <a:pt x="4651" y="1"/>
                  </a:moveTo>
                  <a:lnTo>
                    <a:pt x="2326" y="3102"/>
                  </a:lnTo>
                  <a:lnTo>
                    <a:pt x="0" y="6202"/>
                  </a:lnTo>
                  <a:lnTo>
                    <a:pt x="1421" y="4910"/>
                  </a:lnTo>
                  <a:lnTo>
                    <a:pt x="2713" y="3360"/>
                  </a:lnTo>
                  <a:lnTo>
                    <a:pt x="3747" y="1680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7575;p74">
              <a:extLst>
                <a:ext uri="{FF2B5EF4-FFF2-40B4-BE49-F238E27FC236}">
                  <a16:creationId xmlns:a16="http://schemas.microsoft.com/office/drawing/2014/main" id="{4149CA70-9553-4541-BE77-0D0EC44098E6}"/>
                </a:ext>
              </a:extLst>
            </p:cNvPr>
            <p:cNvSpPr/>
            <p:nvPr/>
          </p:nvSpPr>
          <p:spPr>
            <a:xfrm>
              <a:off x="1967653" y="2425789"/>
              <a:ext cx="80209" cy="120303"/>
            </a:xfrm>
            <a:custGeom>
              <a:avLst/>
              <a:gdLst/>
              <a:ahLst/>
              <a:cxnLst/>
              <a:rect l="l" t="t" r="r" b="b"/>
              <a:pathLst>
                <a:path w="4135" h="6202" extrusionOk="0">
                  <a:moveTo>
                    <a:pt x="4134" y="0"/>
                  </a:moveTo>
                  <a:lnTo>
                    <a:pt x="3101" y="1680"/>
                  </a:lnTo>
                  <a:lnTo>
                    <a:pt x="2067" y="3230"/>
                  </a:lnTo>
                  <a:lnTo>
                    <a:pt x="0" y="6072"/>
                  </a:lnTo>
                  <a:lnTo>
                    <a:pt x="0" y="6201"/>
                  </a:lnTo>
                  <a:lnTo>
                    <a:pt x="1292" y="4780"/>
                  </a:lnTo>
                  <a:lnTo>
                    <a:pt x="2455" y="3359"/>
                  </a:lnTo>
                  <a:lnTo>
                    <a:pt x="3359" y="1809"/>
                  </a:lnTo>
                  <a:lnTo>
                    <a:pt x="4134" y="129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7576;p74">
              <a:extLst>
                <a:ext uri="{FF2B5EF4-FFF2-40B4-BE49-F238E27FC236}">
                  <a16:creationId xmlns:a16="http://schemas.microsoft.com/office/drawing/2014/main" id="{1A3D0BF4-2059-4B79-BDB5-7FF76DB4DC07}"/>
                </a:ext>
              </a:extLst>
            </p:cNvPr>
            <p:cNvSpPr/>
            <p:nvPr/>
          </p:nvSpPr>
          <p:spPr>
            <a:xfrm>
              <a:off x="1947596" y="1300579"/>
              <a:ext cx="478672" cy="949799"/>
            </a:xfrm>
            <a:custGeom>
              <a:avLst/>
              <a:gdLst/>
              <a:ahLst/>
              <a:cxnLst/>
              <a:rect l="l" t="t" r="r" b="b"/>
              <a:pathLst>
                <a:path w="24677" h="48965" extrusionOk="0">
                  <a:moveTo>
                    <a:pt x="23643" y="1"/>
                  </a:moveTo>
                  <a:lnTo>
                    <a:pt x="23126" y="130"/>
                  </a:lnTo>
                  <a:lnTo>
                    <a:pt x="22480" y="388"/>
                  </a:lnTo>
                  <a:lnTo>
                    <a:pt x="21705" y="776"/>
                  </a:lnTo>
                  <a:lnTo>
                    <a:pt x="20801" y="1422"/>
                  </a:lnTo>
                  <a:lnTo>
                    <a:pt x="19896" y="2326"/>
                  </a:lnTo>
                  <a:lnTo>
                    <a:pt x="18604" y="3489"/>
                  </a:lnTo>
                  <a:lnTo>
                    <a:pt x="17442" y="4910"/>
                  </a:lnTo>
                  <a:lnTo>
                    <a:pt x="14729" y="8011"/>
                  </a:lnTo>
                  <a:lnTo>
                    <a:pt x="12016" y="11628"/>
                  </a:lnTo>
                  <a:lnTo>
                    <a:pt x="9302" y="15504"/>
                  </a:lnTo>
                  <a:lnTo>
                    <a:pt x="6848" y="19250"/>
                  </a:lnTo>
                  <a:lnTo>
                    <a:pt x="4781" y="22739"/>
                  </a:lnTo>
                  <a:lnTo>
                    <a:pt x="3230" y="25581"/>
                  </a:lnTo>
                  <a:lnTo>
                    <a:pt x="2714" y="26873"/>
                  </a:lnTo>
                  <a:lnTo>
                    <a:pt x="2326" y="27777"/>
                  </a:lnTo>
                  <a:lnTo>
                    <a:pt x="1939" y="30102"/>
                  </a:lnTo>
                  <a:lnTo>
                    <a:pt x="1551" y="33074"/>
                  </a:lnTo>
                  <a:lnTo>
                    <a:pt x="776" y="40179"/>
                  </a:lnTo>
                  <a:lnTo>
                    <a:pt x="1" y="48965"/>
                  </a:lnTo>
                  <a:lnTo>
                    <a:pt x="15116" y="48189"/>
                  </a:lnTo>
                  <a:lnTo>
                    <a:pt x="15375" y="39275"/>
                  </a:lnTo>
                  <a:lnTo>
                    <a:pt x="15504" y="32945"/>
                  </a:lnTo>
                  <a:lnTo>
                    <a:pt x="15762" y="29586"/>
                  </a:lnTo>
                  <a:lnTo>
                    <a:pt x="16666" y="26485"/>
                  </a:lnTo>
                  <a:lnTo>
                    <a:pt x="18734" y="20413"/>
                  </a:lnTo>
                  <a:lnTo>
                    <a:pt x="23384" y="7623"/>
                  </a:lnTo>
                  <a:lnTo>
                    <a:pt x="24030" y="5427"/>
                  </a:lnTo>
                  <a:lnTo>
                    <a:pt x="24547" y="3489"/>
                  </a:lnTo>
                  <a:lnTo>
                    <a:pt x="24676" y="1809"/>
                  </a:lnTo>
                  <a:lnTo>
                    <a:pt x="24676" y="1293"/>
                  </a:lnTo>
                  <a:lnTo>
                    <a:pt x="24547" y="776"/>
                  </a:lnTo>
                  <a:lnTo>
                    <a:pt x="24289" y="388"/>
                  </a:lnTo>
                  <a:lnTo>
                    <a:pt x="24030" y="130"/>
                  </a:lnTo>
                  <a:lnTo>
                    <a:pt x="236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7577;p74">
              <a:extLst>
                <a:ext uri="{FF2B5EF4-FFF2-40B4-BE49-F238E27FC236}">
                  <a16:creationId xmlns:a16="http://schemas.microsoft.com/office/drawing/2014/main" id="{F78051DD-6DC3-45D9-9218-23583B04A989}"/>
                </a:ext>
              </a:extLst>
            </p:cNvPr>
            <p:cNvSpPr/>
            <p:nvPr/>
          </p:nvSpPr>
          <p:spPr>
            <a:xfrm>
              <a:off x="1962629" y="2175173"/>
              <a:ext cx="265668" cy="15052"/>
            </a:xfrm>
            <a:custGeom>
              <a:avLst/>
              <a:gdLst/>
              <a:ahLst/>
              <a:cxnLst/>
              <a:rect l="l" t="t" r="r" b="b"/>
              <a:pathLst>
                <a:path w="13696" h="776" extrusionOk="0">
                  <a:moveTo>
                    <a:pt x="13695" y="1"/>
                  </a:moveTo>
                  <a:lnTo>
                    <a:pt x="10465" y="130"/>
                  </a:lnTo>
                  <a:lnTo>
                    <a:pt x="6848" y="259"/>
                  </a:lnTo>
                  <a:lnTo>
                    <a:pt x="3489" y="518"/>
                  </a:lnTo>
                  <a:lnTo>
                    <a:pt x="1422" y="647"/>
                  </a:lnTo>
                  <a:lnTo>
                    <a:pt x="1" y="776"/>
                  </a:lnTo>
                  <a:lnTo>
                    <a:pt x="3489" y="776"/>
                  </a:lnTo>
                  <a:lnTo>
                    <a:pt x="6977" y="518"/>
                  </a:lnTo>
                  <a:lnTo>
                    <a:pt x="10465" y="388"/>
                  </a:lnTo>
                  <a:lnTo>
                    <a:pt x="13695" y="130"/>
                  </a:lnTo>
                  <a:lnTo>
                    <a:pt x="1369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7578;p74">
              <a:extLst>
                <a:ext uri="{FF2B5EF4-FFF2-40B4-BE49-F238E27FC236}">
                  <a16:creationId xmlns:a16="http://schemas.microsoft.com/office/drawing/2014/main" id="{B1AF953F-17A5-4A4D-B852-C9FF450A16B5}"/>
                </a:ext>
              </a:extLst>
            </p:cNvPr>
            <p:cNvSpPr/>
            <p:nvPr/>
          </p:nvSpPr>
          <p:spPr>
            <a:xfrm>
              <a:off x="2426249" y="1135176"/>
              <a:ext cx="172929" cy="228076"/>
            </a:xfrm>
            <a:custGeom>
              <a:avLst/>
              <a:gdLst/>
              <a:ahLst/>
              <a:cxnLst/>
              <a:rect l="l" t="t" r="r" b="b"/>
              <a:pathLst>
                <a:path w="8915" h="11758" extrusionOk="0">
                  <a:moveTo>
                    <a:pt x="905" y="1"/>
                  </a:moveTo>
                  <a:lnTo>
                    <a:pt x="776" y="1939"/>
                  </a:lnTo>
                  <a:lnTo>
                    <a:pt x="517" y="3877"/>
                  </a:lnTo>
                  <a:lnTo>
                    <a:pt x="130" y="6590"/>
                  </a:lnTo>
                  <a:lnTo>
                    <a:pt x="0" y="7494"/>
                  </a:lnTo>
                  <a:lnTo>
                    <a:pt x="0" y="7882"/>
                  </a:lnTo>
                  <a:lnTo>
                    <a:pt x="517" y="8657"/>
                  </a:lnTo>
                  <a:lnTo>
                    <a:pt x="1292" y="9561"/>
                  </a:lnTo>
                  <a:lnTo>
                    <a:pt x="2067" y="10207"/>
                  </a:lnTo>
                  <a:lnTo>
                    <a:pt x="2972" y="10853"/>
                  </a:lnTo>
                  <a:lnTo>
                    <a:pt x="4005" y="11370"/>
                  </a:lnTo>
                  <a:lnTo>
                    <a:pt x="4910" y="11628"/>
                  </a:lnTo>
                  <a:lnTo>
                    <a:pt x="5685" y="11757"/>
                  </a:lnTo>
                  <a:lnTo>
                    <a:pt x="6331" y="11757"/>
                  </a:lnTo>
                  <a:lnTo>
                    <a:pt x="6977" y="11499"/>
                  </a:lnTo>
                  <a:lnTo>
                    <a:pt x="7364" y="11112"/>
                  </a:lnTo>
                  <a:lnTo>
                    <a:pt x="7752" y="10595"/>
                  </a:lnTo>
                  <a:lnTo>
                    <a:pt x="7881" y="9949"/>
                  </a:lnTo>
                  <a:lnTo>
                    <a:pt x="8010" y="8786"/>
                  </a:lnTo>
                  <a:lnTo>
                    <a:pt x="8010" y="7753"/>
                  </a:lnTo>
                  <a:lnTo>
                    <a:pt x="8010" y="7623"/>
                  </a:lnTo>
                  <a:lnTo>
                    <a:pt x="8010" y="7107"/>
                  </a:lnTo>
                  <a:lnTo>
                    <a:pt x="8139" y="5815"/>
                  </a:lnTo>
                  <a:lnTo>
                    <a:pt x="8269" y="4652"/>
                  </a:lnTo>
                  <a:lnTo>
                    <a:pt x="8527" y="3360"/>
                  </a:lnTo>
                  <a:lnTo>
                    <a:pt x="8915" y="2197"/>
                  </a:lnTo>
                  <a:lnTo>
                    <a:pt x="4910" y="1035"/>
                  </a:lnTo>
                  <a:lnTo>
                    <a:pt x="2197" y="259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7579;p74">
              <a:extLst>
                <a:ext uri="{FF2B5EF4-FFF2-40B4-BE49-F238E27FC236}">
                  <a16:creationId xmlns:a16="http://schemas.microsoft.com/office/drawing/2014/main" id="{834D4FF9-0729-4406-8C16-2086D75DAC6D}"/>
                </a:ext>
              </a:extLst>
            </p:cNvPr>
            <p:cNvSpPr/>
            <p:nvPr/>
          </p:nvSpPr>
          <p:spPr>
            <a:xfrm>
              <a:off x="2448808" y="1135176"/>
              <a:ext cx="147867" cy="150389"/>
            </a:xfrm>
            <a:custGeom>
              <a:avLst/>
              <a:gdLst/>
              <a:ahLst/>
              <a:cxnLst/>
              <a:rect l="l" t="t" r="r" b="b"/>
              <a:pathLst>
                <a:path w="7623" h="7753" extrusionOk="0">
                  <a:moveTo>
                    <a:pt x="0" y="1"/>
                  </a:moveTo>
                  <a:lnTo>
                    <a:pt x="258" y="1810"/>
                  </a:lnTo>
                  <a:lnTo>
                    <a:pt x="646" y="3102"/>
                  </a:lnTo>
                  <a:lnTo>
                    <a:pt x="1292" y="4394"/>
                  </a:lnTo>
                  <a:lnTo>
                    <a:pt x="2067" y="5556"/>
                  </a:lnTo>
                  <a:lnTo>
                    <a:pt x="2455" y="6202"/>
                  </a:lnTo>
                  <a:lnTo>
                    <a:pt x="2971" y="6719"/>
                  </a:lnTo>
                  <a:lnTo>
                    <a:pt x="3617" y="7107"/>
                  </a:lnTo>
                  <a:lnTo>
                    <a:pt x="4393" y="7494"/>
                  </a:lnTo>
                  <a:lnTo>
                    <a:pt x="5039" y="7623"/>
                  </a:lnTo>
                  <a:lnTo>
                    <a:pt x="5943" y="7753"/>
                  </a:lnTo>
                  <a:lnTo>
                    <a:pt x="6718" y="7753"/>
                  </a:lnTo>
                  <a:lnTo>
                    <a:pt x="6718" y="7623"/>
                  </a:lnTo>
                  <a:lnTo>
                    <a:pt x="6718" y="7107"/>
                  </a:lnTo>
                  <a:lnTo>
                    <a:pt x="6847" y="5944"/>
                  </a:lnTo>
                  <a:lnTo>
                    <a:pt x="6976" y="4652"/>
                  </a:lnTo>
                  <a:lnTo>
                    <a:pt x="7235" y="3489"/>
                  </a:lnTo>
                  <a:lnTo>
                    <a:pt x="7622" y="2197"/>
                  </a:lnTo>
                  <a:lnTo>
                    <a:pt x="4393" y="1293"/>
                  </a:lnTo>
                  <a:lnTo>
                    <a:pt x="1809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7580;p74">
              <a:extLst>
                <a:ext uri="{FF2B5EF4-FFF2-40B4-BE49-F238E27FC236}">
                  <a16:creationId xmlns:a16="http://schemas.microsoft.com/office/drawing/2014/main" id="{53964FEE-1FEF-4D8D-8A61-96BA7EE4FC65}"/>
                </a:ext>
              </a:extLst>
            </p:cNvPr>
            <p:cNvSpPr/>
            <p:nvPr/>
          </p:nvSpPr>
          <p:spPr>
            <a:xfrm>
              <a:off x="2416220" y="849509"/>
              <a:ext cx="268170" cy="380928"/>
            </a:xfrm>
            <a:custGeom>
              <a:avLst/>
              <a:gdLst/>
              <a:ahLst/>
              <a:cxnLst/>
              <a:rect l="l" t="t" r="r" b="b"/>
              <a:pathLst>
                <a:path w="13825" h="19638" extrusionOk="0">
                  <a:moveTo>
                    <a:pt x="7106" y="0"/>
                  </a:moveTo>
                  <a:lnTo>
                    <a:pt x="6331" y="129"/>
                  </a:lnTo>
                  <a:lnTo>
                    <a:pt x="5427" y="129"/>
                  </a:lnTo>
                  <a:lnTo>
                    <a:pt x="4651" y="388"/>
                  </a:lnTo>
                  <a:lnTo>
                    <a:pt x="4006" y="646"/>
                  </a:lnTo>
                  <a:lnTo>
                    <a:pt x="3230" y="1034"/>
                  </a:lnTo>
                  <a:lnTo>
                    <a:pt x="2584" y="1421"/>
                  </a:lnTo>
                  <a:lnTo>
                    <a:pt x="1938" y="1938"/>
                  </a:lnTo>
                  <a:lnTo>
                    <a:pt x="1422" y="2584"/>
                  </a:lnTo>
                  <a:lnTo>
                    <a:pt x="905" y="3230"/>
                  </a:lnTo>
                  <a:lnTo>
                    <a:pt x="517" y="3876"/>
                  </a:lnTo>
                  <a:lnTo>
                    <a:pt x="259" y="4651"/>
                  </a:lnTo>
                  <a:lnTo>
                    <a:pt x="1" y="5943"/>
                  </a:lnTo>
                  <a:lnTo>
                    <a:pt x="1" y="7622"/>
                  </a:lnTo>
                  <a:lnTo>
                    <a:pt x="130" y="9560"/>
                  </a:lnTo>
                  <a:lnTo>
                    <a:pt x="517" y="11498"/>
                  </a:lnTo>
                  <a:lnTo>
                    <a:pt x="905" y="13436"/>
                  </a:lnTo>
                  <a:lnTo>
                    <a:pt x="1422" y="15245"/>
                  </a:lnTo>
                  <a:lnTo>
                    <a:pt x="2197" y="16666"/>
                  </a:lnTo>
                  <a:lnTo>
                    <a:pt x="2455" y="17183"/>
                  </a:lnTo>
                  <a:lnTo>
                    <a:pt x="2843" y="17699"/>
                  </a:lnTo>
                  <a:lnTo>
                    <a:pt x="4006" y="18475"/>
                  </a:lnTo>
                  <a:lnTo>
                    <a:pt x="5297" y="19250"/>
                  </a:lnTo>
                  <a:lnTo>
                    <a:pt x="6719" y="19508"/>
                  </a:lnTo>
                  <a:lnTo>
                    <a:pt x="8140" y="19637"/>
                  </a:lnTo>
                  <a:lnTo>
                    <a:pt x="9561" y="19508"/>
                  </a:lnTo>
                  <a:lnTo>
                    <a:pt x="10207" y="19250"/>
                  </a:lnTo>
                  <a:lnTo>
                    <a:pt x="10853" y="18991"/>
                  </a:lnTo>
                  <a:lnTo>
                    <a:pt x="11369" y="18604"/>
                  </a:lnTo>
                  <a:lnTo>
                    <a:pt x="12015" y="18216"/>
                  </a:lnTo>
                  <a:lnTo>
                    <a:pt x="12532" y="17699"/>
                  </a:lnTo>
                  <a:lnTo>
                    <a:pt x="12920" y="17053"/>
                  </a:lnTo>
                  <a:lnTo>
                    <a:pt x="13307" y="16278"/>
                  </a:lnTo>
                  <a:lnTo>
                    <a:pt x="13566" y="15374"/>
                  </a:lnTo>
                  <a:lnTo>
                    <a:pt x="13824" y="14470"/>
                  </a:lnTo>
                  <a:lnTo>
                    <a:pt x="13824" y="13307"/>
                  </a:lnTo>
                  <a:lnTo>
                    <a:pt x="13824" y="10981"/>
                  </a:lnTo>
                  <a:lnTo>
                    <a:pt x="13566" y="8398"/>
                  </a:lnTo>
                  <a:lnTo>
                    <a:pt x="13049" y="6072"/>
                  </a:lnTo>
                  <a:lnTo>
                    <a:pt x="12403" y="3876"/>
                  </a:lnTo>
                  <a:lnTo>
                    <a:pt x="12015" y="2971"/>
                  </a:lnTo>
                  <a:lnTo>
                    <a:pt x="11499" y="2196"/>
                  </a:lnTo>
                  <a:lnTo>
                    <a:pt x="11111" y="1550"/>
                  </a:lnTo>
                  <a:lnTo>
                    <a:pt x="10724" y="1163"/>
                  </a:lnTo>
                  <a:lnTo>
                    <a:pt x="10078" y="775"/>
                  </a:lnTo>
                  <a:lnTo>
                    <a:pt x="9302" y="388"/>
                  </a:lnTo>
                  <a:lnTo>
                    <a:pt x="8656" y="258"/>
                  </a:lnTo>
                  <a:lnTo>
                    <a:pt x="7881" y="129"/>
                  </a:lnTo>
                  <a:lnTo>
                    <a:pt x="710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7581;p74">
              <a:extLst>
                <a:ext uri="{FF2B5EF4-FFF2-40B4-BE49-F238E27FC236}">
                  <a16:creationId xmlns:a16="http://schemas.microsoft.com/office/drawing/2014/main" id="{8B9D650A-A2FC-4488-8F36-E1D0F9200B77}"/>
                </a:ext>
              </a:extLst>
            </p:cNvPr>
            <p:cNvSpPr/>
            <p:nvPr/>
          </p:nvSpPr>
          <p:spPr>
            <a:xfrm>
              <a:off x="2569092" y="1034949"/>
              <a:ext cx="10048" cy="32588"/>
            </a:xfrm>
            <a:custGeom>
              <a:avLst/>
              <a:gdLst/>
              <a:ahLst/>
              <a:cxnLst/>
              <a:rect l="l" t="t" r="r" b="b"/>
              <a:pathLst>
                <a:path w="518" h="1680" extrusionOk="0">
                  <a:moveTo>
                    <a:pt x="388" y="0"/>
                  </a:moveTo>
                  <a:lnTo>
                    <a:pt x="388" y="129"/>
                  </a:lnTo>
                  <a:lnTo>
                    <a:pt x="388" y="905"/>
                  </a:lnTo>
                  <a:lnTo>
                    <a:pt x="259" y="1292"/>
                  </a:lnTo>
                  <a:lnTo>
                    <a:pt x="0" y="1551"/>
                  </a:lnTo>
                  <a:lnTo>
                    <a:pt x="0" y="1680"/>
                  </a:lnTo>
                  <a:lnTo>
                    <a:pt x="388" y="1421"/>
                  </a:lnTo>
                  <a:lnTo>
                    <a:pt x="517" y="905"/>
                  </a:lnTo>
                  <a:lnTo>
                    <a:pt x="517" y="51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7582;p74">
              <a:extLst>
                <a:ext uri="{FF2B5EF4-FFF2-40B4-BE49-F238E27FC236}">
                  <a16:creationId xmlns:a16="http://schemas.microsoft.com/office/drawing/2014/main" id="{B6B01978-7AFC-4799-BD71-04251F9FE1FC}"/>
                </a:ext>
              </a:extLst>
            </p:cNvPr>
            <p:cNvSpPr/>
            <p:nvPr/>
          </p:nvSpPr>
          <p:spPr>
            <a:xfrm>
              <a:off x="2554059" y="1027423"/>
              <a:ext cx="25081" cy="35109"/>
            </a:xfrm>
            <a:custGeom>
              <a:avLst/>
              <a:gdLst/>
              <a:ahLst/>
              <a:cxnLst/>
              <a:rect l="l" t="t" r="r" b="b"/>
              <a:pathLst>
                <a:path w="1293" h="1810" extrusionOk="0">
                  <a:moveTo>
                    <a:pt x="259" y="1"/>
                  </a:moveTo>
                  <a:lnTo>
                    <a:pt x="129" y="259"/>
                  </a:lnTo>
                  <a:lnTo>
                    <a:pt x="0" y="647"/>
                  </a:lnTo>
                  <a:lnTo>
                    <a:pt x="0" y="905"/>
                  </a:lnTo>
                  <a:lnTo>
                    <a:pt x="129" y="1293"/>
                  </a:lnTo>
                  <a:lnTo>
                    <a:pt x="259" y="1551"/>
                  </a:lnTo>
                  <a:lnTo>
                    <a:pt x="388" y="1680"/>
                  </a:lnTo>
                  <a:lnTo>
                    <a:pt x="775" y="1809"/>
                  </a:lnTo>
                  <a:lnTo>
                    <a:pt x="1034" y="1680"/>
                  </a:lnTo>
                  <a:lnTo>
                    <a:pt x="1163" y="1422"/>
                  </a:lnTo>
                  <a:lnTo>
                    <a:pt x="1292" y="1163"/>
                  </a:lnTo>
                  <a:lnTo>
                    <a:pt x="1292" y="776"/>
                  </a:lnTo>
                  <a:lnTo>
                    <a:pt x="1163" y="388"/>
                  </a:lnTo>
                  <a:lnTo>
                    <a:pt x="1034" y="130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7583;p74">
              <a:extLst>
                <a:ext uri="{FF2B5EF4-FFF2-40B4-BE49-F238E27FC236}">
                  <a16:creationId xmlns:a16="http://schemas.microsoft.com/office/drawing/2014/main" id="{DB60BE2E-6561-46F8-8782-F9294C6BE0CA}"/>
                </a:ext>
              </a:extLst>
            </p:cNvPr>
            <p:cNvSpPr/>
            <p:nvPr/>
          </p:nvSpPr>
          <p:spPr>
            <a:xfrm>
              <a:off x="2639253" y="1029926"/>
              <a:ext cx="15052" cy="27603"/>
            </a:xfrm>
            <a:custGeom>
              <a:avLst/>
              <a:gdLst/>
              <a:ahLst/>
              <a:cxnLst/>
              <a:rect l="l" t="t" r="r" b="b"/>
              <a:pathLst>
                <a:path w="776" h="1423" extrusionOk="0">
                  <a:moveTo>
                    <a:pt x="1" y="1"/>
                  </a:moveTo>
                  <a:lnTo>
                    <a:pt x="1" y="388"/>
                  </a:lnTo>
                  <a:lnTo>
                    <a:pt x="130" y="905"/>
                  </a:lnTo>
                  <a:lnTo>
                    <a:pt x="388" y="1164"/>
                  </a:lnTo>
                  <a:lnTo>
                    <a:pt x="647" y="1293"/>
                  </a:lnTo>
                  <a:lnTo>
                    <a:pt x="776" y="1422"/>
                  </a:lnTo>
                  <a:lnTo>
                    <a:pt x="776" y="1293"/>
                  </a:lnTo>
                  <a:lnTo>
                    <a:pt x="517" y="1164"/>
                  </a:lnTo>
                  <a:lnTo>
                    <a:pt x="259" y="7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7584;p74">
              <a:extLst>
                <a:ext uri="{FF2B5EF4-FFF2-40B4-BE49-F238E27FC236}">
                  <a16:creationId xmlns:a16="http://schemas.microsoft.com/office/drawing/2014/main" id="{DDBBE822-78BD-4B8C-921F-62B511AF984C}"/>
                </a:ext>
              </a:extLst>
            </p:cNvPr>
            <p:cNvSpPr/>
            <p:nvPr/>
          </p:nvSpPr>
          <p:spPr>
            <a:xfrm>
              <a:off x="2639253" y="1017395"/>
              <a:ext cx="25081" cy="32607"/>
            </a:xfrm>
            <a:custGeom>
              <a:avLst/>
              <a:gdLst/>
              <a:ahLst/>
              <a:cxnLst/>
              <a:rect l="l" t="t" r="r" b="b"/>
              <a:pathLst>
                <a:path w="1293" h="1681" extrusionOk="0">
                  <a:moveTo>
                    <a:pt x="517" y="1"/>
                  </a:moveTo>
                  <a:lnTo>
                    <a:pt x="259" y="130"/>
                  </a:lnTo>
                  <a:lnTo>
                    <a:pt x="130" y="259"/>
                  </a:lnTo>
                  <a:lnTo>
                    <a:pt x="1" y="647"/>
                  </a:lnTo>
                  <a:lnTo>
                    <a:pt x="1" y="905"/>
                  </a:lnTo>
                  <a:lnTo>
                    <a:pt x="130" y="1293"/>
                  </a:lnTo>
                  <a:lnTo>
                    <a:pt x="259" y="1551"/>
                  </a:lnTo>
                  <a:lnTo>
                    <a:pt x="517" y="1680"/>
                  </a:lnTo>
                  <a:lnTo>
                    <a:pt x="776" y="1680"/>
                  </a:lnTo>
                  <a:lnTo>
                    <a:pt x="1034" y="1551"/>
                  </a:lnTo>
                  <a:lnTo>
                    <a:pt x="1293" y="1293"/>
                  </a:lnTo>
                  <a:lnTo>
                    <a:pt x="1293" y="1034"/>
                  </a:lnTo>
                  <a:lnTo>
                    <a:pt x="1293" y="647"/>
                  </a:lnTo>
                  <a:lnTo>
                    <a:pt x="1163" y="389"/>
                  </a:lnTo>
                  <a:lnTo>
                    <a:pt x="1034" y="130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7585;p74">
              <a:extLst>
                <a:ext uri="{FF2B5EF4-FFF2-40B4-BE49-F238E27FC236}">
                  <a16:creationId xmlns:a16="http://schemas.microsoft.com/office/drawing/2014/main" id="{C8E76B9D-3A10-46AB-842A-B1FBB9437DDD}"/>
                </a:ext>
              </a:extLst>
            </p:cNvPr>
            <p:cNvSpPr/>
            <p:nvPr/>
          </p:nvSpPr>
          <p:spPr>
            <a:xfrm>
              <a:off x="2539007" y="984826"/>
              <a:ext cx="35109" cy="27583"/>
            </a:xfrm>
            <a:custGeom>
              <a:avLst/>
              <a:gdLst/>
              <a:ahLst/>
              <a:cxnLst/>
              <a:rect l="l" t="t" r="r" b="b"/>
              <a:pathLst>
                <a:path w="1810" h="1422" extrusionOk="0">
                  <a:moveTo>
                    <a:pt x="1164" y="0"/>
                  </a:moveTo>
                  <a:lnTo>
                    <a:pt x="776" y="130"/>
                  </a:lnTo>
                  <a:lnTo>
                    <a:pt x="259" y="517"/>
                  </a:lnTo>
                  <a:lnTo>
                    <a:pt x="1" y="905"/>
                  </a:lnTo>
                  <a:lnTo>
                    <a:pt x="1" y="1163"/>
                  </a:lnTo>
                  <a:lnTo>
                    <a:pt x="259" y="1422"/>
                  </a:lnTo>
                  <a:lnTo>
                    <a:pt x="518" y="1422"/>
                  </a:lnTo>
                  <a:lnTo>
                    <a:pt x="1164" y="1034"/>
                  </a:lnTo>
                  <a:lnTo>
                    <a:pt x="1551" y="905"/>
                  </a:lnTo>
                  <a:lnTo>
                    <a:pt x="1810" y="646"/>
                  </a:lnTo>
                  <a:lnTo>
                    <a:pt x="1810" y="388"/>
                  </a:lnTo>
                  <a:lnTo>
                    <a:pt x="1680" y="130"/>
                  </a:lnTo>
                  <a:lnTo>
                    <a:pt x="11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7586;p74">
              <a:extLst>
                <a:ext uri="{FF2B5EF4-FFF2-40B4-BE49-F238E27FC236}">
                  <a16:creationId xmlns:a16="http://schemas.microsoft.com/office/drawing/2014/main" id="{C94A88C1-D8A2-4152-BA81-B52BED0004B1}"/>
                </a:ext>
              </a:extLst>
            </p:cNvPr>
            <p:cNvSpPr/>
            <p:nvPr/>
          </p:nvSpPr>
          <p:spPr>
            <a:xfrm>
              <a:off x="2629224" y="977300"/>
              <a:ext cx="40114" cy="20076"/>
            </a:xfrm>
            <a:custGeom>
              <a:avLst/>
              <a:gdLst/>
              <a:ahLst/>
              <a:cxnLst/>
              <a:rect l="l" t="t" r="r" b="b"/>
              <a:pathLst>
                <a:path w="2068" h="1035" extrusionOk="0">
                  <a:moveTo>
                    <a:pt x="518" y="1"/>
                  </a:moveTo>
                  <a:lnTo>
                    <a:pt x="1" y="259"/>
                  </a:lnTo>
                  <a:lnTo>
                    <a:pt x="1" y="518"/>
                  </a:lnTo>
                  <a:lnTo>
                    <a:pt x="130" y="776"/>
                  </a:lnTo>
                  <a:lnTo>
                    <a:pt x="388" y="905"/>
                  </a:lnTo>
                  <a:lnTo>
                    <a:pt x="776" y="905"/>
                  </a:lnTo>
                  <a:lnTo>
                    <a:pt x="1551" y="1034"/>
                  </a:lnTo>
                  <a:lnTo>
                    <a:pt x="1810" y="905"/>
                  </a:lnTo>
                  <a:lnTo>
                    <a:pt x="2068" y="647"/>
                  </a:lnTo>
                  <a:lnTo>
                    <a:pt x="1939" y="388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7587;p74">
              <a:extLst>
                <a:ext uri="{FF2B5EF4-FFF2-40B4-BE49-F238E27FC236}">
                  <a16:creationId xmlns:a16="http://schemas.microsoft.com/office/drawing/2014/main" id="{950E719B-DCF1-4733-B776-EA256BE3D7E5}"/>
                </a:ext>
              </a:extLst>
            </p:cNvPr>
            <p:cNvSpPr/>
            <p:nvPr/>
          </p:nvSpPr>
          <p:spPr>
            <a:xfrm>
              <a:off x="2579121" y="1137698"/>
              <a:ext cx="22559" cy="10029"/>
            </a:xfrm>
            <a:custGeom>
              <a:avLst/>
              <a:gdLst/>
              <a:ahLst/>
              <a:cxnLst/>
              <a:rect l="l" t="t" r="r" b="b"/>
              <a:pathLst>
                <a:path w="1163" h="517" extrusionOk="0">
                  <a:moveTo>
                    <a:pt x="0" y="0"/>
                  </a:moveTo>
                  <a:lnTo>
                    <a:pt x="0" y="129"/>
                  </a:lnTo>
                  <a:lnTo>
                    <a:pt x="129" y="388"/>
                  </a:lnTo>
                  <a:lnTo>
                    <a:pt x="517" y="517"/>
                  </a:lnTo>
                  <a:lnTo>
                    <a:pt x="775" y="388"/>
                  </a:lnTo>
                  <a:lnTo>
                    <a:pt x="1163" y="129"/>
                  </a:lnTo>
                  <a:lnTo>
                    <a:pt x="517" y="259"/>
                  </a:lnTo>
                  <a:lnTo>
                    <a:pt x="258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7588;p74">
              <a:extLst>
                <a:ext uri="{FF2B5EF4-FFF2-40B4-BE49-F238E27FC236}">
                  <a16:creationId xmlns:a16="http://schemas.microsoft.com/office/drawing/2014/main" id="{D346EA80-6DCF-4624-A638-1EA7596BF892}"/>
                </a:ext>
              </a:extLst>
            </p:cNvPr>
            <p:cNvSpPr/>
            <p:nvPr/>
          </p:nvSpPr>
          <p:spPr>
            <a:xfrm>
              <a:off x="2586627" y="979822"/>
              <a:ext cx="62673" cy="137839"/>
            </a:xfrm>
            <a:custGeom>
              <a:avLst/>
              <a:gdLst/>
              <a:ahLst/>
              <a:cxnLst/>
              <a:rect l="l" t="t" r="r" b="b"/>
              <a:pathLst>
                <a:path w="3231" h="7106" extrusionOk="0">
                  <a:moveTo>
                    <a:pt x="1551" y="0"/>
                  </a:moveTo>
                  <a:lnTo>
                    <a:pt x="1809" y="1421"/>
                  </a:lnTo>
                  <a:lnTo>
                    <a:pt x="2197" y="2713"/>
                  </a:lnTo>
                  <a:lnTo>
                    <a:pt x="2455" y="4005"/>
                  </a:lnTo>
                  <a:lnTo>
                    <a:pt x="2714" y="5297"/>
                  </a:lnTo>
                  <a:lnTo>
                    <a:pt x="1809" y="5168"/>
                  </a:lnTo>
                  <a:lnTo>
                    <a:pt x="2068" y="6589"/>
                  </a:lnTo>
                  <a:lnTo>
                    <a:pt x="1551" y="6718"/>
                  </a:lnTo>
                  <a:lnTo>
                    <a:pt x="1034" y="6718"/>
                  </a:lnTo>
                  <a:lnTo>
                    <a:pt x="517" y="6589"/>
                  </a:lnTo>
                  <a:lnTo>
                    <a:pt x="1" y="6330"/>
                  </a:lnTo>
                  <a:lnTo>
                    <a:pt x="1" y="6460"/>
                  </a:lnTo>
                  <a:lnTo>
                    <a:pt x="259" y="6718"/>
                  </a:lnTo>
                  <a:lnTo>
                    <a:pt x="647" y="6976"/>
                  </a:lnTo>
                  <a:lnTo>
                    <a:pt x="1034" y="7106"/>
                  </a:lnTo>
                  <a:lnTo>
                    <a:pt x="2068" y="7106"/>
                  </a:lnTo>
                  <a:lnTo>
                    <a:pt x="2197" y="6976"/>
                  </a:lnTo>
                  <a:lnTo>
                    <a:pt x="2326" y="6976"/>
                  </a:lnTo>
                  <a:lnTo>
                    <a:pt x="2455" y="6847"/>
                  </a:lnTo>
                  <a:lnTo>
                    <a:pt x="2455" y="6718"/>
                  </a:lnTo>
                  <a:lnTo>
                    <a:pt x="2197" y="5555"/>
                  </a:lnTo>
                  <a:lnTo>
                    <a:pt x="2197" y="5555"/>
                  </a:lnTo>
                  <a:lnTo>
                    <a:pt x="2843" y="5814"/>
                  </a:lnTo>
                  <a:lnTo>
                    <a:pt x="3101" y="5814"/>
                  </a:lnTo>
                  <a:lnTo>
                    <a:pt x="3230" y="5685"/>
                  </a:lnTo>
                  <a:lnTo>
                    <a:pt x="2972" y="4263"/>
                  </a:lnTo>
                  <a:lnTo>
                    <a:pt x="2584" y="2842"/>
                  </a:lnTo>
                  <a:lnTo>
                    <a:pt x="2197" y="1421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7589;p74">
              <a:extLst>
                <a:ext uri="{FF2B5EF4-FFF2-40B4-BE49-F238E27FC236}">
                  <a16:creationId xmlns:a16="http://schemas.microsoft.com/office/drawing/2014/main" id="{85A75D23-E78D-4A90-ACDC-7DB914A3056B}"/>
                </a:ext>
              </a:extLst>
            </p:cNvPr>
            <p:cNvSpPr/>
            <p:nvPr/>
          </p:nvSpPr>
          <p:spPr>
            <a:xfrm>
              <a:off x="2584125" y="1102608"/>
              <a:ext cx="37612" cy="27583"/>
            </a:xfrm>
            <a:custGeom>
              <a:avLst/>
              <a:gdLst/>
              <a:ahLst/>
              <a:cxnLst/>
              <a:rect l="l" t="t" r="r" b="b"/>
              <a:pathLst>
                <a:path w="1939" h="1422" extrusionOk="0">
                  <a:moveTo>
                    <a:pt x="130" y="0"/>
                  </a:moveTo>
                  <a:lnTo>
                    <a:pt x="0" y="646"/>
                  </a:lnTo>
                  <a:lnTo>
                    <a:pt x="130" y="1163"/>
                  </a:lnTo>
                  <a:lnTo>
                    <a:pt x="259" y="1292"/>
                  </a:lnTo>
                  <a:lnTo>
                    <a:pt x="517" y="1422"/>
                  </a:lnTo>
                  <a:lnTo>
                    <a:pt x="776" y="1422"/>
                  </a:lnTo>
                  <a:lnTo>
                    <a:pt x="1163" y="1292"/>
                  </a:lnTo>
                  <a:lnTo>
                    <a:pt x="1551" y="1034"/>
                  </a:lnTo>
                  <a:lnTo>
                    <a:pt x="1938" y="517"/>
                  </a:lnTo>
                  <a:lnTo>
                    <a:pt x="1034" y="388"/>
                  </a:lnTo>
                  <a:lnTo>
                    <a:pt x="517" y="259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7590;p74">
              <a:extLst>
                <a:ext uri="{FF2B5EF4-FFF2-40B4-BE49-F238E27FC236}">
                  <a16:creationId xmlns:a16="http://schemas.microsoft.com/office/drawing/2014/main" id="{9D87C80B-852A-4EEE-852E-E9313188ABE2}"/>
                </a:ext>
              </a:extLst>
            </p:cNvPr>
            <p:cNvSpPr/>
            <p:nvPr/>
          </p:nvSpPr>
          <p:spPr>
            <a:xfrm>
              <a:off x="2584125" y="1115139"/>
              <a:ext cx="22579" cy="15052"/>
            </a:xfrm>
            <a:custGeom>
              <a:avLst/>
              <a:gdLst/>
              <a:ahLst/>
              <a:cxnLst/>
              <a:rect l="l" t="t" r="r" b="b"/>
              <a:pathLst>
                <a:path w="1164" h="776" extrusionOk="0">
                  <a:moveTo>
                    <a:pt x="0" y="0"/>
                  </a:moveTo>
                  <a:lnTo>
                    <a:pt x="130" y="517"/>
                  </a:lnTo>
                  <a:lnTo>
                    <a:pt x="259" y="646"/>
                  </a:lnTo>
                  <a:lnTo>
                    <a:pt x="517" y="776"/>
                  </a:lnTo>
                  <a:lnTo>
                    <a:pt x="776" y="776"/>
                  </a:lnTo>
                  <a:lnTo>
                    <a:pt x="1163" y="646"/>
                  </a:lnTo>
                  <a:lnTo>
                    <a:pt x="905" y="388"/>
                  </a:lnTo>
                  <a:lnTo>
                    <a:pt x="646" y="13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7591;p74">
              <a:extLst>
                <a:ext uri="{FF2B5EF4-FFF2-40B4-BE49-F238E27FC236}">
                  <a16:creationId xmlns:a16="http://schemas.microsoft.com/office/drawing/2014/main" id="{8DED1FF0-9137-4D6D-B653-AC1AD69EF283}"/>
                </a:ext>
              </a:extLst>
            </p:cNvPr>
            <p:cNvSpPr/>
            <p:nvPr/>
          </p:nvSpPr>
          <p:spPr>
            <a:xfrm>
              <a:off x="2408714" y="844485"/>
              <a:ext cx="245592" cy="258142"/>
            </a:xfrm>
            <a:custGeom>
              <a:avLst/>
              <a:gdLst/>
              <a:ahLst/>
              <a:cxnLst/>
              <a:rect l="l" t="t" r="r" b="b"/>
              <a:pathLst>
                <a:path w="12661" h="13308" extrusionOk="0">
                  <a:moveTo>
                    <a:pt x="6330" y="1"/>
                  </a:moveTo>
                  <a:lnTo>
                    <a:pt x="4909" y="388"/>
                  </a:lnTo>
                  <a:lnTo>
                    <a:pt x="3617" y="905"/>
                  </a:lnTo>
                  <a:lnTo>
                    <a:pt x="2455" y="1551"/>
                  </a:lnTo>
                  <a:lnTo>
                    <a:pt x="1421" y="2326"/>
                  </a:lnTo>
                  <a:lnTo>
                    <a:pt x="646" y="3360"/>
                  </a:lnTo>
                  <a:lnTo>
                    <a:pt x="388" y="3876"/>
                  </a:lnTo>
                  <a:lnTo>
                    <a:pt x="129" y="4522"/>
                  </a:lnTo>
                  <a:lnTo>
                    <a:pt x="0" y="6073"/>
                  </a:lnTo>
                  <a:lnTo>
                    <a:pt x="0" y="7623"/>
                  </a:lnTo>
                  <a:lnTo>
                    <a:pt x="258" y="9303"/>
                  </a:lnTo>
                  <a:lnTo>
                    <a:pt x="775" y="12145"/>
                  </a:lnTo>
                  <a:lnTo>
                    <a:pt x="1163" y="13307"/>
                  </a:lnTo>
                  <a:lnTo>
                    <a:pt x="1421" y="13178"/>
                  </a:lnTo>
                  <a:lnTo>
                    <a:pt x="1809" y="12920"/>
                  </a:lnTo>
                  <a:lnTo>
                    <a:pt x="2067" y="12532"/>
                  </a:lnTo>
                  <a:lnTo>
                    <a:pt x="2455" y="12016"/>
                  </a:lnTo>
                  <a:lnTo>
                    <a:pt x="2713" y="11370"/>
                  </a:lnTo>
                  <a:lnTo>
                    <a:pt x="2842" y="10465"/>
                  </a:lnTo>
                  <a:lnTo>
                    <a:pt x="2713" y="9303"/>
                  </a:lnTo>
                  <a:lnTo>
                    <a:pt x="2584" y="8011"/>
                  </a:lnTo>
                  <a:lnTo>
                    <a:pt x="2713" y="6719"/>
                  </a:lnTo>
                  <a:lnTo>
                    <a:pt x="2842" y="5685"/>
                  </a:lnTo>
                  <a:lnTo>
                    <a:pt x="3101" y="4781"/>
                  </a:lnTo>
                  <a:lnTo>
                    <a:pt x="3617" y="4135"/>
                  </a:lnTo>
                  <a:lnTo>
                    <a:pt x="4134" y="3489"/>
                  </a:lnTo>
                  <a:lnTo>
                    <a:pt x="4909" y="3230"/>
                  </a:lnTo>
                  <a:lnTo>
                    <a:pt x="5814" y="2972"/>
                  </a:lnTo>
                  <a:lnTo>
                    <a:pt x="6460" y="2972"/>
                  </a:lnTo>
                  <a:lnTo>
                    <a:pt x="7106" y="3101"/>
                  </a:lnTo>
                  <a:lnTo>
                    <a:pt x="8010" y="3360"/>
                  </a:lnTo>
                  <a:lnTo>
                    <a:pt x="8914" y="3747"/>
                  </a:lnTo>
                  <a:lnTo>
                    <a:pt x="9819" y="3747"/>
                  </a:lnTo>
                  <a:lnTo>
                    <a:pt x="10206" y="3618"/>
                  </a:lnTo>
                  <a:lnTo>
                    <a:pt x="10465" y="3489"/>
                  </a:lnTo>
                  <a:lnTo>
                    <a:pt x="10852" y="3101"/>
                  </a:lnTo>
                  <a:lnTo>
                    <a:pt x="11111" y="2714"/>
                  </a:lnTo>
                  <a:lnTo>
                    <a:pt x="11240" y="2585"/>
                  </a:lnTo>
                  <a:lnTo>
                    <a:pt x="11369" y="2585"/>
                  </a:lnTo>
                  <a:lnTo>
                    <a:pt x="11627" y="2714"/>
                  </a:lnTo>
                  <a:lnTo>
                    <a:pt x="12015" y="3101"/>
                  </a:lnTo>
                  <a:lnTo>
                    <a:pt x="12661" y="4006"/>
                  </a:lnTo>
                  <a:lnTo>
                    <a:pt x="12532" y="3618"/>
                  </a:lnTo>
                  <a:lnTo>
                    <a:pt x="12144" y="2714"/>
                  </a:lnTo>
                  <a:lnTo>
                    <a:pt x="11498" y="1551"/>
                  </a:lnTo>
                  <a:lnTo>
                    <a:pt x="11111" y="1163"/>
                  </a:lnTo>
                  <a:lnTo>
                    <a:pt x="10594" y="776"/>
                  </a:lnTo>
                  <a:lnTo>
                    <a:pt x="9948" y="517"/>
                  </a:lnTo>
                  <a:lnTo>
                    <a:pt x="9173" y="259"/>
                  </a:lnTo>
                  <a:lnTo>
                    <a:pt x="77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7592;p74">
              <a:extLst>
                <a:ext uri="{FF2B5EF4-FFF2-40B4-BE49-F238E27FC236}">
                  <a16:creationId xmlns:a16="http://schemas.microsoft.com/office/drawing/2014/main" id="{42E624E1-614D-4BE8-B8EB-8A00C5ABF0F1}"/>
                </a:ext>
              </a:extLst>
            </p:cNvPr>
            <p:cNvSpPr/>
            <p:nvPr/>
          </p:nvSpPr>
          <p:spPr>
            <a:xfrm>
              <a:off x="2391159" y="1032447"/>
              <a:ext cx="80209" cy="102749"/>
            </a:xfrm>
            <a:custGeom>
              <a:avLst/>
              <a:gdLst/>
              <a:ahLst/>
              <a:cxnLst/>
              <a:rect l="l" t="t" r="r" b="b"/>
              <a:pathLst>
                <a:path w="4135" h="5297" extrusionOk="0">
                  <a:moveTo>
                    <a:pt x="905" y="0"/>
                  </a:moveTo>
                  <a:lnTo>
                    <a:pt x="517" y="129"/>
                  </a:lnTo>
                  <a:lnTo>
                    <a:pt x="259" y="258"/>
                  </a:lnTo>
                  <a:lnTo>
                    <a:pt x="130" y="517"/>
                  </a:lnTo>
                  <a:lnTo>
                    <a:pt x="1" y="1163"/>
                  </a:lnTo>
                  <a:lnTo>
                    <a:pt x="130" y="1809"/>
                  </a:lnTo>
                  <a:lnTo>
                    <a:pt x="388" y="2713"/>
                  </a:lnTo>
                  <a:lnTo>
                    <a:pt x="647" y="3488"/>
                  </a:lnTo>
                  <a:lnTo>
                    <a:pt x="1163" y="4263"/>
                  </a:lnTo>
                  <a:lnTo>
                    <a:pt x="1680" y="4780"/>
                  </a:lnTo>
                  <a:lnTo>
                    <a:pt x="2197" y="5168"/>
                  </a:lnTo>
                  <a:lnTo>
                    <a:pt x="2714" y="5297"/>
                  </a:lnTo>
                  <a:lnTo>
                    <a:pt x="3360" y="5168"/>
                  </a:lnTo>
                  <a:lnTo>
                    <a:pt x="3747" y="4909"/>
                  </a:lnTo>
                  <a:lnTo>
                    <a:pt x="4135" y="4393"/>
                  </a:lnTo>
                  <a:lnTo>
                    <a:pt x="3618" y="2067"/>
                  </a:lnTo>
                  <a:lnTo>
                    <a:pt x="3230" y="1680"/>
                  </a:lnTo>
                  <a:lnTo>
                    <a:pt x="2455" y="775"/>
                  </a:lnTo>
                  <a:lnTo>
                    <a:pt x="1939" y="388"/>
                  </a:lnTo>
                  <a:lnTo>
                    <a:pt x="1422" y="129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7593;p74">
              <a:extLst>
                <a:ext uri="{FF2B5EF4-FFF2-40B4-BE49-F238E27FC236}">
                  <a16:creationId xmlns:a16="http://schemas.microsoft.com/office/drawing/2014/main" id="{85AA273D-ABF2-4A7A-8504-E82A09B02299}"/>
                </a:ext>
              </a:extLst>
            </p:cNvPr>
            <p:cNvSpPr/>
            <p:nvPr/>
          </p:nvSpPr>
          <p:spPr>
            <a:xfrm>
              <a:off x="2408714" y="1054987"/>
              <a:ext cx="45119" cy="62673"/>
            </a:xfrm>
            <a:custGeom>
              <a:avLst/>
              <a:gdLst/>
              <a:ahLst/>
              <a:cxnLst/>
              <a:rect l="l" t="t" r="r" b="b"/>
              <a:pathLst>
                <a:path w="2326" h="3231" extrusionOk="0">
                  <a:moveTo>
                    <a:pt x="0" y="1"/>
                  </a:moveTo>
                  <a:lnTo>
                    <a:pt x="646" y="388"/>
                  </a:lnTo>
                  <a:lnTo>
                    <a:pt x="1163" y="905"/>
                  </a:lnTo>
                  <a:lnTo>
                    <a:pt x="1550" y="1551"/>
                  </a:lnTo>
                  <a:lnTo>
                    <a:pt x="1938" y="2326"/>
                  </a:lnTo>
                  <a:lnTo>
                    <a:pt x="1680" y="2068"/>
                  </a:lnTo>
                  <a:lnTo>
                    <a:pt x="1421" y="1939"/>
                  </a:lnTo>
                  <a:lnTo>
                    <a:pt x="1163" y="1939"/>
                  </a:lnTo>
                  <a:lnTo>
                    <a:pt x="775" y="2068"/>
                  </a:lnTo>
                  <a:lnTo>
                    <a:pt x="646" y="2068"/>
                  </a:lnTo>
                  <a:lnTo>
                    <a:pt x="775" y="2197"/>
                  </a:lnTo>
                  <a:lnTo>
                    <a:pt x="1550" y="2197"/>
                  </a:lnTo>
                  <a:lnTo>
                    <a:pt x="1680" y="2455"/>
                  </a:lnTo>
                  <a:lnTo>
                    <a:pt x="2196" y="3231"/>
                  </a:lnTo>
                  <a:lnTo>
                    <a:pt x="2325" y="3231"/>
                  </a:lnTo>
                  <a:lnTo>
                    <a:pt x="2325" y="2714"/>
                  </a:lnTo>
                  <a:lnTo>
                    <a:pt x="2196" y="2197"/>
                  </a:lnTo>
                  <a:lnTo>
                    <a:pt x="2067" y="1680"/>
                  </a:lnTo>
                  <a:lnTo>
                    <a:pt x="1680" y="1164"/>
                  </a:lnTo>
                  <a:lnTo>
                    <a:pt x="1421" y="776"/>
                  </a:lnTo>
                  <a:lnTo>
                    <a:pt x="904" y="388"/>
                  </a:lnTo>
                  <a:lnTo>
                    <a:pt x="517" y="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Oval Callout 14">
            <a:extLst>
              <a:ext uri="{FF2B5EF4-FFF2-40B4-BE49-F238E27FC236}">
                <a16:creationId xmlns:a16="http://schemas.microsoft.com/office/drawing/2014/main" id="{C3127248-50FA-4BF5-9C7C-F60B3B785790}"/>
              </a:ext>
            </a:extLst>
          </p:cNvPr>
          <p:cNvSpPr/>
          <p:nvPr/>
        </p:nvSpPr>
        <p:spPr>
          <a:xfrm>
            <a:off x="-6809873" y="3247954"/>
            <a:ext cx="1723176" cy="1056918"/>
          </a:xfrm>
          <a:prstGeom prst="wedgeEllipseCallout">
            <a:avLst>
              <a:gd name="adj1" fmla="val -67668"/>
              <a:gd name="adj2" fmla="val -467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604020202020204" charset="-34"/>
                <a:cs typeface="TH Sarabun New" panose="020B0604020202020204" charset="-34"/>
              </a:rPr>
              <a:t>ปัจจุบัน</a:t>
            </a:r>
            <a:endParaRPr lang="en-US" sz="36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sp>
        <p:nvSpPr>
          <p:cNvPr id="452" name="Rectangle 451">
            <a:extLst>
              <a:ext uri="{FF2B5EF4-FFF2-40B4-BE49-F238E27FC236}">
                <a16:creationId xmlns:a16="http://schemas.microsoft.com/office/drawing/2014/main" id="{CCB67DC9-1AE2-4CF2-A471-D7F11E06A9A1}"/>
              </a:ext>
            </a:extLst>
          </p:cNvPr>
          <p:cNvSpPr/>
          <p:nvPr/>
        </p:nvSpPr>
        <p:spPr>
          <a:xfrm>
            <a:off x="11380453" y="1273256"/>
            <a:ext cx="5081536" cy="2858364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Title 1">
            <a:extLst>
              <a:ext uri="{FF2B5EF4-FFF2-40B4-BE49-F238E27FC236}">
                <a16:creationId xmlns:a16="http://schemas.microsoft.com/office/drawing/2014/main" id="{4D90DF9C-22B6-4888-84A1-DC96602BB442}"/>
              </a:ext>
            </a:extLst>
          </p:cNvPr>
          <p:cNvSpPr txBox="1">
            <a:spLocks/>
          </p:cNvSpPr>
          <p:nvPr/>
        </p:nvSpPr>
        <p:spPr>
          <a:xfrm>
            <a:off x="-13169839" y="816660"/>
            <a:ext cx="9144000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51" name="Title 1">
            <a:extLst>
              <a:ext uri="{FF2B5EF4-FFF2-40B4-BE49-F238E27FC236}">
                <a16:creationId xmlns:a16="http://schemas.microsoft.com/office/drawing/2014/main" id="{8E966708-E7FB-454A-9803-ECE27BE69A17}"/>
              </a:ext>
            </a:extLst>
          </p:cNvPr>
          <p:cNvSpPr txBox="1">
            <a:spLocks/>
          </p:cNvSpPr>
          <p:nvPr/>
        </p:nvSpPr>
        <p:spPr>
          <a:xfrm>
            <a:off x="-3087346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54" name="Picture 453">
            <a:extLst>
              <a:ext uri="{FF2B5EF4-FFF2-40B4-BE49-F238E27FC236}">
                <a16:creationId xmlns:a16="http://schemas.microsoft.com/office/drawing/2014/main" id="{93E23EFC-CCC5-42E1-A51B-647206998B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10853819" y="985728"/>
            <a:ext cx="5951942" cy="34670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55" name="Title 1">
            <a:extLst>
              <a:ext uri="{FF2B5EF4-FFF2-40B4-BE49-F238E27FC236}">
                <a16:creationId xmlns:a16="http://schemas.microsoft.com/office/drawing/2014/main" id="{091835AE-5A8B-4856-826C-6734F44FF849}"/>
              </a:ext>
            </a:extLst>
          </p:cNvPr>
          <p:cNvSpPr txBox="1">
            <a:spLocks/>
          </p:cNvSpPr>
          <p:nvPr/>
        </p:nvSpPr>
        <p:spPr>
          <a:xfrm>
            <a:off x="10853819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67" name="Google Shape;56;p7">
            <a:extLst>
              <a:ext uri="{FF2B5EF4-FFF2-40B4-BE49-F238E27FC236}">
                <a16:creationId xmlns:a16="http://schemas.microsoft.com/office/drawing/2014/main" id="{EEFA8B10-0677-4604-86EC-FC38ECD209DD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Rectangle: Rounded Corners 467">
            <a:extLst>
              <a:ext uri="{FF2B5EF4-FFF2-40B4-BE49-F238E27FC236}">
                <a16:creationId xmlns:a16="http://schemas.microsoft.com/office/drawing/2014/main" id="{338CFF9E-861E-4ACA-B09A-12F689CDC29B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477400D2-D353-4494-9505-BBB16AAC6AE1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470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4FDF3937-9942-403B-9328-9A11CDBF5E50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1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AC00D847-5025-4C54-BEED-44BE6C0A1B1A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2" name="Google Shape;1861;p51">
            <a:hlinkClick r:id="rId4" action="ppaction://hlinksldjump"/>
            <a:extLst>
              <a:ext uri="{FF2B5EF4-FFF2-40B4-BE49-F238E27FC236}">
                <a16:creationId xmlns:a16="http://schemas.microsoft.com/office/drawing/2014/main" id="{8D4CC284-01AD-43AD-A3BE-E1D0B9F44F0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3" name="Rectangle: Top Corners Rounded 472">
            <a:extLst>
              <a:ext uri="{FF2B5EF4-FFF2-40B4-BE49-F238E27FC236}">
                <a16:creationId xmlns:a16="http://schemas.microsoft.com/office/drawing/2014/main" id="{D99F5C31-51A4-4C78-920C-35E7D4A4D2B1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4" name="Picture 2">
            <a:extLst>
              <a:ext uri="{FF2B5EF4-FFF2-40B4-BE49-F238E27FC236}">
                <a16:creationId xmlns:a16="http://schemas.microsoft.com/office/drawing/2014/main" id="{C376C258-2099-4A37-BE9E-556F9882B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5" name="Title 1">
            <a:extLst>
              <a:ext uri="{FF2B5EF4-FFF2-40B4-BE49-F238E27FC236}">
                <a16:creationId xmlns:a16="http://schemas.microsoft.com/office/drawing/2014/main" id="{79CC2D39-637E-4746-A364-D567920FA8BB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76" name="Straight Connector 475">
            <a:extLst>
              <a:ext uri="{FF2B5EF4-FFF2-40B4-BE49-F238E27FC236}">
                <a16:creationId xmlns:a16="http://schemas.microsoft.com/office/drawing/2014/main" id="{91913598-0F47-42A8-9210-FA0BCFFC60C3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7" name="Title 1">
            <a:extLst>
              <a:ext uri="{FF2B5EF4-FFF2-40B4-BE49-F238E27FC236}">
                <a16:creationId xmlns:a16="http://schemas.microsoft.com/office/drawing/2014/main" id="{36C1419A-F9D0-4A0E-BE77-540621F8CA68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78" name="Picture 2" descr="C.S.I. Group – ไทย">
            <a:extLst>
              <a:ext uri="{FF2B5EF4-FFF2-40B4-BE49-F238E27FC236}">
                <a16:creationId xmlns:a16="http://schemas.microsoft.com/office/drawing/2014/main" id="{70ECEFD1-E395-4085-9827-ED6D700459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751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11609784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EA4459A4-5262-477F-BA74-9C492134FDD8}"/>
              </a:ext>
            </a:extLst>
          </p:cNvPr>
          <p:cNvSpPr/>
          <p:nvPr/>
        </p:nvSpPr>
        <p:spPr>
          <a:xfrm>
            <a:off x="3115966" y="1273256"/>
            <a:ext cx="5081536" cy="2858364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2621622" y="985728"/>
            <a:ext cx="5951942" cy="34670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621622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8" name="Rectangle: Top Corners Rounded 337">
            <a:extLst>
              <a:ext uri="{FF2B5EF4-FFF2-40B4-BE49-F238E27FC236}">
                <a16:creationId xmlns:a16="http://schemas.microsoft.com/office/drawing/2014/main" id="{C431458A-DDBB-4197-B3EC-9D7A575D92DD}"/>
              </a:ext>
            </a:extLst>
          </p:cNvPr>
          <p:cNvSpPr/>
          <p:nvPr/>
        </p:nvSpPr>
        <p:spPr>
          <a:xfrm rot="10800000">
            <a:off x="-3095" y="-211370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6" name="Picture 2">
            <a:extLst>
              <a:ext uri="{FF2B5EF4-FFF2-40B4-BE49-F238E27FC236}">
                <a16:creationId xmlns:a16="http://schemas.microsoft.com/office/drawing/2014/main" id="{E28A4DF6-012A-4323-9AE7-3DAB6EE8D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-204823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7" name="Title 1">
            <a:extLst>
              <a:ext uri="{FF2B5EF4-FFF2-40B4-BE49-F238E27FC236}">
                <a16:creationId xmlns:a16="http://schemas.microsoft.com/office/drawing/2014/main" id="{A3ED8DA6-35E5-4432-B72B-AD7D73096369}"/>
              </a:ext>
            </a:extLst>
          </p:cNvPr>
          <p:cNvSpPr txBox="1">
            <a:spLocks/>
          </p:cNvSpPr>
          <p:nvPr/>
        </p:nvSpPr>
        <p:spPr>
          <a:xfrm>
            <a:off x="1904089" y="-198743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0141BB54-43DA-43D1-B27C-D7E0F145C74C}"/>
              </a:ext>
            </a:extLst>
          </p:cNvPr>
          <p:cNvCxnSpPr/>
          <p:nvPr/>
        </p:nvCxnSpPr>
        <p:spPr>
          <a:xfrm>
            <a:off x="1832969" y="-198792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itle 1">
            <a:extLst>
              <a:ext uri="{FF2B5EF4-FFF2-40B4-BE49-F238E27FC236}">
                <a16:creationId xmlns:a16="http://schemas.microsoft.com/office/drawing/2014/main" id="{944480FC-EED8-47F5-9A84-358D6A1C201E}"/>
              </a:ext>
            </a:extLst>
          </p:cNvPr>
          <p:cNvSpPr txBox="1">
            <a:spLocks/>
          </p:cNvSpPr>
          <p:nvPr/>
        </p:nvSpPr>
        <p:spPr>
          <a:xfrm>
            <a:off x="1904089" y="-172947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50" name="Picture 2" descr="C.S.I. Group – ไทย">
            <a:extLst>
              <a:ext uri="{FF2B5EF4-FFF2-40B4-BE49-F238E27FC236}">
                <a16:creationId xmlns:a16="http://schemas.microsoft.com/office/drawing/2014/main" id="{AFE50FAF-9857-4114-881D-D7B78E5F9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-198708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1" name="Google Shape;56;p7">
            <a:extLst>
              <a:ext uri="{FF2B5EF4-FFF2-40B4-BE49-F238E27FC236}">
                <a16:creationId xmlns:a16="http://schemas.microsoft.com/office/drawing/2014/main" id="{E3B6BACB-1332-4F14-997F-D81358C2143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Rectangle: Rounded Corners 351">
            <a:extLst>
              <a:ext uri="{FF2B5EF4-FFF2-40B4-BE49-F238E27FC236}">
                <a16:creationId xmlns:a16="http://schemas.microsoft.com/office/drawing/2014/main" id="{DE6EF094-8686-4BAD-A822-38D1137BAEE9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AEDB6A5E-3A2D-4773-8328-5FEC93E1E4CD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54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5A369974-91E1-474B-845A-4799C77EA97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5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33CFA4CD-3E2F-4600-8BCD-D4B4CA04BB3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F86AFB10-1FC0-4BE9-B6CC-49F42877BDE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202540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621622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38FF46-5421-4092-A740-88F2B5BBB7B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445659" y="197894"/>
            <a:ext cx="8157478" cy="4751843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2172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Rectangle 337">
            <a:extLst>
              <a:ext uri="{FF2B5EF4-FFF2-40B4-BE49-F238E27FC236}">
                <a16:creationId xmlns:a16="http://schemas.microsoft.com/office/drawing/2014/main" id="{8C4A33F5-9E6E-4107-A5E7-41794A4347D6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" r="2451"/>
          <a:stretch/>
        </p:blipFill>
        <p:spPr>
          <a:xfrm>
            <a:off x="2621622" y="985728"/>
            <a:ext cx="5951942" cy="346708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621622" y="290268"/>
            <a:ext cx="5951942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2B838BE8-D72C-4EB7-BA29-91D6B75327D8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C58F8263-668D-4A3D-AE53-6897D9FEA88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B3677DD-78CF-4A85-B482-35BD70E47AD7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53871961-49F0-4FDB-87E7-1435FF3A8AE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59A30EA3-6445-476C-92A0-B34888DF8F4C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46205DC4-5C19-4D90-9723-27A8FC9DEDB3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23214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หน้าจอสมัครสมาชิก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ED1E2767-F6AD-4D4B-8429-D4E6F718D713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1832"/>
          <a:stretch/>
        </p:blipFill>
        <p:spPr>
          <a:xfrm>
            <a:off x="2625290" y="1001473"/>
            <a:ext cx="5948274" cy="343333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EBD49335-3AD4-42D7-AEDA-9999C60B4125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38F32720-7135-4B26-84CB-F3671559DF7A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75750D80-4789-431E-8847-A12B57321556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6D290BA-9F5E-484F-ABE6-BAD626001DB6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74E46A2B-8AAD-4DA7-A302-3247D8BC24C0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FD5BDC78-8D44-481A-A862-AE506E0F3A68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65421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หน้าจอสมัครสมาชิก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95DBC010-B0FD-4455-BFC5-F3C3F4B150A4}"/>
              </a:ext>
            </a:extLst>
          </p:cNvPr>
          <p:cNvSpPr/>
          <p:nvPr/>
        </p:nvSpPr>
        <p:spPr>
          <a:xfrm>
            <a:off x="-20300" y="8164"/>
            <a:ext cx="9164300" cy="5135336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1832"/>
          <a:stretch/>
        </p:blipFill>
        <p:spPr>
          <a:xfrm>
            <a:off x="591332" y="267993"/>
            <a:ext cx="7982556" cy="4607514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4650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หน้าจอสมัครสมาชิก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4D4ED85B-A11D-4AE0-A911-4F7BB0E9D5BF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1832"/>
          <a:stretch/>
        </p:blipFill>
        <p:spPr>
          <a:xfrm>
            <a:off x="2625290" y="1001473"/>
            <a:ext cx="5948274" cy="3433331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7D786A1B-478D-4283-A500-DA76046A15CD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3A8382FD-A53B-420D-AA54-1BFB1421A453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E6429C6-5A65-44E8-9E03-310A2C928C30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2A2AF49-6C99-454C-8384-8957D9C6FE26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FC0E42F-183B-4FF0-B253-B488CBE2BC7C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3E0F27E-D965-4CBE-A543-F1362D08C20B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75780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A004A6B4-C0BF-465B-ADCF-A0AA1D8906DB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08642" y="1079700"/>
            <a:ext cx="5796953" cy="3259195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หน้าจอแก้ไขข้อมูลส่วนตัว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41966DB7-C26B-4366-BBC0-82B1B50F313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B9910257-AD9A-4529-B449-F9DEC38ACA5F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93B384F-DB3F-45B4-8D78-9EC9C5929765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95DB907-D130-4291-8E30-2638247CACA4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71955E7-2A32-488E-BA87-77DA79CD79E5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D69F593-3FCD-4D15-A2B6-1F10CE0CE368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7001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หน้าจอแก้ไขข้อมูลส่วนตัว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64D201C3-B53C-4E35-8982-DBE37083D89E}"/>
              </a:ext>
            </a:extLst>
          </p:cNvPr>
          <p:cNvSpPr/>
          <p:nvPr/>
        </p:nvSpPr>
        <p:spPr>
          <a:xfrm>
            <a:off x="-5" y="9986"/>
            <a:ext cx="9160181" cy="5133513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60429" y="279902"/>
            <a:ext cx="8134334" cy="4573330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8012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9" name="Google Shape;205;p17">
            <a:extLst>
              <a:ext uri="{FF2B5EF4-FFF2-40B4-BE49-F238E27FC236}">
                <a16:creationId xmlns:a16="http://schemas.microsoft.com/office/drawing/2014/main" id="{A50D7E11-4A4B-44B2-97F8-4FAC0942F671}"/>
              </a:ext>
            </a:extLst>
          </p:cNvPr>
          <p:cNvGrpSpPr/>
          <p:nvPr/>
        </p:nvGrpSpPr>
        <p:grpSpPr>
          <a:xfrm>
            <a:off x="9636760" y="-2113704"/>
            <a:ext cx="762770" cy="1249786"/>
            <a:chOff x="4034725" y="276800"/>
            <a:chExt cx="1020975" cy="1672850"/>
          </a:xfrm>
        </p:grpSpPr>
        <p:sp>
          <p:nvSpPr>
            <p:cNvPr id="4540" name="Google Shape;206;p17">
              <a:extLst>
                <a:ext uri="{FF2B5EF4-FFF2-40B4-BE49-F238E27FC236}">
                  <a16:creationId xmlns:a16="http://schemas.microsoft.com/office/drawing/2014/main" id="{51D3B0C0-177E-4C7D-8A9B-CBA66032555D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207;p17">
              <a:extLst>
                <a:ext uri="{FF2B5EF4-FFF2-40B4-BE49-F238E27FC236}">
                  <a16:creationId xmlns:a16="http://schemas.microsoft.com/office/drawing/2014/main" id="{5B8A4C19-B7D9-405A-A2F0-6112A99F5A37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208;p17">
              <a:extLst>
                <a:ext uri="{FF2B5EF4-FFF2-40B4-BE49-F238E27FC236}">
                  <a16:creationId xmlns:a16="http://schemas.microsoft.com/office/drawing/2014/main" id="{B7E51157-F758-4F7B-9D01-7AA0BC6A668D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209;p17">
              <a:extLst>
                <a:ext uri="{FF2B5EF4-FFF2-40B4-BE49-F238E27FC236}">
                  <a16:creationId xmlns:a16="http://schemas.microsoft.com/office/drawing/2014/main" id="{41E52CEC-7BA0-440D-A548-2DA7D18E155F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210;p17">
              <a:extLst>
                <a:ext uri="{FF2B5EF4-FFF2-40B4-BE49-F238E27FC236}">
                  <a16:creationId xmlns:a16="http://schemas.microsoft.com/office/drawing/2014/main" id="{2355830B-AA6D-4BD2-AED4-AC4A1405AAAB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211;p17">
              <a:extLst>
                <a:ext uri="{FF2B5EF4-FFF2-40B4-BE49-F238E27FC236}">
                  <a16:creationId xmlns:a16="http://schemas.microsoft.com/office/drawing/2014/main" id="{583E50E8-014A-4FD0-93BF-4DF450473427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212;p17">
              <a:extLst>
                <a:ext uri="{FF2B5EF4-FFF2-40B4-BE49-F238E27FC236}">
                  <a16:creationId xmlns:a16="http://schemas.microsoft.com/office/drawing/2014/main" id="{8C174CC2-81C7-4238-9AD1-C8ADA722586C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213;p17">
              <a:extLst>
                <a:ext uri="{FF2B5EF4-FFF2-40B4-BE49-F238E27FC236}">
                  <a16:creationId xmlns:a16="http://schemas.microsoft.com/office/drawing/2014/main" id="{AA88D878-3629-41F2-BCED-A6841C1AAF97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214;p17">
              <a:extLst>
                <a:ext uri="{FF2B5EF4-FFF2-40B4-BE49-F238E27FC236}">
                  <a16:creationId xmlns:a16="http://schemas.microsoft.com/office/drawing/2014/main" id="{6278C29B-3900-465F-BA1B-20E445FEE791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215;p17">
              <a:extLst>
                <a:ext uri="{FF2B5EF4-FFF2-40B4-BE49-F238E27FC236}">
                  <a16:creationId xmlns:a16="http://schemas.microsoft.com/office/drawing/2014/main" id="{9B05B5B6-7E11-4AC0-9F6F-13459C512EE7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216;p17">
              <a:extLst>
                <a:ext uri="{FF2B5EF4-FFF2-40B4-BE49-F238E27FC236}">
                  <a16:creationId xmlns:a16="http://schemas.microsoft.com/office/drawing/2014/main" id="{BC6EF3D5-680D-41C5-9B6E-03909E1E1DD0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217;p17">
              <a:extLst>
                <a:ext uri="{FF2B5EF4-FFF2-40B4-BE49-F238E27FC236}">
                  <a16:creationId xmlns:a16="http://schemas.microsoft.com/office/drawing/2014/main" id="{633298E4-DA6F-4F41-97F4-AB96ECCAAE6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218;p17">
              <a:extLst>
                <a:ext uri="{FF2B5EF4-FFF2-40B4-BE49-F238E27FC236}">
                  <a16:creationId xmlns:a16="http://schemas.microsoft.com/office/drawing/2014/main" id="{8EE0816F-B92A-479B-87B0-29FBE78BEF5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3" name="Google Shape;79;p11">
            <a:extLst>
              <a:ext uri="{FF2B5EF4-FFF2-40B4-BE49-F238E27FC236}">
                <a16:creationId xmlns:a16="http://schemas.microsoft.com/office/drawing/2014/main" id="{5F12D3EF-EB40-41C7-A79E-003CFBFDA5B1}"/>
              </a:ext>
            </a:extLst>
          </p:cNvPr>
          <p:cNvSpPr/>
          <p:nvPr/>
        </p:nvSpPr>
        <p:spPr>
          <a:xfrm>
            <a:off x="19959115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4" name="Google Shape;80;p11">
            <a:extLst>
              <a:ext uri="{FF2B5EF4-FFF2-40B4-BE49-F238E27FC236}">
                <a16:creationId xmlns:a16="http://schemas.microsoft.com/office/drawing/2014/main" id="{911210C9-392A-4C06-A2A0-2045460C5BAA}"/>
              </a:ext>
            </a:extLst>
          </p:cNvPr>
          <p:cNvSpPr/>
          <p:nvPr/>
        </p:nvSpPr>
        <p:spPr>
          <a:xfrm>
            <a:off x="22541890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6" name="Google Shape;228;p18">
            <a:extLst>
              <a:ext uri="{FF2B5EF4-FFF2-40B4-BE49-F238E27FC236}">
                <a16:creationId xmlns:a16="http://schemas.microsoft.com/office/drawing/2014/main" id="{F0E14DE3-1FBB-4B65-B99E-A4FA3DF3461F}"/>
              </a:ext>
            </a:extLst>
          </p:cNvPr>
          <p:cNvGrpSpPr/>
          <p:nvPr/>
        </p:nvGrpSpPr>
        <p:grpSpPr>
          <a:xfrm>
            <a:off x="19515889" y="638177"/>
            <a:ext cx="5010833" cy="3562011"/>
            <a:chOff x="2685495" y="765590"/>
            <a:chExt cx="4044256" cy="3433264"/>
          </a:xfrm>
        </p:grpSpPr>
        <p:sp>
          <p:nvSpPr>
            <p:cNvPr id="4567" name="Google Shape;229;p18">
              <a:extLst>
                <a:ext uri="{FF2B5EF4-FFF2-40B4-BE49-F238E27FC236}">
                  <a16:creationId xmlns:a16="http://schemas.microsoft.com/office/drawing/2014/main" id="{68274076-88A9-4759-80DE-F9ED29CD3752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230;p18">
              <a:extLst>
                <a:ext uri="{FF2B5EF4-FFF2-40B4-BE49-F238E27FC236}">
                  <a16:creationId xmlns:a16="http://schemas.microsoft.com/office/drawing/2014/main" id="{816D2BD9-E505-4704-A8F5-04523BFA4F36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231;p18">
              <a:extLst>
                <a:ext uri="{FF2B5EF4-FFF2-40B4-BE49-F238E27FC236}">
                  <a16:creationId xmlns:a16="http://schemas.microsoft.com/office/drawing/2014/main" id="{F2C70458-63C2-44E3-A61A-180C7C813244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232;p18">
              <a:extLst>
                <a:ext uri="{FF2B5EF4-FFF2-40B4-BE49-F238E27FC236}">
                  <a16:creationId xmlns:a16="http://schemas.microsoft.com/office/drawing/2014/main" id="{1B472337-6C71-4FE1-AB09-00724F0FC59C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233;p18">
              <a:extLst>
                <a:ext uri="{FF2B5EF4-FFF2-40B4-BE49-F238E27FC236}">
                  <a16:creationId xmlns:a16="http://schemas.microsoft.com/office/drawing/2014/main" id="{A734F4B6-2713-4988-91AE-24BD43CE5919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234;p18">
              <a:extLst>
                <a:ext uri="{FF2B5EF4-FFF2-40B4-BE49-F238E27FC236}">
                  <a16:creationId xmlns:a16="http://schemas.microsoft.com/office/drawing/2014/main" id="{E3C23FBE-E6C4-4DFA-BA32-1275DF2D821F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235;p18">
              <a:extLst>
                <a:ext uri="{FF2B5EF4-FFF2-40B4-BE49-F238E27FC236}">
                  <a16:creationId xmlns:a16="http://schemas.microsoft.com/office/drawing/2014/main" id="{FE1BE434-2CA5-41EE-9FF7-6216DB8C43F7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236;p18">
              <a:extLst>
                <a:ext uri="{FF2B5EF4-FFF2-40B4-BE49-F238E27FC236}">
                  <a16:creationId xmlns:a16="http://schemas.microsoft.com/office/drawing/2014/main" id="{5B9593DB-6A27-413A-8EA7-E047580BA557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237;p18">
              <a:extLst>
                <a:ext uri="{FF2B5EF4-FFF2-40B4-BE49-F238E27FC236}">
                  <a16:creationId xmlns:a16="http://schemas.microsoft.com/office/drawing/2014/main" id="{32DE9690-A073-4A36-AC76-4C1EA36652B1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238;p18">
              <a:extLst>
                <a:ext uri="{FF2B5EF4-FFF2-40B4-BE49-F238E27FC236}">
                  <a16:creationId xmlns:a16="http://schemas.microsoft.com/office/drawing/2014/main" id="{ABEC2BAA-21E2-4E9E-BA08-4B572B263924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239;p18">
              <a:extLst>
                <a:ext uri="{FF2B5EF4-FFF2-40B4-BE49-F238E27FC236}">
                  <a16:creationId xmlns:a16="http://schemas.microsoft.com/office/drawing/2014/main" id="{79A6BB96-3469-436F-B84A-516D42E52F50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240;p18">
              <a:extLst>
                <a:ext uri="{FF2B5EF4-FFF2-40B4-BE49-F238E27FC236}">
                  <a16:creationId xmlns:a16="http://schemas.microsoft.com/office/drawing/2014/main" id="{4D6D8CEC-208F-40D4-B190-D938BC6A1FC6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9" name="Google Shape;241;p18">
            <a:extLst>
              <a:ext uri="{FF2B5EF4-FFF2-40B4-BE49-F238E27FC236}">
                <a16:creationId xmlns:a16="http://schemas.microsoft.com/office/drawing/2014/main" id="{28362A84-D47F-444B-9BE7-14CB511F5B37}"/>
              </a:ext>
            </a:extLst>
          </p:cNvPr>
          <p:cNvGrpSpPr/>
          <p:nvPr/>
        </p:nvGrpSpPr>
        <p:grpSpPr>
          <a:xfrm>
            <a:off x="21339599" y="385572"/>
            <a:ext cx="1182371" cy="493232"/>
            <a:chOff x="4160889" y="514784"/>
            <a:chExt cx="1182371" cy="493232"/>
          </a:xfrm>
        </p:grpSpPr>
        <p:sp>
          <p:nvSpPr>
            <p:cNvPr id="4580" name="Google Shape;242;p18">
              <a:extLst>
                <a:ext uri="{FF2B5EF4-FFF2-40B4-BE49-F238E27FC236}">
                  <a16:creationId xmlns:a16="http://schemas.microsoft.com/office/drawing/2014/main" id="{5A7EDC09-C11D-41D7-98CB-1EADB0C88B01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243;p18">
              <a:extLst>
                <a:ext uri="{FF2B5EF4-FFF2-40B4-BE49-F238E27FC236}">
                  <a16:creationId xmlns:a16="http://schemas.microsoft.com/office/drawing/2014/main" id="{86077628-B94A-4118-A1C2-F75ECF418206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244;p18">
              <a:extLst>
                <a:ext uri="{FF2B5EF4-FFF2-40B4-BE49-F238E27FC236}">
                  <a16:creationId xmlns:a16="http://schemas.microsoft.com/office/drawing/2014/main" id="{51D90CAA-CA1B-4511-99DF-DFBCCED8E1F0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3" name="Google Shape;249;p18">
            <a:extLst>
              <a:ext uri="{FF2B5EF4-FFF2-40B4-BE49-F238E27FC236}">
                <a16:creationId xmlns:a16="http://schemas.microsoft.com/office/drawing/2014/main" id="{F873838B-E5A5-40FC-A973-021BFAFE8B28}"/>
              </a:ext>
            </a:extLst>
          </p:cNvPr>
          <p:cNvSpPr/>
          <p:nvPr/>
        </p:nvSpPr>
        <p:spPr>
          <a:xfrm>
            <a:off x="20199586" y="1828623"/>
            <a:ext cx="350400" cy="35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32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584" name="Google Shape;250;p18">
            <a:extLst>
              <a:ext uri="{FF2B5EF4-FFF2-40B4-BE49-F238E27FC236}">
                <a16:creationId xmlns:a16="http://schemas.microsoft.com/office/drawing/2014/main" id="{8135B0E7-CC3F-4A69-8C7C-BF22B74EF3E2}"/>
              </a:ext>
            </a:extLst>
          </p:cNvPr>
          <p:cNvSpPr/>
          <p:nvPr/>
        </p:nvSpPr>
        <p:spPr>
          <a:xfrm>
            <a:off x="20199586" y="2380829"/>
            <a:ext cx="350400" cy="35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32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585" name="Google Shape;251;p18">
            <a:extLst>
              <a:ext uri="{FF2B5EF4-FFF2-40B4-BE49-F238E27FC236}">
                <a16:creationId xmlns:a16="http://schemas.microsoft.com/office/drawing/2014/main" id="{C34DADE1-096B-4921-9FEE-343478573E51}"/>
              </a:ext>
            </a:extLst>
          </p:cNvPr>
          <p:cNvSpPr/>
          <p:nvPr/>
        </p:nvSpPr>
        <p:spPr>
          <a:xfrm>
            <a:off x="20199586" y="2933035"/>
            <a:ext cx="350400" cy="35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32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86" name="Google Shape;1734;p51">
            <a:extLst>
              <a:ext uri="{FF2B5EF4-FFF2-40B4-BE49-F238E27FC236}">
                <a16:creationId xmlns:a16="http://schemas.microsoft.com/office/drawing/2014/main" id="{5610395E-FA7E-451A-80D1-77C70527B1DE}"/>
              </a:ext>
            </a:extLst>
          </p:cNvPr>
          <p:cNvGrpSpPr/>
          <p:nvPr/>
        </p:nvGrpSpPr>
        <p:grpSpPr>
          <a:xfrm>
            <a:off x="-8974198" y="2125515"/>
            <a:ext cx="1849314" cy="2443910"/>
            <a:chOff x="1823526" y="1366960"/>
            <a:chExt cx="2448571" cy="3235151"/>
          </a:xfrm>
        </p:grpSpPr>
        <p:sp>
          <p:nvSpPr>
            <p:cNvPr id="4587" name="Google Shape;1735;p51">
              <a:extLst>
                <a:ext uri="{FF2B5EF4-FFF2-40B4-BE49-F238E27FC236}">
                  <a16:creationId xmlns:a16="http://schemas.microsoft.com/office/drawing/2014/main" id="{6495BABB-A827-44C6-84D5-30B1B6379FC8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1736;p51">
              <a:extLst>
                <a:ext uri="{FF2B5EF4-FFF2-40B4-BE49-F238E27FC236}">
                  <a16:creationId xmlns:a16="http://schemas.microsoft.com/office/drawing/2014/main" id="{14C52FE1-07E9-4B5F-9D1F-444A7A9B59FD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1737;p51">
              <a:extLst>
                <a:ext uri="{FF2B5EF4-FFF2-40B4-BE49-F238E27FC236}">
                  <a16:creationId xmlns:a16="http://schemas.microsoft.com/office/drawing/2014/main" id="{174DE9A7-D7FE-4B26-AA03-642D0C391DC5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1738;p51">
              <a:extLst>
                <a:ext uri="{FF2B5EF4-FFF2-40B4-BE49-F238E27FC236}">
                  <a16:creationId xmlns:a16="http://schemas.microsoft.com/office/drawing/2014/main" id="{FC7AA8F1-32D7-45AC-8229-E96E2BF2A7C4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1739;p51">
              <a:extLst>
                <a:ext uri="{FF2B5EF4-FFF2-40B4-BE49-F238E27FC236}">
                  <a16:creationId xmlns:a16="http://schemas.microsoft.com/office/drawing/2014/main" id="{61DE740D-035F-40A4-BB31-85EE8F63166B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1740;p51">
              <a:extLst>
                <a:ext uri="{FF2B5EF4-FFF2-40B4-BE49-F238E27FC236}">
                  <a16:creationId xmlns:a16="http://schemas.microsoft.com/office/drawing/2014/main" id="{A4C4BF5B-5E2C-4240-97FE-8481EC5698C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1741;p51">
              <a:extLst>
                <a:ext uri="{FF2B5EF4-FFF2-40B4-BE49-F238E27FC236}">
                  <a16:creationId xmlns:a16="http://schemas.microsoft.com/office/drawing/2014/main" id="{31AE96A7-AF1D-47A4-B57A-48085EF91532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1742;p51">
              <a:extLst>
                <a:ext uri="{FF2B5EF4-FFF2-40B4-BE49-F238E27FC236}">
                  <a16:creationId xmlns:a16="http://schemas.microsoft.com/office/drawing/2014/main" id="{A1C524A6-148C-4823-9FD5-79B8CBAFD2A4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1743;p51">
              <a:extLst>
                <a:ext uri="{FF2B5EF4-FFF2-40B4-BE49-F238E27FC236}">
                  <a16:creationId xmlns:a16="http://schemas.microsoft.com/office/drawing/2014/main" id="{1EB797E5-F5EE-4653-9B86-139B08922A0E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1744;p51">
              <a:extLst>
                <a:ext uri="{FF2B5EF4-FFF2-40B4-BE49-F238E27FC236}">
                  <a16:creationId xmlns:a16="http://schemas.microsoft.com/office/drawing/2014/main" id="{555123EA-F6B0-486F-B7FD-28B95B3025F7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1745;p51">
              <a:extLst>
                <a:ext uri="{FF2B5EF4-FFF2-40B4-BE49-F238E27FC236}">
                  <a16:creationId xmlns:a16="http://schemas.microsoft.com/office/drawing/2014/main" id="{75A0798E-D2AA-4E7D-8052-3BD21193874B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1746;p51">
              <a:extLst>
                <a:ext uri="{FF2B5EF4-FFF2-40B4-BE49-F238E27FC236}">
                  <a16:creationId xmlns:a16="http://schemas.microsoft.com/office/drawing/2014/main" id="{DB6EF7D8-A39F-4120-9EC5-F2F0D14F058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1747;p51">
              <a:extLst>
                <a:ext uri="{FF2B5EF4-FFF2-40B4-BE49-F238E27FC236}">
                  <a16:creationId xmlns:a16="http://schemas.microsoft.com/office/drawing/2014/main" id="{89886854-F96B-41BF-AC0D-3349A80F230C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1748;p51">
              <a:extLst>
                <a:ext uri="{FF2B5EF4-FFF2-40B4-BE49-F238E27FC236}">
                  <a16:creationId xmlns:a16="http://schemas.microsoft.com/office/drawing/2014/main" id="{D0D3433A-C094-46D2-93FD-5EAC25274A26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1749;p51">
              <a:extLst>
                <a:ext uri="{FF2B5EF4-FFF2-40B4-BE49-F238E27FC236}">
                  <a16:creationId xmlns:a16="http://schemas.microsoft.com/office/drawing/2014/main" id="{2AAD46FD-2F6D-4C69-AFE1-735294FDC8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1750;p51">
              <a:extLst>
                <a:ext uri="{FF2B5EF4-FFF2-40B4-BE49-F238E27FC236}">
                  <a16:creationId xmlns:a16="http://schemas.microsoft.com/office/drawing/2014/main" id="{49AB32E0-E166-4326-A4B7-3E99B9532860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1751;p51">
              <a:extLst>
                <a:ext uri="{FF2B5EF4-FFF2-40B4-BE49-F238E27FC236}">
                  <a16:creationId xmlns:a16="http://schemas.microsoft.com/office/drawing/2014/main" id="{5AA17990-8203-49CC-81DE-79B2F76557C4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1752;p51">
              <a:extLst>
                <a:ext uri="{FF2B5EF4-FFF2-40B4-BE49-F238E27FC236}">
                  <a16:creationId xmlns:a16="http://schemas.microsoft.com/office/drawing/2014/main" id="{CF272716-2167-4FAA-82ED-4F0EBC4F20FD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1753;p51">
              <a:extLst>
                <a:ext uri="{FF2B5EF4-FFF2-40B4-BE49-F238E27FC236}">
                  <a16:creationId xmlns:a16="http://schemas.microsoft.com/office/drawing/2014/main" id="{5CFF92D6-38A2-4AE2-AEB4-DB06226AA3CE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1754;p51">
              <a:extLst>
                <a:ext uri="{FF2B5EF4-FFF2-40B4-BE49-F238E27FC236}">
                  <a16:creationId xmlns:a16="http://schemas.microsoft.com/office/drawing/2014/main" id="{4C594295-04DE-48BC-91E3-BA73E4B99D1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1755;p51">
              <a:extLst>
                <a:ext uri="{FF2B5EF4-FFF2-40B4-BE49-F238E27FC236}">
                  <a16:creationId xmlns:a16="http://schemas.microsoft.com/office/drawing/2014/main" id="{4CFD25F6-553F-4526-95A2-8FBF4F9A181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1756;p51">
              <a:extLst>
                <a:ext uri="{FF2B5EF4-FFF2-40B4-BE49-F238E27FC236}">
                  <a16:creationId xmlns:a16="http://schemas.microsoft.com/office/drawing/2014/main" id="{5B299510-73F4-4A17-89AF-34235C9240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1757;p51">
              <a:extLst>
                <a:ext uri="{FF2B5EF4-FFF2-40B4-BE49-F238E27FC236}">
                  <a16:creationId xmlns:a16="http://schemas.microsoft.com/office/drawing/2014/main" id="{F17A50E2-42F5-4D99-BBE6-99F8EBD06E11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1758;p51">
              <a:extLst>
                <a:ext uri="{FF2B5EF4-FFF2-40B4-BE49-F238E27FC236}">
                  <a16:creationId xmlns:a16="http://schemas.microsoft.com/office/drawing/2014/main" id="{54542325-386E-4E1C-A8BC-72F76814547D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1759;p51">
              <a:extLst>
                <a:ext uri="{FF2B5EF4-FFF2-40B4-BE49-F238E27FC236}">
                  <a16:creationId xmlns:a16="http://schemas.microsoft.com/office/drawing/2014/main" id="{28614579-C103-43C0-B5DD-9864A36B43EC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1760;p51">
              <a:extLst>
                <a:ext uri="{FF2B5EF4-FFF2-40B4-BE49-F238E27FC236}">
                  <a16:creationId xmlns:a16="http://schemas.microsoft.com/office/drawing/2014/main" id="{F79CF4E6-90DC-4C3D-95C0-9FDE7F546ED3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1761;p51">
              <a:extLst>
                <a:ext uri="{FF2B5EF4-FFF2-40B4-BE49-F238E27FC236}">
                  <a16:creationId xmlns:a16="http://schemas.microsoft.com/office/drawing/2014/main" id="{B9D37E43-D54C-4CB6-860A-05CD217ED018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1762;p51">
              <a:extLst>
                <a:ext uri="{FF2B5EF4-FFF2-40B4-BE49-F238E27FC236}">
                  <a16:creationId xmlns:a16="http://schemas.microsoft.com/office/drawing/2014/main" id="{84822060-B0B0-43CF-9C3C-065EA43638C9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1763;p51">
              <a:extLst>
                <a:ext uri="{FF2B5EF4-FFF2-40B4-BE49-F238E27FC236}">
                  <a16:creationId xmlns:a16="http://schemas.microsoft.com/office/drawing/2014/main" id="{BAAFF3B6-6FE9-4F92-9058-6A0F9560756B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1764;p51">
              <a:extLst>
                <a:ext uri="{FF2B5EF4-FFF2-40B4-BE49-F238E27FC236}">
                  <a16:creationId xmlns:a16="http://schemas.microsoft.com/office/drawing/2014/main" id="{D3746BB9-5162-41D5-AA4C-20FC5AB6952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1765;p51">
              <a:extLst>
                <a:ext uri="{FF2B5EF4-FFF2-40B4-BE49-F238E27FC236}">
                  <a16:creationId xmlns:a16="http://schemas.microsoft.com/office/drawing/2014/main" id="{01B2081E-1F4A-4C34-AEA9-5A9F46830BB0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1766;p51">
              <a:extLst>
                <a:ext uri="{FF2B5EF4-FFF2-40B4-BE49-F238E27FC236}">
                  <a16:creationId xmlns:a16="http://schemas.microsoft.com/office/drawing/2014/main" id="{434429E5-28BA-4B4A-A060-DD6B577D2351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1767;p51">
              <a:extLst>
                <a:ext uri="{FF2B5EF4-FFF2-40B4-BE49-F238E27FC236}">
                  <a16:creationId xmlns:a16="http://schemas.microsoft.com/office/drawing/2014/main" id="{C5655C23-C4CE-4CEC-931D-6C98CE1317A1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1768;p51">
              <a:extLst>
                <a:ext uri="{FF2B5EF4-FFF2-40B4-BE49-F238E27FC236}">
                  <a16:creationId xmlns:a16="http://schemas.microsoft.com/office/drawing/2014/main" id="{D0364CE1-1CFF-4DB7-A54F-CAE0D17025D6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1769;p51">
              <a:extLst>
                <a:ext uri="{FF2B5EF4-FFF2-40B4-BE49-F238E27FC236}">
                  <a16:creationId xmlns:a16="http://schemas.microsoft.com/office/drawing/2014/main" id="{D89B93CD-F1AE-4579-B420-1B46983FDA3C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1770;p51">
              <a:extLst>
                <a:ext uri="{FF2B5EF4-FFF2-40B4-BE49-F238E27FC236}">
                  <a16:creationId xmlns:a16="http://schemas.microsoft.com/office/drawing/2014/main" id="{89E663E9-6756-4787-9792-054ADDD67327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1771;p51">
              <a:extLst>
                <a:ext uri="{FF2B5EF4-FFF2-40B4-BE49-F238E27FC236}">
                  <a16:creationId xmlns:a16="http://schemas.microsoft.com/office/drawing/2014/main" id="{3E70A536-0EA4-4C66-AF6E-BBF58B46E913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1772;p51">
              <a:extLst>
                <a:ext uri="{FF2B5EF4-FFF2-40B4-BE49-F238E27FC236}">
                  <a16:creationId xmlns:a16="http://schemas.microsoft.com/office/drawing/2014/main" id="{98D90065-6CEE-45F7-BB60-6E652BB3713A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1773;p51">
              <a:extLst>
                <a:ext uri="{FF2B5EF4-FFF2-40B4-BE49-F238E27FC236}">
                  <a16:creationId xmlns:a16="http://schemas.microsoft.com/office/drawing/2014/main" id="{5FEAF8DA-96F9-499A-97FA-7450E66E5E5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1774;p51">
              <a:extLst>
                <a:ext uri="{FF2B5EF4-FFF2-40B4-BE49-F238E27FC236}">
                  <a16:creationId xmlns:a16="http://schemas.microsoft.com/office/drawing/2014/main" id="{9A1C7281-CDCF-4F4E-ADC7-40F5E31817BE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1775;p51">
              <a:extLst>
                <a:ext uri="{FF2B5EF4-FFF2-40B4-BE49-F238E27FC236}">
                  <a16:creationId xmlns:a16="http://schemas.microsoft.com/office/drawing/2014/main" id="{0751C781-719E-4D0C-8AB8-76252EEE5828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1776;p51">
              <a:extLst>
                <a:ext uri="{FF2B5EF4-FFF2-40B4-BE49-F238E27FC236}">
                  <a16:creationId xmlns:a16="http://schemas.microsoft.com/office/drawing/2014/main" id="{90694BAC-460E-42B4-9BE4-9B2ED28242AE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1777;p51">
              <a:extLst>
                <a:ext uri="{FF2B5EF4-FFF2-40B4-BE49-F238E27FC236}">
                  <a16:creationId xmlns:a16="http://schemas.microsoft.com/office/drawing/2014/main" id="{013C06A0-3AB8-472B-8BB1-3ABE4B37FAD2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1778;p51">
              <a:extLst>
                <a:ext uri="{FF2B5EF4-FFF2-40B4-BE49-F238E27FC236}">
                  <a16:creationId xmlns:a16="http://schemas.microsoft.com/office/drawing/2014/main" id="{FE7EF87F-9436-4B05-B9AA-413508F50524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1779;p51">
              <a:extLst>
                <a:ext uri="{FF2B5EF4-FFF2-40B4-BE49-F238E27FC236}">
                  <a16:creationId xmlns:a16="http://schemas.microsoft.com/office/drawing/2014/main" id="{B8FC7CFB-16D8-46AC-AB48-647A4335DEDC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1780;p51">
              <a:extLst>
                <a:ext uri="{FF2B5EF4-FFF2-40B4-BE49-F238E27FC236}">
                  <a16:creationId xmlns:a16="http://schemas.microsoft.com/office/drawing/2014/main" id="{3B6D0737-308C-4675-B266-E963F8115F18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1781;p51">
              <a:extLst>
                <a:ext uri="{FF2B5EF4-FFF2-40B4-BE49-F238E27FC236}">
                  <a16:creationId xmlns:a16="http://schemas.microsoft.com/office/drawing/2014/main" id="{F7D69738-2AC4-45BB-92CD-0305AE1760C0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1782;p51">
              <a:extLst>
                <a:ext uri="{FF2B5EF4-FFF2-40B4-BE49-F238E27FC236}">
                  <a16:creationId xmlns:a16="http://schemas.microsoft.com/office/drawing/2014/main" id="{FC4E2D4F-7323-498A-8315-354618D6E47B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1783;p51">
              <a:extLst>
                <a:ext uri="{FF2B5EF4-FFF2-40B4-BE49-F238E27FC236}">
                  <a16:creationId xmlns:a16="http://schemas.microsoft.com/office/drawing/2014/main" id="{9109B006-05D4-4261-ADCC-3CD9EB53AED1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1784;p51">
              <a:extLst>
                <a:ext uri="{FF2B5EF4-FFF2-40B4-BE49-F238E27FC236}">
                  <a16:creationId xmlns:a16="http://schemas.microsoft.com/office/drawing/2014/main" id="{D82D6941-D3FD-4F42-B778-DA72A0B94D39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1785;p51">
              <a:extLst>
                <a:ext uri="{FF2B5EF4-FFF2-40B4-BE49-F238E27FC236}">
                  <a16:creationId xmlns:a16="http://schemas.microsoft.com/office/drawing/2014/main" id="{FCFCFBDD-6E7F-4B40-A247-300A873B4674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1786;p51">
              <a:extLst>
                <a:ext uri="{FF2B5EF4-FFF2-40B4-BE49-F238E27FC236}">
                  <a16:creationId xmlns:a16="http://schemas.microsoft.com/office/drawing/2014/main" id="{42ED531B-41C7-471C-BCC5-54FF6D310930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1787;p51">
              <a:extLst>
                <a:ext uri="{FF2B5EF4-FFF2-40B4-BE49-F238E27FC236}">
                  <a16:creationId xmlns:a16="http://schemas.microsoft.com/office/drawing/2014/main" id="{0CAB1DE7-5528-46D4-8055-8AFD8EF0F2D8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1788;p51">
              <a:extLst>
                <a:ext uri="{FF2B5EF4-FFF2-40B4-BE49-F238E27FC236}">
                  <a16:creationId xmlns:a16="http://schemas.microsoft.com/office/drawing/2014/main" id="{0B3242B5-4C92-480B-8B92-B36D0BF7D149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1789;p51">
              <a:extLst>
                <a:ext uri="{FF2B5EF4-FFF2-40B4-BE49-F238E27FC236}">
                  <a16:creationId xmlns:a16="http://schemas.microsoft.com/office/drawing/2014/main" id="{77D3DD41-8A3F-4B11-98D2-D83703F8859E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1790;p51">
              <a:extLst>
                <a:ext uri="{FF2B5EF4-FFF2-40B4-BE49-F238E27FC236}">
                  <a16:creationId xmlns:a16="http://schemas.microsoft.com/office/drawing/2014/main" id="{E0956FC0-3BB7-4ADA-B3AF-3AD3CE0A3EE3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1791;p51">
              <a:extLst>
                <a:ext uri="{FF2B5EF4-FFF2-40B4-BE49-F238E27FC236}">
                  <a16:creationId xmlns:a16="http://schemas.microsoft.com/office/drawing/2014/main" id="{17980B44-269B-430A-BB73-5118F81728D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1792;p51">
              <a:extLst>
                <a:ext uri="{FF2B5EF4-FFF2-40B4-BE49-F238E27FC236}">
                  <a16:creationId xmlns:a16="http://schemas.microsoft.com/office/drawing/2014/main" id="{FCAB4878-C909-4FE5-BD4E-EBAB7B78048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1793;p51">
              <a:extLst>
                <a:ext uri="{FF2B5EF4-FFF2-40B4-BE49-F238E27FC236}">
                  <a16:creationId xmlns:a16="http://schemas.microsoft.com/office/drawing/2014/main" id="{484703F9-C781-41C4-ABCE-C7CE50984755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1794;p51">
              <a:extLst>
                <a:ext uri="{FF2B5EF4-FFF2-40B4-BE49-F238E27FC236}">
                  <a16:creationId xmlns:a16="http://schemas.microsoft.com/office/drawing/2014/main" id="{32A0B78A-E375-4F6B-9FA5-2D03060DF82B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1795;p51">
              <a:extLst>
                <a:ext uri="{FF2B5EF4-FFF2-40B4-BE49-F238E27FC236}">
                  <a16:creationId xmlns:a16="http://schemas.microsoft.com/office/drawing/2014/main" id="{358B491F-F96E-4123-AC0F-017F9A62500E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1796;p51">
              <a:extLst>
                <a:ext uri="{FF2B5EF4-FFF2-40B4-BE49-F238E27FC236}">
                  <a16:creationId xmlns:a16="http://schemas.microsoft.com/office/drawing/2014/main" id="{55D60EC3-AA55-49C0-9F24-D7FAA8854E3B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1797;p51">
              <a:extLst>
                <a:ext uri="{FF2B5EF4-FFF2-40B4-BE49-F238E27FC236}">
                  <a16:creationId xmlns:a16="http://schemas.microsoft.com/office/drawing/2014/main" id="{C4FF0215-98E1-4452-BF44-E6702EDCAFD2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1798;p51">
              <a:extLst>
                <a:ext uri="{FF2B5EF4-FFF2-40B4-BE49-F238E27FC236}">
                  <a16:creationId xmlns:a16="http://schemas.microsoft.com/office/drawing/2014/main" id="{D824267A-0901-4B47-88E8-95BEE5CCAEC8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1799;p51">
              <a:extLst>
                <a:ext uri="{FF2B5EF4-FFF2-40B4-BE49-F238E27FC236}">
                  <a16:creationId xmlns:a16="http://schemas.microsoft.com/office/drawing/2014/main" id="{88FD5218-F90A-4DFC-870A-56506BDA2E04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1800;p51">
              <a:extLst>
                <a:ext uri="{FF2B5EF4-FFF2-40B4-BE49-F238E27FC236}">
                  <a16:creationId xmlns:a16="http://schemas.microsoft.com/office/drawing/2014/main" id="{64380E7A-5ADB-43B6-A9F1-E9C61B10E28B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1801;p51">
              <a:extLst>
                <a:ext uri="{FF2B5EF4-FFF2-40B4-BE49-F238E27FC236}">
                  <a16:creationId xmlns:a16="http://schemas.microsoft.com/office/drawing/2014/main" id="{EDE90692-FF65-4DF4-BF98-296FD6CDA0D1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1802;p51">
              <a:extLst>
                <a:ext uri="{FF2B5EF4-FFF2-40B4-BE49-F238E27FC236}">
                  <a16:creationId xmlns:a16="http://schemas.microsoft.com/office/drawing/2014/main" id="{003964C4-DCDA-401A-B82D-5DE9229C0299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1803;p51">
              <a:extLst>
                <a:ext uri="{FF2B5EF4-FFF2-40B4-BE49-F238E27FC236}">
                  <a16:creationId xmlns:a16="http://schemas.microsoft.com/office/drawing/2014/main" id="{6A4EF432-5502-402B-9477-2FF4D409F12B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1804;p51">
              <a:extLst>
                <a:ext uri="{FF2B5EF4-FFF2-40B4-BE49-F238E27FC236}">
                  <a16:creationId xmlns:a16="http://schemas.microsoft.com/office/drawing/2014/main" id="{556E14A4-E6A3-454B-9579-1DAF118861A4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1805;p51">
              <a:extLst>
                <a:ext uri="{FF2B5EF4-FFF2-40B4-BE49-F238E27FC236}">
                  <a16:creationId xmlns:a16="http://schemas.microsoft.com/office/drawing/2014/main" id="{6EB424EF-5C7C-499C-B52D-24DEC78A9E0A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1806;p51">
              <a:extLst>
                <a:ext uri="{FF2B5EF4-FFF2-40B4-BE49-F238E27FC236}">
                  <a16:creationId xmlns:a16="http://schemas.microsoft.com/office/drawing/2014/main" id="{2FCA3BBE-260F-4288-8ECF-0453FF04F6CB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1807;p51">
              <a:extLst>
                <a:ext uri="{FF2B5EF4-FFF2-40B4-BE49-F238E27FC236}">
                  <a16:creationId xmlns:a16="http://schemas.microsoft.com/office/drawing/2014/main" id="{89B23B59-87DA-4D9A-89E8-1DEADECD4A75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1808;p51">
              <a:extLst>
                <a:ext uri="{FF2B5EF4-FFF2-40B4-BE49-F238E27FC236}">
                  <a16:creationId xmlns:a16="http://schemas.microsoft.com/office/drawing/2014/main" id="{4EB9C2E5-19F1-4490-A9D3-3AC439D82736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1809;p51">
              <a:extLst>
                <a:ext uri="{FF2B5EF4-FFF2-40B4-BE49-F238E27FC236}">
                  <a16:creationId xmlns:a16="http://schemas.microsoft.com/office/drawing/2014/main" id="{85D889D3-C110-43F2-AADD-01D4FC05A4E4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1810;p51">
              <a:extLst>
                <a:ext uri="{FF2B5EF4-FFF2-40B4-BE49-F238E27FC236}">
                  <a16:creationId xmlns:a16="http://schemas.microsoft.com/office/drawing/2014/main" id="{B818DDFE-67B5-45BF-A812-C3B78C27E98E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1811;p51">
              <a:extLst>
                <a:ext uri="{FF2B5EF4-FFF2-40B4-BE49-F238E27FC236}">
                  <a16:creationId xmlns:a16="http://schemas.microsoft.com/office/drawing/2014/main" id="{F61B720A-D6B4-4A10-BFE6-8B16CF92CA6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1812;p51">
              <a:extLst>
                <a:ext uri="{FF2B5EF4-FFF2-40B4-BE49-F238E27FC236}">
                  <a16:creationId xmlns:a16="http://schemas.microsoft.com/office/drawing/2014/main" id="{F1B1A812-8CB4-4095-9D94-1DAD68F96C48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1813;p51">
              <a:extLst>
                <a:ext uri="{FF2B5EF4-FFF2-40B4-BE49-F238E27FC236}">
                  <a16:creationId xmlns:a16="http://schemas.microsoft.com/office/drawing/2014/main" id="{CA705732-F9E7-4D64-867E-E1340A05BC2E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1814;p51">
              <a:extLst>
                <a:ext uri="{FF2B5EF4-FFF2-40B4-BE49-F238E27FC236}">
                  <a16:creationId xmlns:a16="http://schemas.microsoft.com/office/drawing/2014/main" id="{AF67E8B3-AE60-4092-8E0F-EAF536D11C3F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1815;p51">
              <a:extLst>
                <a:ext uri="{FF2B5EF4-FFF2-40B4-BE49-F238E27FC236}">
                  <a16:creationId xmlns:a16="http://schemas.microsoft.com/office/drawing/2014/main" id="{F02E16A1-EC91-493E-94C1-49FC0DBE4BDE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1816;p51">
              <a:extLst>
                <a:ext uri="{FF2B5EF4-FFF2-40B4-BE49-F238E27FC236}">
                  <a16:creationId xmlns:a16="http://schemas.microsoft.com/office/drawing/2014/main" id="{4E2E0606-C44A-4AE5-86F5-69A07385DFA6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1817;p51">
              <a:extLst>
                <a:ext uri="{FF2B5EF4-FFF2-40B4-BE49-F238E27FC236}">
                  <a16:creationId xmlns:a16="http://schemas.microsoft.com/office/drawing/2014/main" id="{3302C958-312C-4090-9702-0ED8B8DDBE18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1818;p51">
              <a:extLst>
                <a:ext uri="{FF2B5EF4-FFF2-40B4-BE49-F238E27FC236}">
                  <a16:creationId xmlns:a16="http://schemas.microsoft.com/office/drawing/2014/main" id="{9271CEA8-3A34-4C89-9E74-B492E18E157D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1819;p51">
              <a:extLst>
                <a:ext uri="{FF2B5EF4-FFF2-40B4-BE49-F238E27FC236}">
                  <a16:creationId xmlns:a16="http://schemas.microsoft.com/office/drawing/2014/main" id="{2C03852C-C132-4189-9B5C-43C09E4120F6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1820;p51">
              <a:extLst>
                <a:ext uri="{FF2B5EF4-FFF2-40B4-BE49-F238E27FC236}">
                  <a16:creationId xmlns:a16="http://schemas.microsoft.com/office/drawing/2014/main" id="{7C4CAC40-6DD0-4097-9189-5E66BB287271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1821;p51">
              <a:extLst>
                <a:ext uri="{FF2B5EF4-FFF2-40B4-BE49-F238E27FC236}">
                  <a16:creationId xmlns:a16="http://schemas.microsoft.com/office/drawing/2014/main" id="{9AEF29BD-575D-4B93-BBA3-295CF28F93B1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1822;p51">
              <a:extLst>
                <a:ext uri="{FF2B5EF4-FFF2-40B4-BE49-F238E27FC236}">
                  <a16:creationId xmlns:a16="http://schemas.microsoft.com/office/drawing/2014/main" id="{5B9B55FF-A087-41A3-95D0-8408995449BC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1823;p51">
              <a:extLst>
                <a:ext uri="{FF2B5EF4-FFF2-40B4-BE49-F238E27FC236}">
                  <a16:creationId xmlns:a16="http://schemas.microsoft.com/office/drawing/2014/main" id="{5B1497AF-F9F3-47CD-ACF0-9E6DD24D96B3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1824;p51">
              <a:extLst>
                <a:ext uri="{FF2B5EF4-FFF2-40B4-BE49-F238E27FC236}">
                  <a16:creationId xmlns:a16="http://schemas.microsoft.com/office/drawing/2014/main" id="{45B19162-AB71-47F7-8006-767532FE42FE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1825;p51">
              <a:extLst>
                <a:ext uri="{FF2B5EF4-FFF2-40B4-BE49-F238E27FC236}">
                  <a16:creationId xmlns:a16="http://schemas.microsoft.com/office/drawing/2014/main" id="{62AE9470-4EFF-4836-A8B7-A09AA78BBD14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1826;p51">
              <a:extLst>
                <a:ext uri="{FF2B5EF4-FFF2-40B4-BE49-F238E27FC236}">
                  <a16:creationId xmlns:a16="http://schemas.microsoft.com/office/drawing/2014/main" id="{FB806F35-6140-4B4B-B5D7-C5605715860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1827;p51">
              <a:extLst>
                <a:ext uri="{FF2B5EF4-FFF2-40B4-BE49-F238E27FC236}">
                  <a16:creationId xmlns:a16="http://schemas.microsoft.com/office/drawing/2014/main" id="{F7BF40A0-0EA6-40E0-BC9D-7EDB87C7AC7D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1828;p51">
              <a:extLst>
                <a:ext uri="{FF2B5EF4-FFF2-40B4-BE49-F238E27FC236}">
                  <a16:creationId xmlns:a16="http://schemas.microsoft.com/office/drawing/2014/main" id="{E8E7473D-B0FC-49D3-9BB1-4D0C99BD71D5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1829;p51">
              <a:extLst>
                <a:ext uri="{FF2B5EF4-FFF2-40B4-BE49-F238E27FC236}">
                  <a16:creationId xmlns:a16="http://schemas.microsoft.com/office/drawing/2014/main" id="{2D29D3B1-642C-4310-96C5-D59D10E19BEC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1830;p51">
              <a:extLst>
                <a:ext uri="{FF2B5EF4-FFF2-40B4-BE49-F238E27FC236}">
                  <a16:creationId xmlns:a16="http://schemas.microsoft.com/office/drawing/2014/main" id="{684329F3-242D-40F9-89B9-AC968544038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1831;p51">
              <a:extLst>
                <a:ext uri="{FF2B5EF4-FFF2-40B4-BE49-F238E27FC236}">
                  <a16:creationId xmlns:a16="http://schemas.microsoft.com/office/drawing/2014/main" id="{E96E4BEB-1847-43E1-892E-C7C04178789E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1832;p51">
              <a:extLst>
                <a:ext uri="{FF2B5EF4-FFF2-40B4-BE49-F238E27FC236}">
                  <a16:creationId xmlns:a16="http://schemas.microsoft.com/office/drawing/2014/main" id="{8DCDC3C2-5B00-4211-B58F-F068F92A02FE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1833;p51">
              <a:extLst>
                <a:ext uri="{FF2B5EF4-FFF2-40B4-BE49-F238E27FC236}">
                  <a16:creationId xmlns:a16="http://schemas.microsoft.com/office/drawing/2014/main" id="{987513A8-813F-4C38-8D49-C1E347B721C9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1834;p51">
              <a:extLst>
                <a:ext uri="{FF2B5EF4-FFF2-40B4-BE49-F238E27FC236}">
                  <a16:creationId xmlns:a16="http://schemas.microsoft.com/office/drawing/2014/main" id="{F6263A6F-BC22-497D-B21E-0D6840B91AE1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1835;p51">
              <a:extLst>
                <a:ext uri="{FF2B5EF4-FFF2-40B4-BE49-F238E27FC236}">
                  <a16:creationId xmlns:a16="http://schemas.microsoft.com/office/drawing/2014/main" id="{8E329BF0-FED1-41AC-8374-3FAE73223561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1836;p51">
              <a:extLst>
                <a:ext uri="{FF2B5EF4-FFF2-40B4-BE49-F238E27FC236}">
                  <a16:creationId xmlns:a16="http://schemas.microsoft.com/office/drawing/2014/main" id="{49981434-38F6-4595-9ABF-437DED7C208A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1837;p51">
              <a:extLst>
                <a:ext uri="{FF2B5EF4-FFF2-40B4-BE49-F238E27FC236}">
                  <a16:creationId xmlns:a16="http://schemas.microsoft.com/office/drawing/2014/main" id="{2CCEE97F-F34A-4BD1-8D5C-C3A089AACFC4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1838;p51">
              <a:extLst>
                <a:ext uri="{FF2B5EF4-FFF2-40B4-BE49-F238E27FC236}">
                  <a16:creationId xmlns:a16="http://schemas.microsoft.com/office/drawing/2014/main" id="{E44154C8-F694-4B2A-A983-BB6FDDF40F06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1839;p51">
              <a:extLst>
                <a:ext uri="{FF2B5EF4-FFF2-40B4-BE49-F238E27FC236}">
                  <a16:creationId xmlns:a16="http://schemas.microsoft.com/office/drawing/2014/main" id="{93E9635C-7A96-4577-92BA-6E16031D6B78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1840;p51">
              <a:extLst>
                <a:ext uri="{FF2B5EF4-FFF2-40B4-BE49-F238E27FC236}">
                  <a16:creationId xmlns:a16="http://schemas.microsoft.com/office/drawing/2014/main" id="{7B4E59CD-B61F-4465-98F2-D093B223E08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1841;p51">
              <a:extLst>
                <a:ext uri="{FF2B5EF4-FFF2-40B4-BE49-F238E27FC236}">
                  <a16:creationId xmlns:a16="http://schemas.microsoft.com/office/drawing/2014/main" id="{D335D740-0B01-4831-8555-E1D61B5CDBD4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1842;p51">
              <a:extLst>
                <a:ext uri="{FF2B5EF4-FFF2-40B4-BE49-F238E27FC236}">
                  <a16:creationId xmlns:a16="http://schemas.microsoft.com/office/drawing/2014/main" id="{D386418A-8431-4197-A1C9-7AAA27B6F237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1843;p51">
              <a:extLst>
                <a:ext uri="{FF2B5EF4-FFF2-40B4-BE49-F238E27FC236}">
                  <a16:creationId xmlns:a16="http://schemas.microsoft.com/office/drawing/2014/main" id="{445CF086-1BD3-43E4-9C5C-DDD843ADCAA5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1844;p51">
              <a:extLst>
                <a:ext uri="{FF2B5EF4-FFF2-40B4-BE49-F238E27FC236}">
                  <a16:creationId xmlns:a16="http://schemas.microsoft.com/office/drawing/2014/main" id="{7361FF85-8FD0-496F-95F1-7F6EAB4A53B3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1845;p51">
              <a:extLst>
                <a:ext uri="{FF2B5EF4-FFF2-40B4-BE49-F238E27FC236}">
                  <a16:creationId xmlns:a16="http://schemas.microsoft.com/office/drawing/2014/main" id="{D46D7230-5C6C-4961-9107-A87A5F4405F8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1846;p51">
              <a:extLst>
                <a:ext uri="{FF2B5EF4-FFF2-40B4-BE49-F238E27FC236}">
                  <a16:creationId xmlns:a16="http://schemas.microsoft.com/office/drawing/2014/main" id="{C773B499-1235-4C19-9772-9B9183C92F09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1847;p51">
              <a:extLst>
                <a:ext uri="{FF2B5EF4-FFF2-40B4-BE49-F238E27FC236}">
                  <a16:creationId xmlns:a16="http://schemas.microsoft.com/office/drawing/2014/main" id="{85ED5DE6-6764-4DBE-BDE6-745A41F6B16E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1848;p51">
              <a:extLst>
                <a:ext uri="{FF2B5EF4-FFF2-40B4-BE49-F238E27FC236}">
                  <a16:creationId xmlns:a16="http://schemas.microsoft.com/office/drawing/2014/main" id="{F7862087-2D9C-4B74-B496-D3BB1E44A142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1849;p51">
              <a:extLst>
                <a:ext uri="{FF2B5EF4-FFF2-40B4-BE49-F238E27FC236}">
                  <a16:creationId xmlns:a16="http://schemas.microsoft.com/office/drawing/2014/main" id="{0F1635C7-B914-4EEE-8734-165417C97309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1850;p51">
              <a:extLst>
                <a:ext uri="{FF2B5EF4-FFF2-40B4-BE49-F238E27FC236}">
                  <a16:creationId xmlns:a16="http://schemas.microsoft.com/office/drawing/2014/main" id="{86E94460-8D73-47E6-AB7F-F542F265CEE5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1851;p51">
              <a:extLst>
                <a:ext uri="{FF2B5EF4-FFF2-40B4-BE49-F238E27FC236}">
                  <a16:creationId xmlns:a16="http://schemas.microsoft.com/office/drawing/2014/main" id="{A2C1BFD4-EAB6-4CA8-B4B7-A78DB386321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1852;p51">
              <a:extLst>
                <a:ext uri="{FF2B5EF4-FFF2-40B4-BE49-F238E27FC236}">
                  <a16:creationId xmlns:a16="http://schemas.microsoft.com/office/drawing/2014/main" id="{99F3CB30-94AF-4B6B-A9BF-67CC27EAFBB5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1853;p51">
              <a:extLst>
                <a:ext uri="{FF2B5EF4-FFF2-40B4-BE49-F238E27FC236}">
                  <a16:creationId xmlns:a16="http://schemas.microsoft.com/office/drawing/2014/main" id="{6C20EF0D-D6B7-453F-AC2F-6703B76FBC2E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1854;p51">
              <a:extLst>
                <a:ext uri="{FF2B5EF4-FFF2-40B4-BE49-F238E27FC236}">
                  <a16:creationId xmlns:a16="http://schemas.microsoft.com/office/drawing/2014/main" id="{816E3237-CC56-48FA-963E-B889B449C025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34" name="Title 1">
            <a:extLst>
              <a:ext uri="{FF2B5EF4-FFF2-40B4-BE49-F238E27FC236}">
                <a16:creationId xmlns:a16="http://schemas.microsoft.com/office/drawing/2014/main" id="{E5EC06A7-85CB-45F7-B231-073F2221F399}"/>
              </a:ext>
            </a:extLst>
          </p:cNvPr>
          <p:cNvSpPr txBox="1">
            <a:spLocks/>
          </p:cNvSpPr>
          <p:nvPr/>
        </p:nvSpPr>
        <p:spPr>
          <a:xfrm>
            <a:off x="21096739" y="1073961"/>
            <a:ext cx="171514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4735" name="Title 1">
            <a:extLst>
              <a:ext uri="{FF2B5EF4-FFF2-40B4-BE49-F238E27FC236}">
                <a16:creationId xmlns:a16="http://schemas.microsoft.com/office/drawing/2014/main" id="{66031D3A-46BB-4192-A2E0-3F5F57D54DB6}"/>
              </a:ext>
            </a:extLst>
          </p:cNvPr>
          <p:cNvSpPr txBox="1">
            <a:spLocks/>
          </p:cNvSpPr>
          <p:nvPr/>
        </p:nvSpPr>
        <p:spPr>
          <a:xfrm>
            <a:off x="20681770" y="1828623"/>
            <a:ext cx="20513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736" name="Title 1">
            <a:extLst>
              <a:ext uri="{FF2B5EF4-FFF2-40B4-BE49-F238E27FC236}">
                <a16:creationId xmlns:a16="http://schemas.microsoft.com/office/drawing/2014/main" id="{607C9817-7E76-4C93-95CF-A16D5C0774B3}"/>
              </a:ext>
            </a:extLst>
          </p:cNvPr>
          <p:cNvSpPr txBox="1">
            <a:spLocks/>
          </p:cNvSpPr>
          <p:nvPr/>
        </p:nvSpPr>
        <p:spPr>
          <a:xfrm>
            <a:off x="20681770" y="2420918"/>
            <a:ext cx="270754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Scope of project</a:t>
            </a:r>
          </a:p>
        </p:txBody>
      </p:sp>
      <p:sp>
        <p:nvSpPr>
          <p:cNvPr id="4737" name="Title 1">
            <a:extLst>
              <a:ext uri="{FF2B5EF4-FFF2-40B4-BE49-F238E27FC236}">
                <a16:creationId xmlns:a16="http://schemas.microsoft.com/office/drawing/2014/main" id="{9A06A7D8-4AD5-478F-8A22-B7645C6749D8}"/>
              </a:ext>
            </a:extLst>
          </p:cNvPr>
          <p:cNvSpPr txBox="1">
            <a:spLocks/>
          </p:cNvSpPr>
          <p:nvPr/>
        </p:nvSpPr>
        <p:spPr>
          <a:xfrm>
            <a:off x="20681770" y="2962840"/>
            <a:ext cx="20513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Work progress</a:t>
            </a:r>
          </a:p>
        </p:txBody>
      </p:sp>
      <p:pic>
        <p:nvPicPr>
          <p:cNvPr id="671" name="Graphic 670">
            <a:extLst>
              <a:ext uri="{FF2B5EF4-FFF2-40B4-BE49-F238E27FC236}">
                <a16:creationId xmlns:a16="http://schemas.microsoft.com/office/drawing/2014/main" id="{B15D8559-58EE-452F-8D4C-BF6EE4765E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3076322" y="1928524"/>
            <a:ext cx="935101" cy="822960"/>
          </a:xfrm>
          <a:prstGeom prst="rect">
            <a:avLst/>
          </a:prstGeom>
        </p:spPr>
      </p:pic>
      <p:sp>
        <p:nvSpPr>
          <p:cNvPr id="672" name="Title 1">
            <a:extLst>
              <a:ext uri="{FF2B5EF4-FFF2-40B4-BE49-F238E27FC236}">
                <a16:creationId xmlns:a16="http://schemas.microsoft.com/office/drawing/2014/main" id="{B286F118-A945-45DA-8FCE-D0BAA58239F6}"/>
              </a:ext>
            </a:extLst>
          </p:cNvPr>
          <p:cNvSpPr txBox="1">
            <a:spLocks/>
          </p:cNvSpPr>
          <p:nvPr/>
        </p:nvSpPr>
        <p:spPr>
          <a:xfrm>
            <a:off x="13742426" y="1821570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sp>
        <p:nvSpPr>
          <p:cNvPr id="673" name="Title 1">
            <a:extLst>
              <a:ext uri="{FF2B5EF4-FFF2-40B4-BE49-F238E27FC236}">
                <a16:creationId xmlns:a16="http://schemas.microsoft.com/office/drawing/2014/main" id="{7BA190DB-0DA5-4EE6-BE25-8920C52B8341}"/>
              </a:ext>
            </a:extLst>
          </p:cNvPr>
          <p:cNvSpPr txBox="1">
            <a:spLocks/>
          </p:cNvSpPr>
          <p:nvPr/>
        </p:nvSpPr>
        <p:spPr>
          <a:xfrm>
            <a:off x="11846081" y="293080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8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Innovation Manufacturing</a:t>
            </a:r>
          </a:p>
        </p:txBody>
      </p:sp>
      <p:sp>
        <p:nvSpPr>
          <p:cNvPr id="576" name="Rectangle: Top Corners Rounded 575">
            <a:extLst>
              <a:ext uri="{FF2B5EF4-FFF2-40B4-BE49-F238E27FC236}">
                <a16:creationId xmlns:a16="http://schemas.microsoft.com/office/drawing/2014/main" id="{E74499EC-9368-4BCF-A65C-41E1D2231045}"/>
              </a:ext>
            </a:extLst>
          </p:cNvPr>
          <p:cNvSpPr/>
          <p:nvPr/>
        </p:nvSpPr>
        <p:spPr>
          <a:xfrm rot="10800000">
            <a:off x="-3095" y="-211370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7" name="Picture 2">
            <a:extLst>
              <a:ext uri="{FF2B5EF4-FFF2-40B4-BE49-F238E27FC236}">
                <a16:creationId xmlns:a16="http://schemas.microsoft.com/office/drawing/2014/main" id="{E8251290-54D4-48BC-AAE2-1AE8988D9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-204823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8" name="Title 1">
            <a:extLst>
              <a:ext uri="{FF2B5EF4-FFF2-40B4-BE49-F238E27FC236}">
                <a16:creationId xmlns:a16="http://schemas.microsoft.com/office/drawing/2014/main" id="{96F3D14B-8ED5-4266-8B6B-A68ABCFEAF80}"/>
              </a:ext>
            </a:extLst>
          </p:cNvPr>
          <p:cNvSpPr txBox="1">
            <a:spLocks/>
          </p:cNvSpPr>
          <p:nvPr/>
        </p:nvSpPr>
        <p:spPr>
          <a:xfrm>
            <a:off x="1904089" y="-198743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79" name="Straight Connector 578">
            <a:extLst>
              <a:ext uri="{FF2B5EF4-FFF2-40B4-BE49-F238E27FC236}">
                <a16:creationId xmlns:a16="http://schemas.microsoft.com/office/drawing/2014/main" id="{AE57E1B4-3878-4865-AE49-B30E883ADB96}"/>
              </a:ext>
            </a:extLst>
          </p:cNvPr>
          <p:cNvCxnSpPr/>
          <p:nvPr/>
        </p:nvCxnSpPr>
        <p:spPr>
          <a:xfrm>
            <a:off x="1832969" y="-198792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0" name="Title 1">
            <a:extLst>
              <a:ext uri="{FF2B5EF4-FFF2-40B4-BE49-F238E27FC236}">
                <a16:creationId xmlns:a16="http://schemas.microsoft.com/office/drawing/2014/main" id="{76630F45-26FB-4D3B-A028-626D95C374FC}"/>
              </a:ext>
            </a:extLst>
          </p:cNvPr>
          <p:cNvSpPr txBox="1">
            <a:spLocks/>
          </p:cNvSpPr>
          <p:nvPr/>
        </p:nvSpPr>
        <p:spPr>
          <a:xfrm>
            <a:off x="1904089" y="-172947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81" name="Picture 2" descr="C.S.I. Group – ไทย">
            <a:extLst>
              <a:ext uri="{FF2B5EF4-FFF2-40B4-BE49-F238E27FC236}">
                <a16:creationId xmlns:a16="http://schemas.microsoft.com/office/drawing/2014/main" id="{D687C4F8-DF45-48C7-9910-922D1CB027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-198708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9" name="Google Shape;55;p7">
            <a:extLst>
              <a:ext uri="{FF2B5EF4-FFF2-40B4-BE49-F238E27FC236}">
                <a16:creationId xmlns:a16="http://schemas.microsoft.com/office/drawing/2014/main" id="{06674828-1E30-4093-BAA7-472AC1584C74}"/>
              </a:ext>
            </a:extLst>
          </p:cNvPr>
          <p:cNvSpPr/>
          <p:nvPr/>
        </p:nvSpPr>
        <p:spPr>
          <a:xfrm rot="5400000" flipH="1" flipV="1">
            <a:off x="2149403" y="5439579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0" name="Google Shape;56;p7">
            <a:extLst>
              <a:ext uri="{FF2B5EF4-FFF2-40B4-BE49-F238E27FC236}">
                <a16:creationId xmlns:a16="http://schemas.microsoft.com/office/drawing/2014/main" id="{B861B426-DFFA-460D-A3CA-DA2F5413FEE7}"/>
              </a:ext>
            </a:extLst>
          </p:cNvPr>
          <p:cNvSpPr/>
          <p:nvPr/>
        </p:nvSpPr>
        <p:spPr>
          <a:xfrm rot="16200000" flipV="1">
            <a:off x="70363" y="5569123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Rectangle: Rounded Corners 590">
            <a:extLst>
              <a:ext uri="{FF2B5EF4-FFF2-40B4-BE49-F238E27FC236}">
                <a16:creationId xmlns:a16="http://schemas.microsoft.com/office/drawing/2014/main" id="{6E2FFFFA-2347-495D-8959-E98DF74BE720}"/>
              </a:ext>
            </a:extLst>
          </p:cNvPr>
          <p:cNvSpPr/>
          <p:nvPr/>
        </p:nvSpPr>
        <p:spPr>
          <a:xfrm>
            <a:off x="2643504" y="5639489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FFBAC536-F064-41BF-A52D-539CA2A2F07A}"/>
              </a:ext>
            </a:extLst>
          </p:cNvPr>
          <p:cNvSpPr txBox="1"/>
          <p:nvPr/>
        </p:nvSpPr>
        <p:spPr>
          <a:xfrm>
            <a:off x="529481" y="5678183"/>
            <a:ext cx="146791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9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6A15A474-C62D-44C4-9D2F-572EF533CBF2}"/>
              </a:ext>
            </a:extLst>
          </p:cNvPr>
          <p:cNvSpPr txBox="1"/>
          <p:nvPr/>
        </p:nvSpPr>
        <p:spPr>
          <a:xfrm>
            <a:off x="2064147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94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D8167D4-A23F-489A-80FE-EA39678DFA1E}"/>
              </a:ext>
            </a:extLst>
          </p:cNvPr>
          <p:cNvSpPr txBox="1"/>
          <p:nvPr/>
        </p:nvSpPr>
        <p:spPr>
          <a:xfrm>
            <a:off x="2545022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95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23628515-8044-47D4-9FFF-C20CC987B6FD}"/>
              </a:ext>
            </a:extLst>
          </p:cNvPr>
          <p:cNvSpPr txBox="1"/>
          <p:nvPr/>
        </p:nvSpPr>
        <p:spPr>
          <a:xfrm>
            <a:off x="92148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01063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8786E772-F694-4534-9CDB-FD7158C1CE41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08642" y="1079700"/>
            <a:ext cx="5796953" cy="3259195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หน้าจอแก้ไขข้อมูลส่วนตัว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C8BDA82A-A55B-4377-8667-DE0879000DCB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5492033D-8738-4D16-B1FF-37E6CDA0BFB3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5D069166-E687-499D-A065-171EB8099487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8C2F1D0C-7B7F-48F3-B503-927C662BEED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A33D5621-25D2-4D09-9B86-83BD2A6022F7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1D827C1-EC98-4DA1-926E-3B5497BFCC0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545112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519F179F-AACB-494B-A276-F682F388AA45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29242" y="1009376"/>
            <a:ext cx="5946752" cy="338554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5D019861-D26E-455B-8E5A-E0FC132C6D6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BE205AF5-D075-42D0-8F80-DE1F29172B9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708C8AA-4140-4509-8F49-78B08B812B3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9707469-8C34-4399-9733-E48743E8FD72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E239703D-4E46-472B-893D-70D1FA73447C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4C38184-E0DB-4EC9-BB48-88935379CB9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65960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F2CBE2F8-4C22-4AB2-A8AE-33B8EC7F0360}"/>
              </a:ext>
            </a:extLst>
          </p:cNvPr>
          <p:cNvSpPr/>
          <p:nvPr/>
        </p:nvSpPr>
        <p:spPr>
          <a:xfrm>
            <a:off x="-5" y="-6192"/>
            <a:ext cx="9162844" cy="5149691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16086" y="248989"/>
            <a:ext cx="8159908" cy="4645522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1974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727355"/>
            <a:ext cx="2024432" cy="1806707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703884" y="290268"/>
            <a:ext cx="600710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877401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971CBACD-189C-40BC-B646-9DC1841F73C3}"/>
              </a:ext>
            </a:extLst>
          </p:cNvPr>
          <p:cNvSpPr/>
          <p:nvPr/>
        </p:nvSpPr>
        <p:spPr>
          <a:xfrm>
            <a:off x="2990919" y="1286214"/>
            <a:ext cx="5198365" cy="2924080"/>
          </a:xfrm>
          <a:prstGeom prst="rect">
            <a:avLst/>
          </a:prstGeom>
          <a:solidFill>
            <a:srgbClr val="112925">
              <a:alpha val="6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629242" y="1009376"/>
            <a:ext cx="5946752" cy="338554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923E2C97-2707-4D41-AF44-B8C770715BC2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728752B0-1AE6-4B5E-AF0C-6D885DB97E6A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B2B8E10F-D528-4440-8051-22DB7723EFE1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33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ECCE7CDF-5900-4B59-A146-7E7A29C06028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EBDE3218-57EC-4F0F-A1B3-43F0438255B9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445F234A-79FF-45BA-8B9B-2112CDB11B15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17172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</p:spTree>
  </p:cSld>
  <p:clrMapOvr>
    <a:masterClrMapping/>
  </p:clrMapOvr>
  <p:transition spd="slow"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45909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0" y="1821570"/>
            <a:ext cx="9152117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93080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8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Innovation Manufacturing</a:t>
            </a:r>
          </a:p>
        </p:txBody>
      </p:sp>
      <p:sp>
        <p:nvSpPr>
          <p:cNvPr id="30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2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3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6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627" name="Google Shape;6080;p63">
            <a:extLst>
              <a:ext uri="{FF2B5EF4-FFF2-40B4-BE49-F238E27FC236}">
                <a16:creationId xmlns:a16="http://schemas.microsoft.com/office/drawing/2014/main" id="{2BA824F1-07A8-4CAC-8D1B-772480B5641E}"/>
              </a:ext>
            </a:extLst>
          </p:cNvPr>
          <p:cNvGrpSpPr/>
          <p:nvPr/>
        </p:nvGrpSpPr>
        <p:grpSpPr>
          <a:xfrm>
            <a:off x="-2994722" y="2930803"/>
            <a:ext cx="1174927" cy="1780403"/>
            <a:chOff x="2082694" y="1026193"/>
            <a:chExt cx="1995478" cy="3023807"/>
          </a:xfrm>
        </p:grpSpPr>
        <p:sp>
          <p:nvSpPr>
            <p:cNvPr id="628" name="Google Shape;6081;p63">
              <a:extLst>
                <a:ext uri="{FF2B5EF4-FFF2-40B4-BE49-F238E27FC236}">
                  <a16:creationId xmlns:a16="http://schemas.microsoft.com/office/drawing/2014/main" id="{8802A0BB-6FD2-4394-97FC-EC0C0FD390F1}"/>
                </a:ext>
              </a:extLst>
            </p:cNvPr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082;p63">
              <a:extLst>
                <a:ext uri="{FF2B5EF4-FFF2-40B4-BE49-F238E27FC236}">
                  <a16:creationId xmlns:a16="http://schemas.microsoft.com/office/drawing/2014/main" id="{DB4BD200-FD68-4CBE-975D-01BB286445B1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083;p63">
              <a:extLst>
                <a:ext uri="{FF2B5EF4-FFF2-40B4-BE49-F238E27FC236}">
                  <a16:creationId xmlns:a16="http://schemas.microsoft.com/office/drawing/2014/main" id="{F3A287E5-C63C-4111-AD11-4584AA808EEF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084;p63">
              <a:extLst>
                <a:ext uri="{FF2B5EF4-FFF2-40B4-BE49-F238E27FC236}">
                  <a16:creationId xmlns:a16="http://schemas.microsoft.com/office/drawing/2014/main" id="{CDBF5AF0-F359-4B58-AF3C-8A95FA59CF31}"/>
                </a:ext>
              </a:extLst>
            </p:cNvPr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085;p63">
              <a:extLst>
                <a:ext uri="{FF2B5EF4-FFF2-40B4-BE49-F238E27FC236}">
                  <a16:creationId xmlns:a16="http://schemas.microsoft.com/office/drawing/2014/main" id="{C62F0D6D-FB9E-4000-826C-D6519C470497}"/>
                </a:ext>
              </a:extLst>
            </p:cNvPr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086;p63">
              <a:extLst>
                <a:ext uri="{FF2B5EF4-FFF2-40B4-BE49-F238E27FC236}">
                  <a16:creationId xmlns:a16="http://schemas.microsoft.com/office/drawing/2014/main" id="{1E89FDE1-C55B-4D86-8068-50598B7B9EA6}"/>
                </a:ext>
              </a:extLst>
            </p:cNvPr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087;p63">
              <a:extLst>
                <a:ext uri="{FF2B5EF4-FFF2-40B4-BE49-F238E27FC236}">
                  <a16:creationId xmlns:a16="http://schemas.microsoft.com/office/drawing/2014/main" id="{51277A8D-8261-475D-83A7-BF1DD6EB0626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088;p63">
              <a:extLst>
                <a:ext uri="{FF2B5EF4-FFF2-40B4-BE49-F238E27FC236}">
                  <a16:creationId xmlns:a16="http://schemas.microsoft.com/office/drawing/2014/main" id="{199212B5-F381-4536-AFCF-79CD5ABAD31B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089;p63">
              <a:extLst>
                <a:ext uri="{FF2B5EF4-FFF2-40B4-BE49-F238E27FC236}">
                  <a16:creationId xmlns:a16="http://schemas.microsoft.com/office/drawing/2014/main" id="{A07C22B2-7335-4527-95C0-B44DD471D853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090;p63">
              <a:extLst>
                <a:ext uri="{FF2B5EF4-FFF2-40B4-BE49-F238E27FC236}">
                  <a16:creationId xmlns:a16="http://schemas.microsoft.com/office/drawing/2014/main" id="{720B8330-6D92-4AE4-B141-72991E9CCB9B}"/>
                </a:ext>
              </a:extLst>
            </p:cNvPr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091;p63">
              <a:extLst>
                <a:ext uri="{FF2B5EF4-FFF2-40B4-BE49-F238E27FC236}">
                  <a16:creationId xmlns:a16="http://schemas.microsoft.com/office/drawing/2014/main" id="{A807D033-66AA-4F8D-B793-C2939D355991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092;p63">
              <a:extLst>
                <a:ext uri="{FF2B5EF4-FFF2-40B4-BE49-F238E27FC236}">
                  <a16:creationId xmlns:a16="http://schemas.microsoft.com/office/drawing/2014/main" id="{6D076AAD-EF29-4961-9626-B0598AD83591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093;p63">
              <a:extLst>
                <a:ext uri="{FF2B5EF4-FFF2-40B4-BE49-F238E27FC236}">
                  <a16:creationId xmlns:a16="http://schemas.microsoft.com/office/drawing/2014/main" id="{33670BCB-3D0A-48E5-B51C-A8343D42E35A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094;p63">
              <a:extLst>
                <a:ext uri="{FF2B5EF4-FFF2-40B4-BE49-F238E27FC236}">
                  <a16:creationId xmlns:a16="http://schemas.microsoft.com/office/drawing/2014/main" id="{1BB26F2D-9064-4251-B8F4-957627D0A92D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095;p63">
              <a:extLst>
                <a:ext uri="{FF2B5EF4-FFF2-40B4-BE49-F238E27FC236}">
                  <a16:creationId xmlns:a16="http://schemas.microsoft.com/office/drawing/2014/main" id="{7983F808-DCB4-4F63-8F6E-B938FA36B642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096;p63">
              <a:extLst>
                <a:ext uri="{FF2B5EF4-FFF2-40B4-BE49-F238E27FC236}">
                  <a16:creationId xmlns:a16="http://schemas.microsoft.com/office/drawing/2014/main" id="{6ACCC86B-E124-447C-969E-FE7E16A5C3E9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097;p63">
              <a:extLst>
                <a:ext uri="{FF2B5EF4-FFF2-40B4-BE49-F238E27FC236}">
                  <a16:creationId xmlns:a16="http://schemas.microsoft.com/office/drawing/2014/main" id="{B74727E6-A45F-4FC7-876D-6872037431DB}"/>
                </a:ext>
              </a:extLst>
            </p:cNvPr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098;p63">
              <a:extLst>
                <a:ext uri="{FF2B5EF4-FFF2-40B4-BE49-F238E27FC236}">
                  <a16:creationId xmlns:a16="http://schemas.microsoft.com/office/drawing/2014/main" id="{93A1E6FC-1EB3-46FC-9EDF-41B0B2D5F20D}"/>
                </a:ext>
              </a:extLst>
            </p:cNvPr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099;p63">
              <a:extLst>
                <a:ext uri="{FF2B5EF4-FFF2-40B4-BE49-F238E27FC236}">
                  <a16:creationId xmlns:a16="http://schemas.microsoft.com/office/drawing/2014/main" id="{996C4DC8-F981-4E2E-AF8C-4EEE970670BA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100;p63">
              <a:extLst>
                <a:ext uri="{FF2B5EF4-FFF2-40B4-BE49-F238E27FC236}">
                  <a16:creationId xmlns:a16="http://schemas.microsoft.com/office/drawing/2014/main" id="{48C52F1D-C26A-4E4D-966B-9885693B0C61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101;p63">
              <a:extLst>
                <a:ext uri="{FF2B5EF4-FFF2-40B4-BE49-F238E27FC236}">
                  <a16:creationId xmlns:a16="http://schemas.microsoft.com/office/drawing/2014/main" id="{089DB11D-FE9F-4ACD-8289-82FE9CFDD7B0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102;p63">
              <a:extLst>
                <a:ext uri="{FF2B5EF4-FFF2-40B4-BE49-F238E27FC236}">
                  <a16:creationId xmlns:a16="http://schemas.microsoft.com/office/drawing/2014/main" id="{31C4A703-9BB1-452C-851E-8821A10ADFAE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103;p63">
              <a:extLst>
                <a:ext uri="{FF2B5EF4-FFF2-40B4-BE49-F238E27FC236}">
                  <a16:creationId xmlns:a16="http://schemas.microsoft.com/office/drawing/2014/main" id="{82D85CF5-30DF-4031-A83D-6725633DDEE7}"/>
                </a:ext>
              </a:extLst>
            </p:cNvPr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104;p63">
              <a:extLst>
                <a:ext uri="{FF2B5EF4-FFF2-40B4-BE49-F238E27FC236}">
                  <a16:creationId xmlns:a16="http://schemas.microsoft.com/office/drawing/2014/main" id="{34D4EC1A-0709-4CE5-8C71-0420C41E84DF}"/>
                </a:ext>
              </a:extLst>
            </p:cNvPr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105;p63">
              <a:extLst>
                <a:ext uri="{FF2B5EF4-FFF2-40B4-BE49-F238E27FC236}">
                  <a16:creationId xmlns:a16="http://schemas.microsoft.com/office/drawing/2014/main" id="{5BC5145A-E399-47D8-933C-CF284CAAAA6A}"/>
                </a:ext>
              </a:extLst>
            </p:cNvPr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106;p63">
              <a:extLst>
                <a:ext uri="{FF2B5EF4-FFF2-40B4-BE49-F238E27FC236}">
                  <a16:creationId xmlns:a16="http://schemas.microsoft.com/office/drawing/2014/main" id="{582380EC-18DA-49D5-AC7C-52C1A4A2E187}"/>
                </a:ext>
              </a:extLst>
            </p:cNvPr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107;p63">
              <a:extLst>
                <a:ext uri="{FF2B5EF4-FFF2-40B4-BE49-F238E27FC236}">
                  <a16:creationId xmlns:a16="http://schemas.microsoft.com/office/drawing/2014/main" id="{530E2042-864F-4721-BB25-DD2149C69BB6}"/>
                </a:ext>
              </a:extLst>
            </p:cNvPr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108;p63">
              <a:extLst>
                <a:ext uri="{FF2B5EF4-FFF2-40B4-BE49-F238E27FC236}">
                  <a16:creationId xmlns:a16="http://schemas.microsoft.com/office/drawing/2014/main" id="{96F0935E-A45C-47DA-85FA-DD4AD520A1FB}"/>
                </a:ext>
              </a:extLst>
            </p:cNvPr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109;p63">
              <a:extLst>
                <a:ext uri="{FF2B5EF4-FFF2-40B4-BE49-F238E27FC236}">
                  <a16:creationId xmlns:a16="http://schemas.microsoft.com/office/drawing/2014/main" id="{216AB548-9163-4DB4-BBD3-4EF89790BCC7}"/>
                </a:ext>
              </a:extLst>
            </p:cNvPr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110;p63">
              <a:extLst>
                <a:ext uri="{FF2B5EF4-FFF2-40B4-BE49-F238E27FC236}">
                  <a16:creationId xmlns:a16="http://schemas.microsoft.com/office/drawing/2014/main" id="{7C285A9B-686D-456D-8FED-129EC944A794}"/>
                </a:ext>
              </a:extLst>
            </p:cNvPr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111;p63">
              <a:extLst>
                <a:ext uri="{FF2B5EF4-FFF2-40B4-BE49-F238E27FC236}">
                  <a16:creationId xmlns:a16="http://schemas.microsoft.com/office/drawing/2014/main" id="{A01326B0-8FAC-4979-8FDF-091500D5E828}"/>
                </a:ext>
              </a:extLst>
            </p:cNvPr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112;p63">
              <a:extLst>
                <a:ext uri="{FF2B5EF4-FFF2-40B4-BE49-F238E27FC236}">
                  <a16:creationId xmlns:a16="http://schemas.microsoft.com/office/drawing/2014/main" id="{03AD52A4-7985-42C6-936E-4A2761ADD51E}"/>
                </a:ext>
              </a:extLst>
            </p:cNvPr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113;p63">
              <a:extLst>
                <a:ext uri="{FF2B5EF4-FFF2-40B4-BE49-F238E27FC236}">
                  <a16:creationId xmlns:a16="http://schemas.microsoft.com/office/drawing/2014/main" id="{DDE2B668-30C2-4C02-B836-437747BC7AA6}"/>
                </a:ext>
              </a:extLst>
            </p:cNvPr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114;p63">
              <a:extLst>
                <a:ext uri="{FF2B5EF4-FFF2-40B4-BE49-F238E27FC236}">
                  <a16:creationId xmlns:a16="http://schemas.microsoft.com/office/drawing/2014/main" id="{78BFEC13-508B-4C76-9BF7-A8D3F8F257E6}"/>
                </a:ext>
              </a:extLst>
            </p:cNvPr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115;p63">
              <a:extLst>
                <a:ext uri="{FF2B5EF4-FFF2-40B4-BE49-F238E27FC236}">
                  <a16:creationId xmlns:a16="http://schemas.microsoft.com/office/drawing/2014/main" id="{B1CCAE43-5243-4E26-95D2-EF66253FABE7}"/>
                </a:ext>
              </a:extLst>
            </p:cNvPr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116;p63">
              <a:extLst>
                <a:ext uri="{FF2B5EF4-FFF2-40B4-BE49-F238E27FC236}">
                  <a16:creationId xmlns:a16="http://schemas.microsoft.com/office/drawing/2014/main" id="{E6CF3C27-E404-4A46-97DC-9BFA4FFC4AF6}"/>
                </a:ext>
              </a:extLst>
            </p:cNvPr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117;p63">
              <a:extLst>
                <a:ext uri="{FF2B5EF4-FFF2-40B4-BE49-F238E27FC236}">
                  <a16:creationId xmlns:a16="http://schemas.microsoft.com/office/drawing/2014/main" id="{668E022F-B7FC-4EFE-8665-2FBA1F04EBEE}"/>
                </a:ext>
              </a:extLst>
            </p:cNvPr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118;p63">
              <a:extLst>
                <a:ext uri="{FF2B5EF4-FFF2-40B4-BE49-F238E27FC236}">
                  <a16:creationId xmlns:a16="http://schemas.microsoft.com/office/drawing/2014/main" id="{E9F162F6-668A-495E-B6B5-6F1042532394}"/>
                </a:ext>
              </a:extLst>
            </p:cNvPr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119;p63">
              <a:extLst>
                <a:ext uri="{FF2B5EF4-FFF2-40B4-BE49-F238E27FC236}">
                  <a16:creationId xmlns:a16="http://schemas.microsoft.com/office/drawing/2014/main" id="{AE3A68C7-229B-46E8-96D8-C8145B428C24}"/>
                </a:ext>
              </a:extLst>
            </p:cNvPr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120;p63">
              <a:extLst>
                <a:ext uri="{FF2B5EF4-FFF2-40B4-BE49-F238E27FC236}">
                  <a16:creationId xmlns:a16="http://schemas.microsoft.com/office/drawing/2014/main" id="{A5B2AE55-345B-49EF-9B12-A1CFA8E15FE2}"/>
                </a:ext>
              </a:extLst>
            </p:cNvPr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121;p63">
              <a:extLst>
                <a:ext uri="{FF2B5EF4-FFF2-40B4-BE49-F238E27FC236}">
                  <a16:creationId xmlns:a16="http://schemas.microsoft.com/office/drawing/2014/main" id="{01D95D68-A163-4495-9CD3-6DA625BD67A5}"/>
                </a:ext>
              </a:extLst>
            </p:cNvPr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122;p63">
              <a:extLst>
                <a:ext uri="{FF2B5EF4-FFF2-40B4-BE49-F238E27FC236}">
                  <a16:creationId xmlns:a16="http://schemas.microsoft.com/office/drawing/2014/main" id="{26DBFB18-F23E-4B52-A96C-53D4E38BD85D}"/>
                </a:ext>
              </a:extLst>
            </p:cNvPr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123;p63">
              <a:extLst>
                <a:ext uri="{FF2B5EF4-FFF2-40B4-BE49-F238E27FC236}">
                  <a16:creationId xmlns:a16="http://schemas.microsoft.com/office/drawing/2014/main" id="{C7CA8470-495A-47B7-B54B-69130CAC6624}"/>
                </a:ext>
              </a:extLst>
            </p:cNvPr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124;p63">
              <a:extLst>
                <a:ext uri="{FF2B5EF4-FFF2-40B4-BE49-F238E27FC236}">
                  <a16:creationId xmlns:a16="http://schemas.microsoft.com/office/drawing/2014/main" id="{5BCBC12C-BE09-4C43-97E6-5FDB339608C7}"/>
                </a:ext>
              </a:extLst>
            </p:cNvPr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125;p63">
              <a:extLst>
                <a:ext uri="{FF2B5EF4-FFF2-40B4-BE49-F238E27FC236}">
                  <a16:creationId xmlns:a16="http://schemas.microsoft.com/office/drawing/2014/main" id="{51CAE7AB-12E7-4C87-8DB2-F53DC9996721}"/>
                </a:ext>
              </a:extLst>
            </p:cNvPr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126;p63">
              <a:extLst>
                <a:ext uri="{FF2B5EF4-FFF2-40B4-BE49-F238E27FC236}">
                  <a16:creationId xmlns:a16="http://schemas.microsoft.com/office/drawing/2014/main" id="{53A2A8EA-B0DF-46A4-AF57-0C119AE388B3}"/>
                </a:ext>
              </a:extLst>
            </p:cNvPr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127;p63">
              <a:extLst>
                <a:ext uri="{FF2B5EF4-FFF2-40B4-BE49-F238E27FC236}">
                  <a16:creationId xmlns:a16="http://schemas.microsoft.com/office/drawing/2014/main" id="{76B2BBBB-4150-49D7-B413-8B349E917FD1}"/>
                </a:ext>
              </a:extLst>
            </p:cNvPr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128;p63">
              <a:extLst>
                <a:ext uri="{FF2B5EF4-FFF2-40B4-BE49-F238E27FC236}">
                  <a16:creationId xmlns:a16="http://schemas.microsoft.com/office/drawing/2014/main" id="{917BB884-5C73-4BEB-A887-1C9696A50580}"/>
                </a:ext>
              </a:extLst>
            </p:cNvPr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129;p63">
              <a:extLst>
                <a:ext uri="{FF2B5EF4-FFF2-40B4-BE49-F238E27FC236}">
                  <a16:creationId xmlns:a16="http://schemas.microsoft.com/office/drawing/2014/main" id="{CC25F50A-CCEC-48B5-8458-272D189A5DB8}"/>
                </a:ext>
              </a:extLst>
            </p:cNvPr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130;p63">
              <a:extLst>
                <a:ext uri="{FF2B5EF4-FFF2-40B4-BE49-F238E27FC236}">
                  <a16:creationId xmlns:a16="http://schemas.microsoft.com/office/drawing/2014/main" id="{01DC7496-688E-41B7-9308-4A7AC96C3C1C}"/>
                </a:ext>
              </a:extLst>
            </p:cNvPr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131;p63">
              <a:extLst>
                <a:ext uri="{FF2B5EF4-FFF2-40B4-BE49-F238E27FC236}">
                  <a16:creationId xmlns:a16="http://schemas.microsoft.com/office/drawing/2014/main" id="{EB895F12-CEDF-459C-937E-B5A852CAD576}"/>
                </a:ext>
              </a:extLst>
            </p:cNvPr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132;p63">
              <a:extLst>
                <a:ext uri="{FF2B5EF4-FFF2-40B4-BE49-F238E27FC236}">
                  <a16:creationId xmlns:a16="http://schemas.microsoft.com/office/drawing/2014/main" id="{39936D42-60C4-4810-9B45-BDA7E70EEEBA}"/>
                </a:ext>
              </a:extLst>
            </p:cNvPr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133;p63">
              <a:extLst>
                <a:ext uri="{FF2B5EF4-FFF2-40B4-BE49-F238E27FC236}">
                  <a16:creationId xmlns:a16="http://schemas.microsoft.com/office/drawing/2014/main" id="{3E5677CF-0288-4FAA-8BB7-03DE5013A5EF}"/>
                </a:ext>
              </a:extLst>
            </p:cNvPr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134;p63">
              <a:extLst>
                <a:ext uri="{FF2B5EF4-FFF2-40B4-BE49-F238E27FC236}">
                  <a16:creationId xmlns:a16="http://schemas.microsoft.com/office/drawing/2014/main" id="{31F6CB6E-EAC6-4F30-ADD0-444621EBE297}"/>
                </a:ext>
              </a:extLst>
            </p:cNvPr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135;p63">
              <a:extLst>
                <a:ext uri="{FF2B5EF4-FFF2-40B4-BE49-F238E27FC236}">
                  <a16:creationId xmlns:a16="http://schemas.microsoft.com/office/drawing/2014/main" id="{C6E04693-CEAD-4C64-ABC5-C893BF964823}"/>
                </a:ext>
              </a:extLst>
            </p:cNvPr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136;p63">
              <a:extLst>
                <a:ext uri="{FF2B5EF4-FFF2-40B4-BE49-F238E27FC236}">
                  <a16:creationId xmlns:a16="http://schemas.microsoft.com/office/drawing/2014/main" id="{D78C78EA-14CC-46D2-8447-EB5B946B91D2}"/>
                </a:ext>
              </a:extLst>
            </p:cNvPr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137;p63">
              <a:extLst>
                <a:ext uri="{FF2B5EF4-FFF2-40B4-BE49-F238E27FC236}">
                  <a16:creationId xmlns:a16="http://schemas.microsoft.com/office/drawing/2014/main" id="{FA4F2998-B586-411C-B6FC-F0EA9DAA099D}"/>
                </a:ext>
              </a:extLst>
            </p:cNvPr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138;p63">
              <a:extLst>
                <a:ext uri="{FF2B5EF4-FFF2-40B4-BE49-F238E27FC236}">
                  <a16:creationId xmlns:a16="http://schemas.microsoft.com/office/drawing/2014/main" id="{434265B0-31BD-496F-9F04-E45161F3C216}"/>
                </a:ext>
              </a:extLst>
            </p:cNvPr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139;p63">
              <a:extLst>
                <a:ext uri="{FF2B5EF4-FFF2-40B4-BE49-F238E27FC236}">
                  <a16:creationId xmlns:a16="http://schemas.microsoft.com/office/drawing/2014/main" id="{A4E09DB4-0517-4272-B26A-1D10C6EF9995}"/>
                </a:ext>
              </a:extLst>
            </p:cNvPr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140;p63">
              <a:extLst>
                <a:ext uri="{FF2B5EF4-FFF2-40B4-BE49-F238E27FC236}">
                  <a16:creationId xmlns:a16="http://schemas.microsoft.com/office/drawing/2014/main" id="{9A4BC0C5-D798-4AA2-826D-00F679732821}"/>
                </a:ext>
              </a:extLst>
            </p:cNvPr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141;p63">
              <a:extLst>
                <a:ext uri="{FF2B5EF4-FFF2-40B4-BE49-F238E27FC236}">
                  <a16:creationId xmlns:a16="http://schemas.microsoft.com/office/drawing/2014/main" id="{D8D7596E-02E9-436F-81C8-156E8D789E68}"/>
                </a:ext>
              </a:extLst>
            </p:cNvPr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142;p63">
              <a:extLst>
                <a:ext uri="{FF2B5EF4-FFF2-40B4-BE49-F238E27FC236}">
                  <a16:creationId xmlns:a16="http://schemas.microsoft.com/office/drawing/2014/main" id="{1ABBF29F-7E2E-4BD6-80CE-B2AC3D02CE8F}"/>
                </a:ext>
              </a:extLst>
            </p:cNvPr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143;p63">
              <a:extLst>
                <a:ext uri="{FF2B5EF4-FFF2-40B4-BE49-F238E27FC236}">
                  <a16:creationId xmlns:a16="http://schemas.microsoft.com/office/drawing/2014/main" id="{D195DD9D-0DD2-43C7-9A50-17D7BEB87FD6}"/>
                </a:ext>
              </a:extLst>
            </p:cNvPr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144;p63">
              <a:extLst>
                <a:ext uri="{FF2B5EF4-FFF2-40B4-BE49-F238E27FC236}">
                  <a16:creationId xmlns:a16="http://schemas.microsoft.com/office/drawing/2014/main" id="{F4C59E1A-F21F-4B67-AC56-FEB34C5FB0A6}"/>
                </a:ext>
              </a:extLst>
            </p:cNvPr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145;p63">
              <a:extLst>
                <a:ext uri="{FF2B5EF4-FFF2-40B4-BE49-F238E27FC236}">
                  <a16:creationId xmlns:a16="http://schemas.microsoft.com/office/drawing/2014/main" id="{426EEBB9-50BB-48A9-9A8B-7DB8B46CF808}"/>
                </a:ext>
              </a:extLst>
            </p:cNvPr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146;p63">
              <a:extLst>
                <a:ext uri="{FF2B5EF4-FFF2-40B4-BE49-F238E27FC236}">
                  <a16:creationId xmlns:a16="http://schemas.microsoft.com/office/drawing/2014/main" id="{62558826-844F-4126-832B-00C2C6E53CFE}"/>
                </a:ext>
              </a:extLst>
            </p:cNvPr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147;p63">
              <a:extLst>
                <a:ext uri="{FF2B5EF4-FFF2-40B4-BE49-F238E27FC236}">
                  <a16:creationId xmlns:a16="http://schemas.microsoft.com/office/drawing/2014/main" id="{AEB5B3E0-0639-4842-A38F-BF43724FF305}"/>
                </a:ext>
              </a:extLst>
            </p:cNvPr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148;p63">
              <a:extLst>
                <a:ext uri="{FF2B5EF4-FFF2-40B4-BE49-F238E27FC236}">
                  <a16:creationId xmlns:a16="http://schemas.microsoft.com/office/drawing/2014/main" id="{6E17745D-43F0-4C9B-A656-E7A5095AFBEE}"/>
                </a:ext>
              </a:extLst>
            </p:cNvPr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149;p63">
              <a:extLst>
                <a:ext uri="{FF2B5EF4-FFF2-40B4-BE49-F238E27FC236}">
                  <a16:creationId xmlns:a16="http://schemas.microsoft.com/office/drawing/2014/main" id="{94A10635-0373-4CE5-9AE4-1C6E86D49794}"/>
                </a:ext>
              </a:extLst>
            </p:cNvPr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150;p63">
              <a:extLst>
                <a:ext uri="{FF2B5EF4-FFF2-40B4-BE49-F238E27FC236}">
                  <a16:creationId xmlns:a16="http://schemas.microsoft.com/office/drawing/2014/main" id="{8BB8CAFF-CCFC-46B8-9327-912928E02FBB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151;p63">
              <a:extLst>
                <a:ext uri="{FF2B5EF4-FFF2-40B4-BE49-F238E27FC236}">
                  <a16:creationId xmlns:a16="http://schemas.microsoft.com/office/drawing/2014/main" id="{5FFBF995-7B9D-4F5C-B5A7-AAF64C48FDF6}"/>
                </a:ext>
              </a:extLst>
            </p:cNvPr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152;p63">
              <a:extLst>
                <a:ext uri="{FF2B5EF4-FFF2-40B4-BE49-F238E27FC236}">
                  <a16:creationId xmlns:a16="http://schemas.microsoft.com/office/drawing/2014/main" id="{422A9C94-9E9C-48EE-BDD0-CB0F2E1D6F25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153;p63">
              <a:extLst>
                <a:ext uri="{FF2B5EF4-FFF2-40B4-BE49-F238E27FC236}">
                  <a16:creationId xmlns:a16="http://schemas.microsoft.com/office/drawing/2014/main" id="{BA8113DF-1FC3-4464-86E4-7F1A7C0E1037}"/>
                </a:ext>
              </a:extLst>
            </p:cNvPr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154;p63">
              <a:extLst>
                <a:ext uri="{FF2B5EF4-FFF2-40B4-BE49-F238E27FC236}">
                  <a16:creationId xmlns:a16="http://schemas.microsoft.com/office/drawing/2014/main" id="{F4EEF838-1216-4AE1-8E6D-BAC3D1C63EA8}"/>
                </a:ext>
              </a:extLst>
            </p:cNvPr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155;p63">
              <a:extLst>
                <a:ext uri="{FF2B5EF4-FFF2-40B4-BE49-F238E27FC236}">
                  <a16:creationId xmlns:a16="http://schemas.microsoft.com/office/drawing/2014/main" id="{E1257111-A483-4E80-82B7-3EC2510A2FB5}"/>
                </a:ext>
              </a:extLst>
            </p:cNvPr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156;p63">
              <a:extLst>
                <a:ext uri="{FF2B5EF4-FFF2-40B4-BE49-F238E27FC236}">
                  <a16:creationId xmlns:a16="http://schemas.microsoft.com/office/drawing/2014/main" id="{F6EC1DEB-73A2-460D-9D01-4CA9684771CC}"/>
                </a:ext>
              </a:extLst>
            </p:cNvPr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157;p63">
              <a:extLst>
                <a:ext uri="{FF2B5EF4-FFF2-40B4-BE49-F238E27FC236}">
                  <a16:creationId xmlns:a16="http://schemas.microsoft.com/office/drawing/2014/main" id="{1A9F9C60-EF63-47BF-A7A0-B3E1077D606A}"/>
                </a:ext>
              </a:extLst>
            </p:cNvPr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158;p63">
              <a:extLst>
                <a:ext uri="{FF2B5EF4-FFF2-40B4-BE49-F238E27FC236}">
                  <a16:creationId xmlns:a16="http://schemas.microsoft.com/office/drawing/2014/main" id="{0A6C9A6C-DC82-4F89-B137-B3AA43457C3E}"/>
                </a:ext>
              </a:extLst>
            </p:cNvPr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159;p63">
              <a:extLst>
                <a:ext uri="{FF2B5EF4-FFF2-40B4-BE49-F238E27FC236}">
                  <a16:creationId xmlns:a16="http://schemas.microsoft.com/office/drawing/2014/main" id="{A02D2948-E8ED-44C5-A803-D0EBF9BEA0FB}"/>
                </a:ext>
              </a:extLst>
            </p:cNvPr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160;p63">
              <a:extLst>
                <a:ext uri="{FF2B5EF4-FFF2-40B4-BE49-F238E27FC236}">
                  <a16:creationId xmlns:a16="http://schemas.microsoft.com/office/drawing/2014/main" id="{FD71ABD8-D762-4BA6-A834-679B4017A2A4}"/>
                </a:ext>
              </a:extLst>
            </p:cNvPr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161;p63">
              <a:extLst>
                <a:ext uri="{FF2B5EF4-FFF2-40B4-BE49-F238E27FC236}">
                  <a16:creationId xmlns:a16="http://schemas.microsoft.com/office/drawing/2014/main" id="{93701E6B-8238-49B8-93A5-804085D9D51D}"/>
                </a:ext>
              </a:extLst>
            </p:cNvPr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162;p63">
              <a:extLst>
                <a:ext uri="{FF2B5EF4-FFF2-40B4-BE49-F238E27FC236}">
                  <a16:creationId xmlns:a16="http://schemas.microsoft.com/office/drawing/2014/main" id="{4F2BA9E4-CE54-417E-8974-06F5BFE1B571}"/>
                </a:ext>
              </a:extLst>
            </p:cNvPr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163;p63">
              <a:extLst>
                <a:ext uri="{FF2B5EF4-FFF2-40B4-BE49-F238E27FC236}">
                  <a16:creationId xmlns:a16="http://schemas.microsoft.com/office/drawing/2014/main" id="{B81955DB-6FBE-4F48-908C-B48E4664D9F4}"/>
                </a:ext>
              </a:extLst>
            </p:cNvPr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164;p63">
              <a:extLst>
                <a:ext uri="{FF2B5EF4-FFF2-40B4-BE49-F238E27FC236}">
                  <a16:creationId xmlns:a16="http://schemas.microsoft.com/office/drawing/2014/main" id="{922727FF-3057-4910-93AF-F7E25963DB13}"/>
                </a:ext>
              </a:extLst>
            </p:cNvPr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165;p63">
              <a:extLst>
                <a:ext uri="{FF2B5EF4-FFF2-40B4-BE49-F238E27FC236}">
                  <a16:creationId xmlns:a16="http://schemas.microsoft.com/office/drawing/2014/main" id="{E7EFE314-1781-4084-BCCA-28C9D4C20603}"/>
                </a:ext>
              </a:extLst>
            </p:cNvPr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166;p63">
              <a:extLst>
                <a:ext uri="{FF2B5EF4-FFF2-40B4-BE49-F238E27FC236}">
                  <a16:creationId xmlns:a16="http://schemas.microsoft.com/office/drawing/2014/main" id="{A59923CD-B190-444D-82E1-8D1B713B9B6C}"/>
                </a:ext>
              </a:extLst>
            </p:cNvPr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167;p63">
              <a:extLst>
                <a:ext uri="{FF2B5EF4-FFF2-40B4-BE49-F238E27FC236}">
                  <a16:creationId xmlns:a16="http://schemas.microsoft.com/office/drawing/2014/main" id="{8AFF49DC-F86F-437C-9286-2A28A5EAA34A}"/>
                </a:ext>
              </a:extLst>
            </p:cNvPr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roup 714">
            <a:extLst>
              <a:ext uri="{FF2B5EF4-FFF2-40B4-BE49-F238E27FC236}">
                <a16:creationId xmlns:a16="http://schemas.microsoft.com/office/drawing/2014/main" id="{B07B79B2-00E4-456B-919F-04B82F20755B}"/>
              </a:ext>
            </a:extLst>
          </p:cNvPr>
          <p:cNvGrpSpPr/>
          <p:nvPr/>
        </p:nvGrpSpPr>
        <p:grpSpPr>
          <a:xfrm>
            <a:off x="11931708" y="1116334"/>
            <a:ext cx="3543850" cy="2602185"/>
            <a:chOff x="3316573" y="1116334"/>
            <a:chExt cx="3543850" cy="2602185"/>
          </a:xfrm>
        </p:grpSpPr>
        <p:grpSp>
          <p:nvGrpSpPr>
            <p:cNvPr id="716" name="Group 715">
              <a:extLst>
                <a:ext uri="{FF2B5EF4-FFF2-40B4-BE49-F238E27FC236}">
                  <a16:creationId xmlns:a16="http://schemas.microsoft.com/office/drawing/2014/main" id="{E2632DA3-3FE8-4B8A-BFF1-0F027AD274B9}"/>
                </a:ext>
              </a:extLst>
            </p:cNvPr>
            <p:cNvGrpSpPr/>
            <p:nvPr/>
          </p:nvGrpSpPr>
          <p:grpSpPr>
            <a:xfrm>
              <a:off x="3316573" y="1116334"/>
              <a:ext cx="3543850" cy="2602185"/>
              <a:chOff x="3316573" y="1116334"/>
              <a:chExt cx="3543850" cy="2602185"/>
            </a:xfrm>
          </p:grpSpPr>
          <p:grpSp>
            <p:nvGrpSpPr>
              <p:cNvPr id="718" name="Google Shape;4996;p57">
                <a:extLst>
                  <a:ext uri="{FF2B5EF4-FFF2-40B4-BE49-F238E27FC236}">
                    <a16:creationId xmlns:a16="http://schemas.microsoft.com/office/drawing/2014/main" id="{9A25CD46-A45C-42F1-9CED-3668852B320C}"/>
                  </a:ext>
                </a:extLst>
              </p:cNvPr>
              <p:cNvGrpSpPr/>
              <p:nvPr/>
            </p:nvGrpSpPr>
            <p:grpSpPr>
              <a:xfrm rot="20941765">
                <a:off x="3316573" y="2178399"/>
                <a:ext cx="952156" cy="952056"/>
                <a:chOff x="3604584" y="366299"/>
                <a:chExt cx="1001241" cy="1001241"/>
              </a:xfrm>
            </p:grpSpPr>
            <p:sp>
              <p:nvSpPr>
                <p:cNvPr id="752" name="Google Shape;4997;p57">
                  <a:extLst>
                    <a:ext uri="{FF2B5EF4-FFF2-40B4-BE49-F238E27FC236}">
                      <a16:creationId xmlns:a16="http://schemas.microsoft.com/office/drawing/2014/main" id="{3056E686-A75A-484D-AD17-1CC14FD3E4F7}"/>
                    </a:ext>
                  </a:extLst>
                </p:cNvPr>
                <p:cNvSpPr/>
                <p:nvPr/>
              </p:nvSpPr>
              <p:spPr>
                <a:xfrm>
                  <a:off x="3702267" y="461537"/>
                  <a:ext cx="820526" cy="82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05" h="40605" extrusionOk="0">
                      <a:moveTo>
                        <a:pt x="20302" y="10756"/>
                      </a:moveTo>
                      <a:lnTo>
                        <a:pt x="21269" y="10876"/>
                      </a:lnTo>
                      <a:lnTo>
                        <a:pt x="22236" y="10997"/>
                      </a:lnTo>
                      <a:lnTo>
                        <a:pt x="23082" y="11239"/>
                      </a:lnTo>
                      <a:lnTo>
                        <a:pt x="24049" y="11481"/>
                      </a:lnTo>
                      <a:lnTo>
                        <a:pt x="24774" y="11964"/>
                      </a:lnTo>
                      <a:lnTo>
                        <a:pt x="25620" y="12447"/>
                      </a:lnTo>
                      <a:lnTo>
                        <a:pt x="26345" y="12931"/>
                      </a:lnTo>
                      <a:lnTo>
                        <a:pt x="27070" y="13535"/>
                      </a:lnTo>
                      <a:lnTo>
                        <a:pt x="27674" y="14260"/>
                      </a:lnTo>
                      <a:lnTo>
                        <a:pt x="28158" y="14985"/>
                      </a:lnTo>
                      <a:lnTo>
                        <a:pt x="28641" y="15710"/>
                      </a:lnTo>
                      <a:lnTo>
                        <a:pt x="29004" y="16556"/>
                      </a:lnTo>
                      <a:lnTo>
                        <a:pt x="29366" y="17402"/>
                      </a:lnTo>
                      <a:lnTo>
                        <a:pt x="29608" y="18369"/>
                      </a:lnTo>
                      <a:lnTo>
                        <a:pt x="29729" y="19336"/>
                      </a:lnTo>
                      <a:lnTo>
                        <a:pt x="29729" y="20302"/>
                      </a:lnTo>
                      <a:lnTo>
                        <a:pt x="29729" y="21269"/>
                      </a:lnTo>
                      <a:lnTo>
                        <a:pt x="29608" y="22115"/>
                      </a:lnTo>
                      <a:lnTo>
                        <a:pt x="29366" y="23082"/>
                      </a:lnTo>
                      <a:lnTo>
                        <a:pt x="29004" y="23928"/>
                      </a:lnTo>
                      <a:lnTo>
                        <a:pt x="28641" y="24774"/>
                      </a:lnTo>
                      <a:lnTo>
                        <a:pt x="28158" y="25499"/>
                      </a:lnTo>
                      <a:lnTo>
                        <a:pt x="27674" y="26345"/>
                      </a:lnTo>
                      <a:lnTo>
                        <a:pt x="26949" y="26949"/>
                      </a:lnTo>
                      <a:lnTo>
                        <a:pt x="26345" y="27553"/>
                      </a:lnTo>
                      <a:lnTo>
                        <a:pt x="25620" y="28158"/>
                      </a:lnTo>
                      <a:lnTo>
                        <a:pt x="24774" y="28641"/>
                      </a:lnTo>
                      <a:lnTo>
                        <a:pt x="24049" y="29004"/>
                      </a:lnTo>
                      <a:lnTo>
                        <a:pt x="23082" y="29245"/>
                      </a:lnTo>
                      <a:lnTo>
                        <a:pt x="22236" y="29487"/>
                      </a:lnTo>
                      <a:lnTo>
                        <a:pt x="21269" y="29729"/>
                      </a:lnTo>
                      <a:lnTo>
                        <a:pt x="19336" y="29729"/>
                      </a:lnTo>
                      <a:lnTo>
                        <a:pt x="18369" y="29487"/>
                      </a:lnTo>
                      <a:lnTo>
                        <a:pt x="17523" y="29366"/>
                      </a:lnTo>
                      <a:lnTo>
                        <a:pt x="16677" y="29004"/>
                      </a:lnTo>
                      <a:lnTo>
                        <a:pt x="15831" y="28641"/>
                      </a:lnTo>
                      <a:lnTo>
                        <a:pt x="14985" y="28158"/>
                      </a:lnTo>
                      <a:lnTo>
                        <a:pt x="14260" y="27553"/>
                      </a:lnTo>
                      <a:lnTo>
                        <a:pt x="13656" y="26949"/>
                      </a:lnTo>
                      <a:lnTo>
                        <a:pt x="13052" y="26345"/>
                      </a:lnTo>
                      <a:lnTo>
                        <a:pt x="12447" y="25499"/>
                      </a:lnTo>
                      <a:lnTo>
                        <a:pt x="11964" y="24774"/>
                      </a:lnTo>
                      <a:lnTo>
                        <a:pt x="11601" y="23928"/>
                      </a:lnTo>
                      <a:lnTo>
                        <a:pt x="11239" y="23082"/>
                      </a:lnTo>
                      <a:lnTo>
                        <a:pt x="10997" y="22115"/>
                      </a:lnTo>
                      <a:lnTo>
                        <a:pt x="10876" y="21269"/>
                      </a:lnTo>
                      <a:lnTo>
                        <a:pt x="10876" y="20302"/>
                      </a:lnTo>
                      <a:lnTo>
                        <a:pt x="10876" y="19336"/>
                      </a:lnTo>
                      <a:lnTo>
                        <a:pt x="10997" y="18369"/>
                      </a:lnTo>
                      <a:lnTo>
                        <a:pt x="11239" y="17402"/>
                      </a:lnTo>
                      <a:lnTo>
                        <a:pt x="11601" y="16556"/>
                      </a:lnTo>
                      <a:lnTo>
                        <a:pt x="11964" y="15710"/>
                      </a:lnTo>
                      <a:lnTo>
                        <a:pt x="12447" y="14985"/>
                      </a:lnTo>
                      <a:lnTo>
                        <a:pt x="13052" y="14260"/>
                      </a:lnTo>
                      <a:lnTo>
                        <a:pt x="13656" y="13535"/>
                      </a:lnTo>
                      <a:lnTo>
                        <a:pt x="14260" y="12931"/>
                      </a:lnTo>
                      <a:lnTo>
                        <a:pt x="14985" y="12447"/>
                      </a:lnTo>
                      <a:lnTo>
                        <a:pt x="15831" y="11964"/>
                      </a:lnTo>
                      <a:lnTo>
                        <a:pt x="16677" y="11481"/>
                      </a:lnTo>
                      <a:lnTo>
                        <a:pt x="17523" y="11239"/>
                      </a:lnTo>
                      <a:lnTo>
                        <a:pt x="18369" y="10997"/>
                      </a:lnTo>
                      <a:lnTo>
                        <a:pt x="19336" y="10876"/>
                      </a:lnTo>
                      <a:lnTo>
                        <a:pt x="20302" y="10756"/>
                      </a:lnTo>
                      <a:close/>
                      <a:moveTo>
                        <a:pt x="20302" y="0"/>
                      </a:moveTo>
                      <a:lnTo>
                        <a:pt x="18248" y="121"/>
                      </a:lnTo>
                      <a:lnTo>
                        <a:pt x="16194" y="363"/>
                      </a:lnTo>
                      <a:lnTo>
                        <a:pt x="14260" y="846"/>
                      </a:lnTo>
                      <a:lnTo>
                        <a:pt x="12447" y="1571"/>
                      </a:lnTo>
                      <a:lnTo>
                        <a:pt x="10635" y="2417"/>
                      </a:lnTo>
                      <a:lnTo>
                        <a:pt x="8943" y="3384"/>
                      </a:lnTo>
                      <a:lnTo>
                        <a:pt x="7372" y="4592"/>
                      </a:lnTo>
                      <a:lnTo>
                        <a:pt x="5922" y="5922"/>
                      </a:lnTo>
                      <a:lnTo>
                        <a:pt x="4592" y="7372"/>
                      </a:lnTo>
                      <a:lnTo>
                        <a:pt x="3505" y="8943"/>
                      </a:lnTo>
                      <a:lnTo>
                        <a:pt x="2417" y="10635"/>
                      </a:lnTo>
                      <a:lnTo>
                        <a:pt x="1571" y="12327"/>
                      </a:lnTo>
                      <a:lnTo>
                        <a:pt x="967" y="14260"/>
                      </a:lnTo>
                      <a:lnTo>
                        <a:pt x="363" y="16194"/>
                      </a:lnTo>
                      <a:lnTo>
                        <a:pt x="121" y="18248"/>
                      </a:lnTo>
                      <a:lnTo>
                        <a:pt x="0" y="20302"/>
                      </a:lnTo>
                      <a:lnTo>
                        <a:pt x="121" y="22357"/>
                      </a:lnTo>
                      <a:lnTo>
                        <a:pt x="363" y="24411"/>
                      </a:lnTo>
                      <a:lnTo>
                        <a:pt x="967" y="26345"/>
                      </a:lnTo>
                      <a:lnTo>
                        <a:pt x="1571" y="28158"/>
                      </a:lnTo>
                      <a:lnTo>
                        <a:pt x="2417" y="29970"/>
                      </a:lnTo>
                      <a:lnTo>
                        <a:pt x="3505" y="31662"/>
                      </a:lnTo>
                      <a:lnTo>
                        <a:pt x="4592" y="33233"/>
                      </a:lnTo>
                      <a:lnTo>
                        <a:pt x="5922" y="34683"/>
                      </a:lnTo>
                      <a:lnTo>
                        <a:pt x="7372" y="35892"/>
                      </a:lnTo>
                      <a:lnTo>
                        <a:pt x="8943" y="37100"/>
                      </a:lnTo>
                      <a:lnTo>
                        <a:pt x="10635" y="38067"/>
                      </a:lnTo>
                      <a:lnTo>
                        <a:pt x="12447" y="39034"/>
                      </a:lnTo>
                      <a:lnTo>
                        <a:pt x="14260" y="39638"/>
                      </a:lnTo>
                      <a:lnTo>
                        <a:pt x="16194" y="40122"/>
                      </a:lnTo>
                      <a:lnTo>
                        <a:pt x="18248" y="40484"/>
                      </a:lnTo>
                      <a:lnTo>
                        <a:pt x="20302" y="40605"/>
                      </a:lnTo>
                      <a:lnTo>
                        <a:pt x="22357" y="40484"/>
                      </a:lnTo>
                      <a:lnTo>
                        <a:pt x="24411" y="40122"/>
                      </a:lnTo>
                      <a:lnTo>
                        <a:pt x="26345" y="39638"/>
                      </a:lnTo>
                      <a:lnTo>
                        <a:pt x="28158" y="39034"/>
                      </a:lnTo>
                      <a:lnTo>
                        <a:pt x="29970" y="38067"/>
                      </a:lnTo>
                      <a:lnTo>
                        <a:pt x="31662" y="37100"/>
                      </a:lnTo>
                      <a:lnTo>
                        <a:pt x="33233" y="35892"/>
                      </a:lnTo>
                      <a:lnTo>
                        <a:pt x="34683" y="34683"/>
                      </a:lnTo>
                      <a:lnTo>
                        <a:pt x="36013" y="33233"/>
                      </a:lnTo>
                      <a:lnTo>
                        <a:pt x="37100" y="31662"/>
                      </a:lnTo>
                      <a:lnTo>
                        <a:pt x="38188" y="29970"/>
                      </a:lnTo>
                      <a:lnTo>
                        <a:pt x="39034" y="28158"/>
                      </a:lnTo>
                      <a:lnTo>
                        <a:pt x="39638" y="26345"/>
                      </a:lnTo>
                      <a:lnTo>
                        <a:pt x="40242" y="24411"/>
                      </a:lnTo>
                      <a:lnTo>
                        <a:pt x="40484" y="22357"/>
                      </a:lnTo>
                      <a:lnTo>
                        <a:pt x="40605" y="20302"/>
                      </a:lnTo>
                      <a:lnTo>
                        <a:pt x="40484" y="18248"/>
                      </a:lnTo>
                      <a:lnTo>
                        <a:pt x="40242" y="16194"/>
                      </a:lnTo>
                      <a:lnTo>
                        <a:pt x="39638" y="14260"/>
                      </a:lnTo>
                      <a:lnTo>
                        <a:pt x="39034" y="12327"/>
                      </a:lnTo>
                      <a:lnTo>
                        <a:pt x="38188" y="10635"/>
                      </a:lnTo>
                      <a:lnTo>
                        <a:pt x="37100" y="8943"/>
                      </a:lnTo>
                      <a:lnTo>
                        <a:pt x="36013" y="7372"/>
                      </a:lnTo>
                      <a:lnTo>
                        <a:pt x="34683" y="5922"/>
                      </a:lnTo>
                      <a:lnTo>
                        <a:pt x="33233" y="4592"/>
                      </a:lnTo>
                      <a:lnTo>
                        <a:pt x="31662" y="3384"/>
                      </a:lnTo>
                      <a:lnTo>
                        <a:pt x="29970" y="2417"/>
                      </a:lnTo>
                      <a:lnTo>
                        <a:pt x="28158" y="1571"/>
                      </a:lnTo>
                      <a:lnTo>
                        <a:pt x="26345" y="846"/>
                      </a:lnTo>
                      <a:lnTo>
                        <a:pt x="24411" y="363"/>
                      </a:lnTo>
                      <a:lnTo>
                        <a:pt x="22357" y="121"/>
                      </a:lnTo>
                      <a:lnTo>
                        <a:pt x="2030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4998;p57">
                  <a:extLst>
                    <a:ext uri="{FF2B5EF4-FFF2-40B4-BE49-F238E27FC236}">
                      <a16:creationId xmlns:a16="http://schemas.microsoft.com/office/drawing/2014/main" id="{323A2B36-8395-44B6-8345-6243299F201D}"/>
                    </a:ext>
                  </a:extLst>
                </p:cNvPr>
                <p:cNvSpPr/>
                <p:nvPr/>
              </p:nvSpPr>
              <p:spPr>
                <a:xfrm>
                  <a:off x="4034378" y="366299"/>
                  <a:ext cx="156305" cy="11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5559" extrusionOk="0">
                      <a:moveTo>
                        <a:pt x="363" y="0"/>
                      </a:moveTo>
                      <a:lnTo>
                        <a:pt x="0" y="5559"/>
                      </a:lnTo>
                      <a:lnTo>
                        <a:pt x="7735" y="5559"/>
                      </a:lnTo>
                      <a:lnTo>
                        <a:pt x="737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4999;p57">
                  <a:extLst>
                    <a:ext uri="{FF2B5EF4-FFF2-40B4-BE49-F238E27FC236}">
                      <a16:creationId xmlns:a16="http://schemas.microsoft.com/office/drawing/2014/main" id="{A6834753-C0C0-4CC3-A11D-5872B27AE859}"/>
                    </a:ext>
                  </a:extLst>
                </p:cNvPr>
                <p:cNvSpPr/>
                <p:nvPr/>
              </p:nvSpPr>
              <p:spPr>
                <a:xfrm>
                  <a:off x="3707137" y="459092"/>
                  <a:ext cx="18318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4" extrusionOk="0">
                      <a:moveTo>
                        <a:pt x="4956" y="0"/>
                      </a:moveTo>
                      <a:lnTo>
                        <a:pt x="1" y="4834"/>
                      </a:lnTo>
                      <a:lnTo>
                        <a:pt x="3626" y="9064"/>
                      </a:lnTo>
                      <a:lnTo>
                        <a:pt x="9064" y="3505"/>
                      </a:lnTo>
                      <a:lnTo>
                        <a:pt x="495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5000;p57">
                  <a:extLst>
                    <a:ext uri="{FF2B5EF4-FFF2-40B4-BE49-F238E27FC236}">
                      <a16:creationId xmlns:a16="http://schemas.microsoft.com/office/drawing/2014/main" id="{CEF0B998-0308-4045-826B-66F0EB03BB92}"/>
                    </a:ext>
                  </a:extLst>
                </p:cNvPr>
                <p:cNvSpPr/>
                <p:nvPr/>
              </p:nvSpPr>
              <p:spPr>
                <a:xfrm>
                  <a:off x="3604584" y="78144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5559" y="0"/>
                      </a:moveTo>
                      <a:lnTo>
                        <a:pt x="0" y="363"/>
                      </a:lnTo>
                      <a:lnTo>
                        <a:pt x="0" y="7372"/>
                      </a:lnTo>
                      <a:lnTo>
                        <a:pt x="5559" y="7734"/>
                      </a:lnTo>
                      <a:lnTo>
                        <a:pt x="555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5001;p57">
                  <a:extLst>
                    <a:ext uri="{FF2B5EF4-FFF2-40B4-BE49-F238E27FC236}">
                      <a16:creationId xmlns:a16="http://schemas.microsoft.com/office/drawing/2014/main" id="{B21E2AA7-111E-4084-92F9-7414A10159E1}"/>
                    </a:ext>
                  </a:extLst>
                </p:cNvPr>
                <p:cNvSpPr/>
                <p:nvPr/>
              </p:nvSpPr>
              <p:spPr>
                <a:xfrm>
                  <a:off x="3697377" y="1081806"/>
                  <a:ext cx="18316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4" h="9064" extrusionOk="0">
                      <a:moveTo>
                        <a:pt x="3626" y="0"/>
                      </a:moveTo>
                      <a:lnTo>
                        <a:pt x="0" y="4230"/>
                      </a:lnTo>
                      <a:lnTo>
                        <a:pt x="4834" y="9064"/>
                      </a:lnTo>
                      <a:lnTo>
                        <a:pt x="9064" y="5439"/>
                      </a:lnTo>
                      <a:lnTo>
                        <a:pt x="36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5002;p57">
                  <a:extLst>
                    <a:ext uri="{FF2B5EF4-FFF2-40B4-BE49-F238E27FC236}">
                      <a16:creationId xmlns:a16="http://schemas.microsoft.com/office/drawing/2014/main" id="{8E97A001-BC9F-4D75-A49A-D1D3CF48500A}"/>
                    </a:ext>
                  </a:extLst>
                </p:cNvPr>
                <p:cNvSpPr/>
                <p:nvPr/>
              </p:nvSpPr>
              <p:spPr>
                <a:xfrm>
                  <a:off x="4019727" y="1255187"/>
                  <a:ext cx="158750" cy="112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6" h="5560" extrusionOk="0">
                      <a:moveTo>
                        <a:pt x="0" y="1"/>
                      </a:moveTo>
                      <a:lnTo>
                        <a:pt x="484" y="5560"/>
                      </a:lnTo>
                      <a:lnTo>
                        <a:pt x="7372" y="5560"/>
                      </a:lnTo>
                      <a:lnTo>
                        <a:pt x="7855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5003;p57">
                  <a:extLst>
                    <a:ext uri="{FF2B5EF4-FFF2-40B4-BE49-F238E27FC236}">
                      <a16:creationId xmlns:a16="http://schemas.microsoft.com/office/drawing/2014/main" id="{CA343549-1070-42E7-A6D7-CE66A799DFCE}"/>
                    </a:ext>
                  </a:extLst>
                </p:cNvPr>
                <p:cNvSpPr/>
                <p:nvPr/>
              </p:nvSpPr>
              <p:spPr>
                <a:xfrm>
                  <a:off x="4320092" y="1091567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5560" y="1"/>
                      </a:moveTo>
                      <a:lnTo>
                        <a:pt x="1" y="5439"/>
                      </a:lnTo>
                      <a:lnTo>
                        <a:pt x="4230" y="9064"/>
                      </a:lnTo>
                      <a:lnTo>
                        <a:pt x="9064" y="4230"/>
                      </a:lnTo>
                      <a:lnTo>
                        <a:pt x="556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5004;p57">
                  <a:extLst>
                    <a:ext uri="{FF2B5EF4-FFF2-40B4-BE49-F238E27FC236}">
                      <a16:creationId xmlns:a16="http://schemas.microsoft.com/office/drawing/2014/main" id="{47EF0ECD-8D77-49E4-8859-8A67B52A16EC}"/>
                    </a:ext>
                  </a:extLst>
                </p:cNvPr>
                <p:cNvSpPr/>
                <p:nvPr/>
              </p:nvSpPr>
              <p:spPr>
                <a:xfrm>
                  <a:off x="4493472" y="79609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1" y="0"/>
                      </a:moveTo>
                      <a:lnTo>
                        <a:pt x="1" y="7734"/>
                      </a:lnTo>
                      <a:lnTo>
                        <a:pt x="5560" y="7372"/>
                      </a:lnTo>
                      <a:lnTo>
                        <a:pt x="5560" y="3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5005;p57">
                  <a:extLst>
                    <a:ext uri="{FF2B5EF4-FFF2-40B4-BE49-F238E27FC236}">
                      <a16:creationId xmlns:a16="http://schemas.microsoft.com/office/drawing/2014/main" id="{6C05FC11-BAF2-4814-ABCE-338774726E90}"/>
                    </a:ext>
                  </a:extLst>
                </p:cNvPr>
                <p:cNvSpPr/>
                <p:nvPr/>
              </p:nvSpPr>
              <p:spPr>
                <a:xfrm>
                  <a:off x="4329852" y="468852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4231" y="1"/>
                      </a:moveTo>
                      <a:lnTo>
                        <a:pt x="1" y="3626"/>
                      </a:lnTo>
                      <a:lnTo>
                        <a:pt x="5560" y="9064"/>
                      </a:lnTo>
                      <a:lnTo>
                        <a:pt x="9064" y="4835"/>
                      </a:lnTo>
                      <a:lnTo>
                        <a:pt x="4231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9" name="Google Shape;5006;p57">
                <a:extLst>
                  <a:ext uri="{FF2B5EF4-FFF2-40B4-BE49-F238E27FC236}">
                    <a16:creationId xmlns:a16="http://schemas.microsoft.com/office/drawing/2014/main" id="{5F3F27E8-06DF-4F07-89ED-167A7064444E}"/>
                  </a:ext>
                </a:extLst>
              </p:cNvPr>
              <p:cNvSpPr/>
              <p:nvPr/>
            </p:nvSpPr>
            <p:spPr>
              <a:xfrm>
                <a:off x="4383132" y="1972493"/>
                <a:ext cx="1572266" cy="1572101"/>
              </a:xfrm>
              <a:custGeom>
                <a:avLst/>
                <a:gdLst/>
                <a:ahLst/>
                <a:cxnLst/>
                <a:rect l="l" t="t" r="r" b="b"/>
                <a:pathLst>
                  <a:path w="81815" h="81815" extrusionOk="0">
                    <a:moveTo>
                      <a:pt x="40847" y="21753"/>
                    </a:moveTo>
                    <a:lnTo>
                      <a:pt x="42781" y="21874"/>
                    </a:lnTo>
                    <a:lnTo>
                      <a:pt x="44714" y="22116"/>
                    </a:lnTo>
                    <a:lnTo>
                      <a:pt x="46527" y="22599"/>
                    </a:lnTo>
                    <a:lnTo>
                      <a:pt x="48340" y="23325"/>
                    </a:lnTo>
                    <a:lnTo>
                      <a:pt x="50032" y="24050"/>
                    </a:lnTo>
                    <a:lnTo>
                      <a:pt x="51603" y="25016"/>
                    </a:lnTo>
                    <a:lnTo>
                      <a:pt x="53053" y="26104"/>
                    </a:lnTo>
                    <a:lnTo>
                      <a:pt x="54382" y="27312"/>
                    </a:lnTo>
                    <a:lnTo>
                      <a:pt x="55591" y="28763"/>
                    </a:lnTo>
                    <a:lnTo>
                      <a:pt x="56678" y="30213"/>
                    </a:lnTo>
                    <a:lnTo>
                      <a:pt x="57645" y="31784"/>
                    </a:lnTo>
                    <a:lnTo>
                      <a:pt x="58491" y="33476"/>
                    </a:lnTo>
                    <a:lnTo>
                      <a:pt x="59095" y="35168"/>
                    </a:lnTo>
                    <a:lnTo>
                      <a:pt x="59579" y="36980"/>
                    </a:lnTo>
                    <a:lnTo>
                      <a:pt x="59941" y="38914"/>
                    </a:lnTo>
                    <a:lnTo>
                      <a:pt x="59941" y="40847"/>
                    </a:lnTo>
                    <a:lnTo>
                      <a:pt x="59941" y="42902"/>
                    </a:lnTo>
                    <a:lnTo>
                      <a:pt x="59579" y="44715"/>
                    </a:lnTo>
                    <a:lnTo>
                      <a:pt x="59095" y="46527"/>
                    </a:lnTo>
                    <a:lnTo>
                      <a:pt x="58491" y="48340"/>
                    </a:lnTo>
                    <a:lnTo>
                      <a:pt x="57645" y="50032"/>
                    </a:lnTo>
                    <a:lnTo>
                      <a:pt x="56678" y="51603"/>
                    </a:lnTo>
                    <a:lnTo>
                      <a:pt x="55591" y="53053"/>
                    </a:lnTo>
                    <a:lnTo>
                      <a:pt x="54382" y="54382"/>
                    </a:lnTo>
                    <a:lnTo>
                      <a:pt x="53053" y="55591"/>
                    </a:lnTo>
                    <a:lnTo>
                      <a:pt x="51603" y="56799"/>
                    </a:lnTo>
                    <a:lnTo>
                      <a:pt x="50032" y="57645"/>
                    </a:lnTo>
                    <a:lnTo>
                      <a:pt x="48340" y="58491"/>
                    </a:lnTo>
                    <a:lnTo>
                      <a:pt x="46527" y="59095"/>
                    </a:lnTo>
                    <a:lnTo>
                      <a:pt x="44714" y="59579"/>
                    </a:lnTo>
                    <a:lnTo>
                      <a:pt x="42902" y="59941"/>
                    </a:lnTo>
                    <a:lnTo>
                      <a:pt x="40847" y="60062"/>
                    </a:lnTo>
                    <a:lnTo>
                      <a:pt x="38914" y="59941"/>
                    </a:lnTo>
                    <a:lnTo>
                      <a:pt x="37101" y="59579"/>
                    </a:lnTo>
                    <a:lnTo>
                      <a:pt x="35167" y="59095"/>
                    </a:lnTo>
                    <a:lnTo>
                      <a:pt x="33476" y="58491"/>
                    </a:lnTo>
                    <a:lnTo>
                      <a:pt x="31784" y="57766"/>
                    </a:lnTo>
                    <a:lnTo>
                      <a:pt x="30213" y="56799"/>
                    </a:lnTo>
                    <a:lnTo>
                      <a:pt x="28762" y="55712"/>
                    </a:lnTo>
                    <a:lnTo>
                      <a:pt x="27433" y="54382"/>
                    </a:lnTo>
                    <a:lnTo>
                      <a:pt x="26104" y="53053"/>
                    </a:lnTo>
                    <a:lnTo>
                      <a:pt x="25016" y="51603"/>
                    </a:lnTo>
                    <a:lnTo>
                      <a:pt x="24049" y="50032"/>
                    </a:lnTo>
                    <a:lnTo>
                      <a:pt x="23324" y="48340"/>
                    </a:lnTo>
                    <a:lnTo>
                      <a:pt x="22599" y="46648"/>
                    </a:lnTo>
                    <a:lnTo>
                      <a:pt x="22116" y="44715"/>
                    </a:lnTo>
                    <a:lnTo>
                      <a:pt x="21874" y="42902"/>
                    </a:lnTo>
                    <a:lnTo>
                      <a:pt x="21753" y="40847"/>
                    </a:lnTo>
                    <a:lnTo>
                      <a:pt x="21874" y="38914"/>
                    </a:lnTo>
                    <a:lnTo>
                      <a:pt x="22116" y="37101"/>
                    </a:lnTo>
                    <a:lnTo>
                      <a:pt x="22599" y="35168"/>
                    </a:lnTo>
                    <a:lnTo>
                      <a:pt x="23204" y="33476"/>
                    </a:lnTo>
                    <a:lnTo>
                      <a:pt x="24049" y="31784"/>
                    </a:lnTo>
                    <a:lnTo>
                      <a:pt x="25016" y="30213"/>
                    </a:lnTo>
                    <a:lnTo>
                      <a:pt x="26104" y="28763"/>
                    </a:lnTo>
                    <a:lnTo>
                      <a:pt x="27312" y="27433"/>
                    </a:lnTo>
                    <a:lnTo>
                      <a:pt x="28762" y="26104"/>
                    </a:lnTo>
                    <a:lnTo>
                      <a:pt x="30213" y="25016"/>
                    </a:lnTo>
                    <a:lnTo>
                      <a:pt x="31784" y="24050"/>
                    </a:lnTo>
                    <a:lnTo>
                      <a:pt x="33476" y="23325"/>
                    </a:lnTo>
                    <a:lnTo>
                      <a:pt x="35167" y="22599"/>
                    </a:lnTo>
                    <a:lnTo>
                      <a:pt x="36980" y="22116"/>
                    </a:lnTo>
                    <a:lnTo>
                      <a:pt x="38914" y="21874"/>
                    </a:lnTo>
                    <a:lnTo>
                      <a:pt x="40847" y="21753"/>
                    </a:lnTo>
                    <a:close/>
                    <a:moveTo>
                      <a:pt x="40847" y="16557"/>
                    </a:moveTo>
                    <a:lnTo>
                      <a:pt x="38430" y="16678"/>
                    </a:lnTo>
                    <a:lnTo>
                      <a:pt x="36013" y="17040"/>
                    </a:lnTo>
                    <a:lnTo>
                      <a:pt x="33717" y="17645"/>
                    </a:lnTo>
                    <a:lnTo>
                      <a:pt x="31421" y="18491"/>
                    </a:lnTo>
                    <a:lnTo>
                      <a:pt x="29367" y="19578"/>
                    </a:lnTo>
                    <a:lnTo>
                      <a:pt x="27312" y="20787"/>
                    </a:lnTo>
                    <a:lnTo>
                      <a:pt x="25500" y="22116"/>
                    </a:lnTo>
                    <a:lnTo>
                      <a:pt x="23687" y="23687"/>
                    </a:lnTo>
                    <a:lnTo>
                      <a:pt x="22116" y="25379"/>
                    </a:lnTo>
                    <a:lnTo>
                      <a:pt x="20787" y="27312"/>
                    </a:lnTo>
                    <a:lnTo>
                      <a:pt x="19578" y="29367"/>
                    </a:lnTo>
                    <a:lnTo>
                      <a:pt x="18490" y="31421"/>
                    </a:lnTo>
                    <a:lnTo>
                      <a:pt x="17645" y="33717"/>
                    </a:lnTo>
                    <a:lnTo>
                      <a:pt x="17040" y="36014"/>
                    </a:lnTo>
                    <a:lnTo>
                      <a:pt x="16678" y="38430"/>
                    </a:lnTo>
                    <a:lnTo>
                      <a:pt x="16557" y="40847"/>
                    </a:lnTo>
                    <a:lnTo>
                      <a:pt x="16678" y="43385"/>
                    </a:lnTo>
                    <a:lnTo>
                      <a:pt x="17040" y="45802"/>
                    </a:lnTo>
                    <a:lnTo>
                      <a:pt x="17645" y="48098"/>
                    </a:lnTo>
                    <a:lnTo>
                      <a:pt x="18490" y="50394"/>
                    </a:lnTo>
                    <a:lnTo>
                      <a:pt x="19578" y="52449"/>
                    </a:lnTo>
                    <a:lnTo>
                      <a:pt x="20787" y="54503"/>
                    </a:lnTo>
                    <a:lnTo>
                      <a:pt x="22116" y="56316"/>
                    </a:lnTo>
                    <a:lnTo>
                      <a:pt x="23687" y="58008"/>
                    </a:lnTo>
                    <a:lnTo>
                      <a:pt x="25379" y="59579"/>
                    </a:lnTo>
                    <a:lnTo>
                      <a:pt x="27312" y="61029"/>
                    </a:lnTo>
                    <a:lnTo>
                      <a:pt x="29246" y="62237"/>
                    </a:lnTo>
                    <a:lnTo>
                      <a:pt x="31421" y="63325"/>
                    </a:lnTo>
                    <a:lnTo>
                      <a:pt x="33596" y="64050"/>
                    </a:lnTo>
                    <a:lnTo>
                      <a:pt x="36013" y="64654"/>
                    </a:lnTo>
                    <a:lnTo>
                      <a:pt x="38430" y="65017"/>
                    </a:lnTo>
                    <a:lnTo>
                      <a:pt x="40847" y="65138"/>
                    </a:lnTo>
                    <a:lnTo>
                      <a:pt x="43385" y="65017"/>
                    </a:lnTo>
                    <a:lnTo>
                      <a:pt x="45802" y="64654"/>
                    </a:lnTo>
                    <a:lnTo>
                      <a:pt x="48098" y="64050"/>
                    </a:lnTo>
                    <a:lnTo>
                      <a:pt x="50273" y="63325"/>
                    </a:lnTo>
                    <a:lnTo>
                      <a:pt x="52449" y="62237"/>
                    </a:lnTo>
                    <a:lnTo>
                      <a:pt x="54503" y="61029"/>
                    </a:lnTo>
                    <a:lnTo>
                      <a:pt x="56316" y="59700"/>
                    </a:lnTo>
                    <a:lnTo>
                      <a:pt x="58008" y="58129"/>
                    </a:lnTo>
                    <a:lnTo>
                      <a:pt x="59579" y="56316"/>
                    </a:lnTo>
                    <a:lnTo>
                      <a:pt x="61029" y="54503"/>
                    </a:lnTo>
                    <a:lnTo>
                      <a:pt x="62237" y="52449"/>
                    </a:lnTo>
                    <a:lnTo>
                      <a:pt x="63204" y="50394"/>
                    </a:lnTo>
                    <a:lnTo>
                      <a:pt x="64050" y="48098"/>
                    </a:lnTo>
                    <a:lnTo>
                      <a:pt x="64654" y="45802"/>
                    </a:lnTo>
                    <a:lnTo>
                      <a:pt x="65017" y="43385"/>
                    </a:lnTo>
                    <a:lnTo>
                      <a:pt x="65138" y="40968"/>
                    </a:lnTo>
                    <a:lnTo>
                      <a:pt x="65138" y="40847"/>
                    </a:lnTo>
                    <a:lnTo>
                      <a:pt x="65017" y="38430"/>
                    </a:lnTo>
                    <a:lnTo>
                      <a:pt x="64654" y="36014"/>
                    </a:lnTo>
                    <a:lnTo>
                      <a:pt x="64050" y="33717"/>
                    </a:lnTo>
                    <a:lnTo>
                      <a:pt x="63204" y="31421"/>
                    </a:lnTo>
                    <a:lnTo>
                      <a:pt x="62237" y="29367"/>
                    </a:lnTo>
                    <a:lnTo>
                      <a:pt x="61029" y="27312"/>
                    </a:lnTo>
                    <a:lnTo>
                      <a:pt x="59579" y="25500"/>
                    </a:lnTo>
                    <a:lnTo>
                      <a:pt x="58008" y="23687"/>
                    </a:lnTo>
                    <a:lnTo>
                      <a:pt x="56316" y="22116"/>
                    </a:lnTo>
                    <a:lnTo>
                      <a:pt x="54503" y="20787"/>
                    </a:lnTo>
                    <a:lnTo>
                      <a:pt x="52449" y="19578"/>
                    </a:lnTo>
                    <a:lnTo>
                      <a:pt x="50394" y="18491"/>
                    </a:lnTo>
                    <a:lnTo>
                      <a:pt x="48098" y="17766"/>
                    </a:lnTo>
                    <a:lnTo>
                      <a:pt x="45802" y="17161"/>
                    </a:lnTo>
                    <a:lnTo>
                      <a:pt x="43385" y="16799"/>
                    </a:lnTo>
                    <a:lnTo>
                      <a:pt x="40847" y="16557"/>
                    </a:lnTo>
                    <a:close/>
                    <a:moveTo>
                      <a:pt x="40847" y="14261"/>
                    </a:moveTo>
                    <a:lnTo>
                      <a:pt x="43506" y="14382"/>
                    </a:lnTo>
                    <a:lnTo>
                      <a:pt x="46165" y="14865"/>
                    </a:lnTo>
                    <a:lnTo>
                      <a:pt x="48702" y="15469"/>
                    </a:lnTo>
                    <a:lnTo>
                      <a:pt x="51240" y="16315"/>
                    </a:lnTo>
                    <a:lnTo>
                      <a:pt x="53536" y="17524"/>
                    </a:lnTo>
                    <a:lnTo>
                      <a:pt x="55711" y="18853"/>
                    </a:lnTo>
                    <a:lnTo>
                      <a:pt x="57766" y="20303"/>
                    </a:lnTo>
                    <a:lnTo>
                      <a:pt x="59699" y="21995"/>
                    </a:lnTo>
                    <a:lnTo>
                      <a:pt x="61391" y="23929"/>
                    </a:lnTo>
                    <a:lnTo>
                      <a:pt x="62962" y="25983"/>
                    </a:lnTo>
                    <a:lnTo>
                      <a:pt x="64292" y="28158"/>
                    </a:lnTo>
                    <a:lnTo>
                      <a:pt x="65379" y="30455"/>
                    </a:lnTo>
                    <a:lnTo>
                      <a:pt x="66225" y="32992"/>
                    </a:lnTo>
                    <a:lnTo>
                      <a:pt x="66950" y="35530"/>
                    </a:lnTo>
                    <a:lnTo>
                      <a:pt x="67313" y="38189"/>
                    </a:lnTo>
                    <a:lnTo>
                      <a:pt x="67434" y="40847"/>
                    </a:lnTo>
                    <a:lnTo>
                      <a:pt x="67434" y="40968"/>
                    </a:lnTo>
                    <a:lnTo>
                      <a:pt x="67313" y="43627"/>
                    </a:lnTo>
                    <a:lnTo>
                      <a:pt x="66950" y="46286"/>
                    </a:lnTo>
                    <a:lnTo>
                      <a:pt x="66225" y="48823"/>
                    </a:lnTo>
                    <a:lnTo>
                      <a:pt x="65379" y="51240"/>
                    </a:lnTo>
                    <a:lnTo>
                      <a:pt x="64292" y="53536"/>
                    </a:lnTo>
                    <a:lnTo>
                      <a:pt x="62962" y="55712"/>
                    </a:lnTo>
                    <a:lnTo>
                      <a:pt x="61391" y="57766"/>
                    </a:lnTo>
                    <a:lnTo>
                      <a:pt x="59699" y="59700"/>
                    </a:lnTo>
                    <a:lnTo>
                      <a:pt x="57766" y="61392"/>
                    </a:lnTo>
                    <a:lnTo>
                      <a:pt x="55711" y="62963"/>
                    </a:lnTo>
                    <a:lnTo>
                      <a:pt x="53536" y="64292"/>
                    </a:lnTo>
                    <a:lnTo>
                      <a:pt x="51240" y="65380"/>
                    </a:lnTo>
                    <a:lnTo>
                      <a:pt x="48823" y="66346"/>
                    </a:lnTo>
                    <a:lnTo>
                      <a:pt x="46285" y="66951"/>
                    </a:lnTo>
                    <a:lnTo>
                      <a:pt x="43627" y="67313"/>
                    </a:lnTo>
                    <a:lnTo>
                      <a:pt x="40847" y="67555"/>
                    </a:lnTo>
                    <a:lnTo>
                      <a:pt x="38189" y="67313"/>
                    </a:lnTo>
                    <a:lnTo>
                      <a:pt x="35530" y="66951"/>
                    </a:lnTo>
                    <a:lnTo>
                      <a:pt x="32992" y="66346"/>
                    </a:lnTo>
                    <a:lnTo>
                      <a:pt x="30575" y="65380"/>
                    </a:lnTo>
                    <a:lnTo>
                      <a:pt x="28158" y="64292"/>
                    </a:lnTo>
                    <a:lnTo>
                      <a:pt x="25983" y="62963"/>
                    </a:lnTo>
                    <a:lnTo>
                      <a:pt x="23929" y="61392"/>
                    </a:lnTo>
                    <a:lnTo>
                      <a:pt x="22116" y="59700"/>
                    </a:lnTo>
                    <a:lnTo>
                      <a:pt x="20303" y="57887"/>
                    </a:lnTo>
                    <a:lnTo>
                      <a:pt x="18853" y="55833"/>
                    </a:lnTo>
                    <a:lnTo>
                      <a:pt x="17524" y="53657"/>
                    </a:lnTo>
                    <a:lnTo>
                      <a:pt x="16315" y="51240"/>
                    </a:lnTo>
                    <a:lnTo>
                      <a:pt x="15469" y="48823"/>
                    </a:lnTo>
                    <a:lnTo>
                      <a:pt x="14744" y="46286"/>
                    </a:lnTo>
                    <a:lnTo>
                      <a:pt x="14382" y="43627"/>
                    </a:lnTo>
                    <a:lnTo>
                      <a:pt x="14261" y="40968"/>
                    </a:lnTo>
                    <a:lnTo>
                      <a:pt x="14382" y="38189"/>
                    </a:lnTo>
                    <a:lnTo>
                      <a:pt x="14744" y="35530"/>
                    </a:lnTo>
                    <a:lnTo>
                      <a:pt x="15469" y="32992"/>
                    </a:lnTo>
                    <a:lnTo>
                      <a:pt x="16315" y="30575"/>
                    </a:lnTo>
                    <a:lnTo>
                      <a:pt x="17403" y="28279"/>
                    </a:lnTo>
                    <a:lnTo>
                      <a:pt x="18732" y="25983"/>
                    </a:lnTo>
                    <a:lnTo>
                      <a:pt x="20303" y="23929"/>
                    </a:lnTo>
                    <a:lnTo>
                      <a:pt x="21995" y="22116"/>
                    </a:lnTo>
                    <a:lnTo>
                      <a:pt x="23929" y="20424"/>
                    </a:lnTo>
                    <a:lnTo>
                      <a:pt x="25983" y="18853"/>
                    </a:lnTo>
                    <a:lnTo>
                      <a:pt x="28158" y="17524"/>
                    </a:lnTo>
                    <a:lnTo>
                      <a:pt x="30454" y="16436"/>
                    </a:lnTo>
                    <a:lnTo>
                      <a:pt x="32871" y="15469"/>
                    </a:lnTo>
                    <a:lnTo>
                      <a:pt x="35530" y="14865"/>
                    </a:lnTo>
                    <a:lnTo>
                      <a:pt x="38068" y="14382"/>
                    </a:lnTo>
                    <a:lnTo>
                      <a:pt x="40847" y="14261"/>
                    </a:lnTo>
                    <a:close/>
                    <a:moveTo>
                      <a:pt x="38793" y="1"/>
                    </a:moveTo>
                    <a:lnTo>
                      <a:pt x="36738" y="122"/>
                    </a:lnTo>
                    <a:lnTo>
                      <a:pt x="34684" y="484"/>
                    </a:lnTo>
                    <a:lnTo>
                      <a:pt x="32630" y="847"/>
                    </a:lnTo>
                    <a:lnTo>
                      <a:pt x="30696" y="1209"/>
                    </a:lnTo>
                    <a:lnTo>
                      <a:pt x="28762" y="1814"/>
                    </a:lnTo>
                    <a:lnTo>
                      <a:pt x="26829" y="2418"/>
                    </a:lnTo>
                    <a:lnTo>
                      <a:pt x="25016" y="3143"/>
                    </a:lnTo>
                    <a:lnTo>
                      <a:pt x="23204" y="3989"/>
                    </a:lnTo>
                    <a:lnTo>
                      <a:pt x="21391" y="4835"/>
                    </a:lnTo>
                    <a:lnTo>
                      <a:pt x="19699" y="5922"/>
                    </a:lnTo>
                    <a:lnTo>
                      <a:pt x="18007" y="6889"/>
                    </a:lnTo>
                    <a:lnTo>
                      <a:pt x="16436" y="8098"/>
                    </a:lnTo>
                    <a:lnTo>
                      <a:pt x="14865" y="9306"/>
                    </a:lnTo>
                    <a:lnTo>
                      <a:pt x="13415" y="10635"/>
                    </a:lnTo>
                    <a:lnTo>
                      <a:pt x="11965" y="11965"/>
                    </a:lnTo>
                    <a:lnTo>
                      <a:pt x="10635" y="13415"/>
                    </a:lnTo>
                    <a:lnTo>
                      <a:pt x="9306" y="14865"/>
                    </a:lnTo>
                    <a:lnTo>
                      <a:pt x="8098" y="16436"/>
                    </a:lnTo>
                    <a:lnTo>
                      <a:pt x="6889" y="18007"/>
                    </a:lnTo>
                    <a:lnTo>
                      <a:pt x="5922" y="19699"/>
                    </a:lnTo>
                    <a:lnTo>
                      <a:pt x="4956" y="21391"/>
                    </a:lnTo>
                    <a:lnTo>
                      <a:pt x="3989" y="23083"/>
                    </a:lnTo>
                    <a:lnTo>
                      <a:pt x="3143" y="24896"/>
                    </a:lnTo>
                    <a:lnTo>
                      <a:pt x="2418" y="26829"/>
                    </a:lnTo>
                    <a:lnTo>
                      <a:pt x="1814" y="28763"/>
                    </a:lnTo>
                    <a:lnTo>
                      <a:pt x="1209" y="30696"/>
                    </a:lnTo>
                    <a:lnTo>
                      <a:pt x="726" y="32630"/>
                    </a:lnTo>
                    <a:lnTo>
                      <a:pt x="484" y="34684"/>
                    </a:lnTo>
                    <a:lnTo>
                      <a:pt x="122" y="36739"/>
                    </a:lnTo>
                    <a:lnTo>
                      <a:pt x="1" y="38793"/>
                    </a:lnTo>
                    <a:lnTo>
                      <a:pt x="1" y="40847"/>
                    </a:lnTo>
                    <a:lnTo>
                      <a:pt x="1" y="43023"/>
                    </a:lnTo>
                    <a:lnTo>
                      <a:pt x="122" y="45077"/>
                    </a:lnTo>
                    <a:lnTo>
                      <a:pt x="363" y="47132"/>
                    </a:lnTo>
                    <a:lnTo>
                      <a:pt x="726" y="49186"/>
                    </a:lnTo>
                    <a:lnTo>
                      <a:pt x="1209" y="51119"/>
                    </a:lnTo>
                    <a:lnTo>
                      <a:pt x="1814" y="53053"/>
                    </a:lnTo>
                    <a:lnTo>
                      <a:pt x="2418" y="54987"/>
                    </a:lnTo>
                    <a:lnTo>
                      <a:pt x="3143" y="56799"/>
                    </a:lnTo>
                    <a:lnTo>
                      <a:pt x="3989" y="58612"/>
                    </a:lnTo>
                    <a:lnTo>
                      <a:pt x="4835" y="60425"/>
                    </a:lnTo>
                    <a:lnTo>
                      <a:pt x="5922" y="62117"/>
                    </a:lnTo>
                    <a:lnTo>
                      <a:pt x="6889" y="63808"/>
                    </a:lnTo>
                    <a:lnTo>
                      <a:pt x="8098" y="65380"/>
                    </a:lnTo>
                    <a:lnTo>
                      <a:pt x="9306" y="66951"/>
                    </a:lnTo>
                    <a:lnTo>
                      <a:pt x="10635" y="68401"/>
                    </a:lnTo>
                    <a:lnTo>
                      <a:pt x="11965" y="69851"/>
                    </a:lnTo>
                    <a:lnTo>
                      <a:pt x="13415" y="71180"/>
                    </a:lnTo>
                    <a:lnTo>
                      <a:pt x="14865" y="72510"/>
                    </a:lnTo>
                    <a:lnTo>
                      <a:pt x="16436" y="73718"/>
                    </a:lnTo>
                    <a:lnTo>
                      <a:pt x="18007" y="74806"/>
                    </a:lnTo>
                    <a:lnTo>
                      <a:pt x="19699" y="75893"/>
                    </a:lnTo>
                    <a:lnTo>
                      <a:pt x="21391" y="76860"/>
                    </a:lnTo>
                    <a:lnTo>
                      <a:pt x="23083" y="77827"/>
                    </a:lnTo>
                    <a:lnTo>
                      <a:pt x="24895" y="78552"/>
                    </a:lnTo>
                    <a:lnTo>
                      <a:pt x="26829" y="79277"/>
                    </a:lnTo>
                    <a:lnTo>
                      <a:pt x="28762" y="80002"/>
                    </a:lnTo>
                    <a:lnTo>
                      <a:pt x="30696" y="80485"/>
                    </a:lnTo>
                    <a:lnTo>
                      <a:pt x="32630" y="80969"/>
                    </a:lnTo>
                    <a:lnTo>
                      <a:pt x="34684" y="81331"/>
                    </a:lnTo>
                    <a:lnTo>
                      <a:pt x="36738" y="81573"/>
                    </a:lnTo>
                    <a:lnTo>
                      <a:pt x="38793" y="81815"/>
                    </a:lnTo>
                    <a:lnTo>
                      <a:pt x="43022" y="81815"/>
                    </a:lnTo>
                    <a:lnTo>
                      <a:pt x="45077" y="81573"/>
                    </a:lnTo>
                    <a:lnTo>
                      <a:pt x="47131" y="81331"/>
                    </a:lnTo>
                    <a:lnTo>
                      <a:pt x="49186" y="80969"/>
                    </a:lnTo>
                    <a:lnTo>
                      <a:pt x="51119" y="80485"/>
                    </a:lnTo>
                    <a:lnTo>
                      <a:pt x="53053" y="80002"/>
                    </a:lnTo>
                    <a:lnTo>
                      <a:pt x="54986" y="79398"/>
                    </a:lnTo>
                    <a:lnTo>
                      <a:pt x="56799" y="78552"/>
                    </a:lnTo>
                    <a:lnTo>
                      <a:pt x="58612" y="77827"/>
                    </a:lnTo>
                    <a:lnTo>
                      <a:pt x="60425" y="76860"/>
                    </a:lnTo>
                    <a:lnTo>
                      <a:pt x="62116" y="75893"/>
                    </a:lnTo>
                    <a:lnTo>
                      <a:pt x="63808" y="74806"/>
                    </a:lnTo>
                    <a:lnTo>
                      <a:pt x="65379" y="73718"/>
                    </a:lnTo>
                    <a:lnTo>
                      <a:pt x="66950" y="72510"/>
                    </a:lnTo>
                    <a:lnTo>
                      <a:pt x="68400" y="71180"/>
                    </a:lnTo>
                    <a:lnTo>
                      <a:pt x="69851" y="69851"/>
                    </a:lnTo>
                    <a:lnTo>
                      <a:pt x="71180" y="68401"/>
                    </a:lnTo>
                    <a:lnTo>
                      <a:pt x="72509" y="66951"/>
                    </a:lnTo>
                    <a:lnTo>
                      <a:pt x="73718" y="65380"/>
                    </a:lnTo>
                    <a:lnTo>
                      <a:pt x="74805" y="63808"/>
                    </a:lnTo>
                    <a:lnTo>
                      <a:pt x="75893" y="62117"/>
                    </a:lnTo>
                    <a:lnTo>
                      <a:pt x="76860" y="60425"/>
                    </a:lnTo>
                    <a:lnTo>
                      <a:pt x="77827" y="58612"/>
                    </a:lnTo>
                    <a:lnTo>
                      <a:pt x="78552" y="56799"/>
                    </a:lnTo>
                    <a:lnTo>
                      <a:pt x="79277" y="54987"/>
                    </a:lnTo>
                    <a:lnTo>
                      <a:pt x="80002" y="53053"/>
                    </a:lnTo>
                    <a:lnTo>
                      <a:pt x="80485" y="51119"/>
                    </a:lnTo>
                    <a:lnTo>
                      <a:pt x="80969" y="49186"/>
                    </a:lnTo>
                    <a:lnTo>
                      <a:pt x="81331" y="47132"/>
                    </a:lnTo>
                    <a:lnTo>
                      <a:pt x="81573" y="45077"/>
                    </a:lnTo>
                    <a:lnTo>
                      <a:pt x="81815" y="43023"/>
                    </a:lnTo>
                    <a:lnTo>
                      <a:pt x="81815" y="40847"/>
                    </a:lnTo>
                    <a:lnTo>
                      <a:pt x="81815" y="38793"/>
                    </a:lnTo>
                    <a:lnTo>
                      <a:pt x="81573" y="36739"/>
                    </a:lnTo>
                    <a:lnTo>
                      <a:pt x="81331" y="34684"/>
                    </a:lnTo>
                    <a:lnTo>
                      <a:pt x="80969" y="32630"/>
                    </a:lnTo>
                    <a:lnTo>
                      <a:pt x="80485" y="30696"/>
                    </a:lnTo>
                    <a:lnTo>
                      <a:pt x="80002" y="28763"/>
                    </a:lnTo>
                    <a:lnTo>
                      <a:pt x="79277" y="26829"/>
                    </a:lnTo>
                    <a:lnTo>
                      <a:pt x="78552" y="25016"/>
                    </a:lnTo>
                    <a:lnTo>
                      <a:pt x="77827" y="23204"/>
                    </a:lnTo>
                    <a:lnTo>
                      <a:pt x="76860" y="21391"/>
                    </a:lnTo>
                    <a:lnTo>
                      <a:pt x="75893" y="19699"/>
                    </a:lnTo>
                    <a:lnTo>
                      <a:pt x="74805" y="18007"/>
                    </a:lnTo>
                    <a:lnTo>
                      <a:pt x="73718" y="16436"/>
                    </a:lnTo>
                    <a:lnTo>
                      <a:pt x="72509" y="14865"/>
                    </a:lnTo>
                    <a:lnTo>
                      <a:pt x="71180" y="13415"/>
                    </a:lnTo>
                    <a:lnTo>
                      <a:pt x="69851" y="11965"/>
                    </a:lnTo>
                    <a:lnTo>
                      <a:pt x="68400" y="10635"/>
                    </a:lnTo>
                    <a:lnTo>
                      <a:pt x="66950" y="9306"/>
                    </a:lnTo>
                    <a:lnTo>
                      <a:pt x="65379" y="8098"/>
                    </a:lnTo>
                    <a:lnTo>
                      <a:pt x="63808" y="7010"/>
                    </a:lnTo>
                    <a:lnTo>
                      <a:pt x="62116" y="5922"/>
                    </a:lnTo>
                    <a:lnTo>
                      <a:pt x="60425" y="4956"/>
                    </a:lnTo>
                    <a:lnTo>
                      <a:pt x="58612" y="3989"/>
                    </a:lnTo>
                    <a:lnTo>
                      <a:pt x="56799" y="3143"/>
                    </a:lnTo>
                    <a:lnTo>
                      <a:pt x="54986" y="2418"/>
                    </a:lnTo>
                    <a:lnTo>
                      <a:pt x="53053" y="1814"/>
                    </a:lnTo>
                    <a:lnTo>
                      <a:pt x="51119" y="1209"/>
                    </a:lnTo>
                    <a:lnTo>
                      <a:pt x="49186" y="847"/>
                    </a:lnTo>
                    <a:lnTo>
                      <a:pt x="47131" y="484"/>
                    </a:lnTo>
                    <a:lnTo>
                      <a:pt x="45077" y="122"/>
                    </a:lnTo>
                    <a:lnTo>
                      <a:pt x="4302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5007;p57">
                <a:extLst>
                  <a:ext uri="{FF2B5EF4-FFF2-40B4-BE49-F238E27FC236}">
                    <a16:creationId xmlns:a16="http://schemas.microsoft.com/office/drawing/2014/main" id="{C89CC559-53EA-4603-8CE1-52E24C0B650A}"/>
                  </a:ext>
                </a:extLst>
              </p:cNvPr>
              <p:cNvSpPr/>
              <p:nvPr/>
            </p:nvSpPr>
            <p:spPr>
              <a:xfrm>
                <a:off x="5112217" y="1814358"/>
                <a:ext cx="178856" cy="181143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427" extrusionOk="0">
                    <a:moveTo>
                      <a:pt x="847" y="1"/>
                    </a:moveTo>
                    <a:lnTo>
                      <a:pt x="1" y="9427"/>
                    </a:lnTo>
                    <a:lnTo>
                      <a:pt x="9306" y="9427"/>
                    </a:lnTo>
                    <a:lnTo>
                      <a:pt x="83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5008;p57">
                <a:extLst>
                  <a:ext uri="{FF2B5EF4-FFF2-40B4-BE49-F238E27FC236}">
                    <a16:creationId xmlns:a16="http://schemas.microsoft.com/office/drawing/2014/main" id="{3205E89A-7294-453A-B650-DB636A2C54A3}"/>
                  </a:ext>
                </a:extLst>
              </p:cNvPr>
              <p:cNvSpPr/>
              <p:nvPr/>
            </p:nvSpPr>
            <p:spPr>
              <a:xfrm>
                <a:off x="4661686" y="1904919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6526" y="1"/>
                    </a:moveTo>
                    <a:lnTo>
                      <a:pt x="0" y="3747"/>
                    </a:lnTo>
                    <a:lnTo>
                      <a:pt x="3868" y="12327"/>
                    </a:lnTo>
                    <a:lnTo>
                      <a:pt x="11964" y="7614"/>
                    </a:lnTo>
                    <a:lnTo>
                      <a:pt x="6526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5009;p57">
                <a:extLst>
                  <a:ext uri="{FF2B5EF4-FFF2-40B4-BE49-F238E27FC236}">
                    <a16:creationId xmlns:a16="http://schemas.microsoft.com/office/drawing/2014/main" id="{7CD3A188-1B8F-4C7B-8206-FCCB1CA5C242}"/>
                  </a:ext>
                </a:extLst>
              </p:cNvPr>
              <p:cNvSpPr/>
              <p:nvPr/>
            </p:nvSpPr>
            <p:spPr>
              <a:xfrm>
                <a:off x="4308819" y="2227699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3747" y="1"/>
                    </a:moveTo>
                    <a:lnTo>
                      <a:pt x="1" y="6406"/>
                    </a:lnTo>
                    <a:lnTo>
                      <a:pt x="7614" y="11965"/>
                    </a:lnTo>
                    <a:lnTo>
                      <a:pt x="12327" y="3868"/>
                    </a:lnTo>
                    <a:lnTo>
                      <a:pt x="374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5010;p57">
                <a:extLst>
                  <a:ext uri="{FF2B5EF4-FFF2-40B4-BE49-F238E27FC236}">
                    <a16:creationId xmlns:a16="http://schemas.microsoft.com/office/drawing/2014/main" id="{5942A412-869C-45BD-9524-83473B02996D}"/>
                  </a:ext>
                </a:extLst>
              </p:cNvPr>
              <p:cNvSpPr/>
              <p:nvPr/>
            </p:nvSpPr>
            <p:spPr>
              <a:xfrm>
                <a:off x="4215922" y="2675877"/>
                <a:ext cx="181162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9306" extrusionOk="0">
                    <a:moveTo>
                      <a:pt x="9427" y="0"/>
                    </a:moveTo>
                    <a:lnTo>
                      <a:pt x="1" y="846"/>
                    </a:lnTo>
                    <a:lnTo>
                      <a:pt x="1" y="8339"/>
                    </a:lnTo>
                    <a:lnTo>
                      <a:pt x="9427" y="9306"/>
                    </a:lnTo>
                    <a:lnTo>
                      <a:pt x="942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5011;p57">
                <a:extLst>
                  <a:ext uri="{FF2B5EF4-FFF2-40B4-BE49-F238E27FC236}">
                    <a16:creationId xmlns:a16="http://schemas.microsoft.com/office/drawing/2014/main" id="{BC04E646-06D2-43BE-8404-42AE3F1E38BD}"/>
                  </a:ext>
                </a:extLst>
              </p:cNvPr>
              <p:cNvSpPr/>
              <p:nvPr/>
            </p:nvSpPr>
            <p:spPr>
              <a:xfrm>
                <a:off x="4306494" y="3072961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7614" y="0"/>
                    </a:moveTo>
                    <a:lnTo>
                      <a:pt x="1" y="5559"/>
                    </a:lnTo>
                    <a:lnTo>
                      <a:pt x="3747" y="11964"/>
                    </a:lnTo>
                    <a:lnTo>
                      <a:pt x="12327" y="8097"/>
                    </a:lnTo>
                    <a:lnTo>
                      <a:pt x="7614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5012;p57">
                <a:extLst>
                  <a:ext uri="{FF2B5EF4-FFF2-40B4-BE49-F238E27FC236}">
                    <a16:creationId xmlns:a16="http://schemas.microsoft.com/office/drawing/2014/main" id="{44CD799D-BEB9-4D27-AB3E-0983DAAD3CEC}"/>
                  </a:ext>
                </a:extLst>
              </p:cNvPr>
              <p:cNvSpPr/>
              <p:nvPr/>
            </p:nvSpPr>
            <p:spPr>
              <a:xfrm>
                <a:off x="4629306" y="3391090"/>
                <a:ext cx="229936" cy="234561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207" extrusionOk="0">
                    <a:moveTo>
                      <a:pt x="3868" y="0"/>
                    </a:moveTo>
                    <a:lnTo>
                      <a:pt x="1" y="8460"/>
                    </a:lnTo>
                    <a:lnTo>
                      <a:pt x="6406" y="12206"/>
                    </a:lnTo>
                    <a:lnTo>
                      <a:pt x="11965" y="4593"/>
                    </a:lnTo>
                    <a:lnTo>
                      <a:pt x="386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5013;p57">
                <a:extLst>
                  <a:ext uri="{FF2B5EF4-FFF2-40B4-BE49-F238E27FC236}">
                    <a16:creationId xmlns:a16="http://schemas.microsoft.com/office/drawing/2014/main" id="{7A324A9B-EB09-4750-BCE0-AA835E2927A9}"/>
                  </a:ext>
                </a:extLst>
              </p:cNvPr>
              <p:cNvSpPr/>
              <p:nvPr/>
            </p:nvSpPr>
            <p:spPr>
              <a:xfrm>
                <a:off x="5077531" y="3539701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1"/>
                    </a:moveTo>
                    <a:lnTo>
                      <a:pt x="846" y="9306"/>
                    </a:lnTo>
                    <a:lnTo>
                      <a:pt x="8339" y="9306"/>
                    </a:lnTo>
                    <a:lnTo>
                      <a:pt x="9305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5014;p57">
                <a:extLst>
                  <a:ext uri="{FF2B5EF4-FFF2-40B4-BE49-F238E27FC236}">
                    <a16:creationId xmlns:a16="http://schemas.microsoft.com/office/drawing/2014/main" id="{7E0098B2-C6C5-4754-9616-18FEF3073DF9}"/>
                  </a:ext>
                </a:extLst>
              </p:cNvPr>
              <p:cNvSpPr/>
              <p:nvPr/>
            </p:nvSpPr>
            <p:spPr>
              <a:xfrm>
                <a:off x="5474657" y="3393415"/>
                <a:ext cx="229917" cy="234542"/>
              </a:xfrm>
              <a:custGeom>
                <a:avLst/>
                <a:gdLst/>
                <a:ahLst/>
                <a:cxnLst/>
                <a:rect l="l" t="t" r="r" b="b"/>
                <a:pathLst>
                  <a:path w="11964" h="12206" extrusionOk="0">
                    <a:moveTo>
                      <a:pt x="8097" y="0"/>
                    </a:moveTo>
                    <a:lnTo>
                      <a:pt x="0" y="4593"/>
                    </a:lnTo>
                    <a:lnTo>
                      <a:pt x="5559" y="12206"/>
                    </a:lnTo>
                    <a:lnTo>
                      <a:pt x="11964" y="8460"/>
                    </a:lnTo>
                    <a:lnTo>
                      <a:pt x="809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5015;p57">
                <a:extLst>
                  <a:ext uri="{FF2B5EF4-FFF2-40B4-BE49-F238E27FC236}">
                    <a16:creationId xmlns:a16="http://schemas.microsoft.com/office/drawing/2014/main" id="{61F06ACA-1725-482C-B6EA-98A0200F405B}"/>
                  </a:ext>
                </a:extLst>
              </p:cNvPr>
              <p:cNvSpPr/>
              <p:nvPr/>
            </p:nvSpPr>
            <p:spPr>
              <a:xfrm>
                <a:off x="5790494" y="3077611"/>
                <a:ext cx="236892" cy="229892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1964" extrusionOk="0">
                    <a:moveTo>
                      <a:pt x="4713" y="0"/>
                    </a:moveTo>
                    <a:lnTo>
                      <a:pt x="0" y="8097"/>
                    </a:lnTo>
                    <a:lnTo>
                      <a:pt x="8581" y="11964"/>
                    </a:lnTo>
                    <a:lnTo>
                      <a:pt x="12327" y="5438"/>
                    </a:ln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5016;p57">
                <a:extLst>
                  <a:ext uri="{FF2B5EF4-FFF2-40B4-BE49-F238E27FC236}">
                    <a16:creationId xmlns:a16="http://schemas.microsoft.com/office/drawing/2014/main" id="{A7C2EC9C-E684-4BB7-9681-D0F413733E9E}"/>
                  </a:ext>
                </a:extLst>
              </p:cNvPr>
              <p:cNvSpPr/>
              <p:nvPr/>
            </p:nvSpPr>
            <p:spPr>
              <a:xfrm>
                <a:off x="5941446" y="2680527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0"/>
                    </a:moveTo>
                    <a:lnTo>
                      <a:pt x="0" y="9305"/>
                    </a:lnTo>
                    <a:lnTo>
                      <a:pt x="9306" y="8339"/>
                    </a:lnTo>
                    <a:lnTo>
                      <a:pt x="9306" y="8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5017;p57">
                <a:extLst>
                  <a:ext uri="{FF2B5EF4-FFF2-40B4-BE49-F238E27FC236}">
                    <a16:creationId xmlns:a16="http://schemas.microsoft.com/office/drawing/2014/main" id="{B8016BA1-133A-44C2-B0C2-51668648D82C}"/>
                  </a:ext>
                </a:extLst>
              </p:cNvPr>
              <p:cNvSpPr/>
              <p:nvPr/>
            </p:nvSpPr>
            <p:spPr>
              <a:xfrm>
                <a:off x="5792819" y="2230024"/>
                <a:ext cx="236892" cy="232236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2086" extrusionOk="0">
                    <a:moveTo>
                      <a:pt x="8580" y="1"/>
                    </a:moveTo>
                    <a:lnTo>
                      <a:pt x="0" y="3868"/>
                    </a:lnTo>
                    <a:lnTo>
                      <a:pt x="4713" y="12085"/>
                    </a:lnTo>
                    <a:lnTo>
                      <a:pt x="12327" y="6526"/>
                    </a:lnTo>
                    <a:lnTo>
                      <a:pt x="858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5018;p57">
                <a:extLst>
                  <a:ext uri="{FF2B5EF4-FFF2-40B4-BE49-F238E27FC236}">
                    <a16:creationId xmlns:a16="http://schemas.microsoft.com/office/drawing/2014/main" id="{AED92922-B101-41D4-9E27-A6309284A6C3}"/>
                  </a:ext>
                </a:extLst>
              </p:cNvPr>
              <p:cNvSpPr/>
              <p:nvPr/>
            </p:nvSpPr>
            <p:spPr>
              <a:xfrm>
                <a:off x="5509343" y="1907245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5439" y="1"/>
                    </a:moveTo>
                    <a:lnTo>
                      <a:pt x="1" y="7614"/>
                    </a:lnTo>
                    <a:lnTo>
                      <a:pt x="8098" y="12327"/>
                    </a:lnTo>
                    <a:lnTo>
                      <a:pt x="11965" y="3747"/>
                    </a:lnTo>
                    <a:lnTo>
                      <a:pt x="54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2" name="Google Shape;5022;p57">
                <a:extLst>
                  <a:ext uri="{FF2B5EF4-FFF2-40B4-BE49-F238E27FC236}">
                    <a16:creationId xmlns:a16="http://schemas.microsoft.com/office/drawing/2014/main" id="{79E4E332-D331-427D-B3EE-C219F3B17C25}"/>
                  </a:ext>
                </a:extLst>
              </p:cNvPr>
              <p:cNvGrpSpPr/>
              <p:nvPr/>
            </p:nvGrpSpPr>
            <p:grpSpPr>
              <a:xfrm>
                <a:off x="5641160" y="1116334"/>
                <a:ext cx="1219263" cy="1219136"/>
                <a:chOff x="5325748" y="1669038"/>
                <a:chExt cx="1282085" cy="1282086"/>
              </a:xfrm>
            </p:grpSpPr>
            <p:sp>
              <p:nvSpPr>
                <p:cNvPr id="743" name="Google Shape;5030;p57">
                  <a:extLst>
                    <a:ext uri="{FF2B5EF4-FFF2-40B4-BE49-F238E27FC236}">
                      <a16:creationId xmlns:a16="http://schemas.microsoft.com/office/drawing/2014/main" id="{A86AED6E-9581-4ABB-BDC1-5F4D21A6A42C}"/>
                    </a:ext>
                  </a:extLst>
                </p:cNvPr>
                <p:cNvSpPr/>
                <p:nvPr/>
              </p:nvSpPr>
              <p:spPr>
                <a:xfrm>
                  <a:off x="5450287" y="1791132"/>
                  <a:ext cx="1050103" cy="1050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66" h="51966" extrusionOk="0">
                      <a:moveTo>
                        <a:pt x="27191" y="13898"/>
                      </a:moveTo>
                      <a:lnTo>
                        <a:pt x="28400" y="14140"/>
                      </a:lnTo>
                      <a:lnTo>
                        <a:pt x="29608" y="14381"/>
                      </a:lnTo>
                      <a:lnTo>
                        <a:pt x="30696" y="14865"/>
                      </a:lnTo>
                      <a:lnTo>
                        <a:pt x="31783" y="15348"/>
                      </a:lnTo>
                      <a:lnTo>
                        <a:pt x="32750" y="15953"/>
                      </a:lnTo>
                      <a:lnTo>
                        <a:pt x="33717" y="16678"/>
                      </a:lnTo>
                      <a:lnTo>
                        <a:pt x="34563" y="17403"/>
                      </a:lnTo>
                      <a:lnTo>
                        <a:pt x="35288" y="18249"/>
                      </a:lnTo>
                      <a:lnTo>
                        <a:pt x="36013" y="19215"/>
                      </a:lnTo>
                      <a:lnTo>
                        <a:pt x="36617" y="20182"/>
                      </a:lnTo>
                      <a:lnTo>
                        <a:pt x="37101" y="21270"/>
                      </a:lnTo>
                      <a:lnTo>
                        <a:pt x="37584" y="22357"/>
                      </a:lnTo>
                      <a:lnTo>
                        <a:pt x="37826" y="23566"/>
                      </a:lnTo>
                      <a:lnTo>
                        <a:pt x="38068" y="24774"/>
                      </a:lnTo>
                      <a:lnTo>
                        <a:pt x="38068" y="25983"/>
                      </a:lnTo>
                      <a:lnTo>
                        <a:pt x="38068" y="27191"/>
                      </a:lnTo>
                      <a:lnTo>
                        <a:pt x="37826" y="28400"/>
                      </a:lnTo>
                      <a:lnTo>
                        <a:pt x="37584" y="29608"/>
                      </a:lnTo>
                      <a:lnTo>
                        <a:pt x="37101" y="30696"/>
                      </a:lnTo>
                      <a:lnTo>
                        <a:pt x="36617" y="31784"/>
                      </a:lnTo>
                      <a:lnTo>
                        <a:pt x="36013" y="32750"/>
                      </a:lnTo>
                      <a:lnTo>
                        <a:pt x="35288" y="33717"/>
                      </a:lnTo>
                      <a:lnTo>
                        <a:pt x="34563" y="34563"/>
                      </a:lnTo>
                      <a:lnTo>
                        <a:pt x="33717" y="35409"/>
                      </a:lnTo>
                      <a:lnTo>
                        <a:pt x="32750" y="36013"/>
                      </a:lnTo>
                      <a:lnTo>
                        <a:pt x="31783" y="36617"/>
                      </a:lnTo>
                      <a:lnTo>
                        <a:pt x="30696" y="37222"/>
                      </a:lnTo>
                      <a:lnTo>
                        <a:pt x="29608" y="37584"/>
                      </a:lnTo>
                      <a:lnTo>
                        <a:pt x="28400" y="37826"/>
                      </a:lnTo>
                      <a:lnTo>
                        <a:pt x="27191" y="38068"/>
                      </a:lnTo>
                      <a:lnTo>
                        <a:pt x="25983" y="38189"/>
                      </a:lnTo>
                      <a:lnTo>
                        <a:pt x="24774" y="38068"/>
                      </a:lnTo>
                      <a:lnTo>
                        <a:pt x="23566" y="37826"/>
                      </a:lnTo>
                      <a:lnTo>
                        <a:pt x="22357" y="37584"/>
                      </a:lnTo>
                      <a:lnTo>
                        <a:pt x="21270" y="37222"/>
                      </a:lnTo>
                      <a:lnTo>
                        <a:pt x="20182" y="36617"/>
                      </a:lnTo>
                      <a:lnTo>
                        <a:pt x="19215" y="36013"/>
                      </a:lnTo>
                      <a:lnTo>
                        <a:pt x="18249" y="35409"/>
                      </a:lnTo>
                      <a:lnTo>
                        <a:pt x="17403" y="34563"/>
                      </a:lnTo>
                      <a:lnTo>
                        <a:pt x="16557" y="33717"/>
                      </a:lnTo>
                      <a:lnTo>
                        <a:pt x="15952" y="32750"/>
                      </a:lnTo>
                      <a:lnTo>
                        <a:pt x="15348" y="31784"/>
                      </a:lnTo>
                      <a:lnTo>
                        <a:pt x="14744" y="30696"/>
                      </a:lnTo>
                      <a:lnTo>
                        <a:pt x="14381" y="29608"/>
                      </a:lnTo>
                      <a:lnTo>
                        <a:pt x="14140" y="28400"/>
                      </a:lnTo>
                      <a:lnTo>
                        <a:pt x="13898" y="27191"/>
                      </a:lnTo>
                      <a:lnTo>
                        <a:pt x="13898" y="25983"/>
                      </a:lnTo>
                      <a:lnTo>
                        <a:pt x="13898" y="24774"/>
                      </a:lnTo>
                      <a:lnTo>
                        <a:pt x="14140" y="23566"/>
                      </a:lnTo>
                      <a:lnTo>
                        <a:pt x="14381" y="22357"/>
                      </a:lnTo>
                      <a:lnTo>
                        <a:pt x="14744" y="21270"/>
                      </a:lnTo>
                      <a:lnTo>
                        <a:pt x="15348" y="20182"/>
                      </a:lnTo>
                      <a:lnTo>
                        <a:pt x="15952" y="19215"/>
                      </a:lnTo>
                      <a:lnTo>
                        <a:pt x="16557" y="18249"/>
                      </a:lnTo>
                      <a:lnTo>
                        <a:pt x="17403" y="17403"/>
                      </a:lnTo>
                      <a:lnTo>
                        <a:pt x="18249" y="16678"/>
                      </a:lnTo>
                      <a:lnTo>
                        <a:pt x="19215" y="15953"/>
                      </a:lnTo>
                      <a:lnTo>
                        <a:pt x="20182" y="15348"/>
                      </a:lnTo>
                      <a:lnTo>
                        <a:pt x="21270" y="14865"/>
                      </a:lnTo>
                      <a:lnTo>
                        <a:pt x="22357" y="14381"/>
                      </a:lnTo>
                      <a:lnTo>
                        <a:pt x="23566" y="14140"/>
                      </a:lnTo>
                      <a:lnTo>
                        <a:pt x="24774" y="13898"/>
                      </a:lnTo>
                      <a:close/>
                      <a:moveTo>
                        <a:pt x="25983" y="1"/>
                      </a:moveTo>
                      <a:lnTo>
                        <a:pt x="23324" y="121"/>
                      </a:lnTo>
                      <a:lnTo>
                        <a:pt x="20786" y="484"/>
                      </a:lnTo>
                      <a:lnTo>
                        <a:pt x="18249" y="1209"/>
                      </a:lnTo>
                      <a:lnTo>
                        <a:pt x="15832" y="2055"/>
                      </a:lnTo>
                      <a:lnTo>
                        <a:pt x="13536" y="3143"/>
                      </a:lnTo>
                      <a:lnTo>
                        <a:pt x="11481" y="4472"/>
                      </a:lnTo>
                      <a:lnTo>
                        <a:pt x="9427" y="5922"/>
                      </a:lnTo>
                      <a:lnTo>
                        <a:pt x="7614" y="7614"/>
                      </a:lnTo>
                      <a:lnTo>
                        <a:pt x="5922" y="9427"/>
                      </a:lnTo>
                      <a:lnTo>
                        <a:pt x="4472" y="11481"/>
                      </a:lnTo>
                      <a:lnTo>
                        <a:pt x="3143" y="13656"/>
                      </a:lnTo>
                      <a:lnTo>
                        <a:pt x="2055" y="15832"/>
                      </a:lnTo>
                      <a:lnTo>
                        <a:pt x="1209" y="18249"/>
                      </a:lnTo>
                      <a:lnTo>
                        <a:pt x="484" y="20786"/>
                      </a:lnTo>
                      <a:lnTo>
                        <a:pt x="121" y="23324"/>
                      </a:lnTo>
                      <a:lnTo>
                        <a:pt x="1" y="25983"/>
                      </a:lnTo>
                      <a:lnTo>
                        <a:pt x="121" y="28642"/>
                      </a:lnTo>
                      <a:lnTo>
                        <a:pt x="484" y="31179"/>
                      </a:lnTo>
                      <a:lnTo>
                        <a:pt x="1209" y="33717"/>
                      </a:lnTo>
                      <a:lnTo>
                        <a:pt x="2055" y="36134"/>
                      </a:lnTo>
                      <a:lnTo>
                        <a:pt x="3143" y="38430"/>
                      </a:lnTo>
                      <a:lnTo>
                        <a:pt x="4472" y="40485"/>
                      </a:lnTo>
                      <a:lnTo>
                        <a:pt x="5922" y="42539"/>
                      </a:lnTo>
                      <a:lnTo>
                        <a:pt x="7614" y="44352"/>
                      </a:lnTo>
                      <a:lnTo>
                        <a:pt x="9427" y="46044"/>
                      </a:lnTo>
                      <a:lnTo>
                        <a:pt x="11481" y="47494"/>
                      </a:lnTo>
                      <a:lnTo>
                        <a:pt x="13536" y="48823"/>
                      </a:lnTo>
                      <a:lnTo>
                        <a:pt x="15832" y="49911"/>
                      </a:lnTo>
                      <a:lnTo>
                        <a:pt x="18249" y="50757"/>
                      </a:lnTo>
                      <a:lnTo>
                        <a:pt x="20786" y="51482"/>
                      </a:lnTo>
                      <a:lnTo>
                        <a:pt x="23324" y="51844"/>
                      </a:lnTo>
                      <a:lnTo>
                        <a:pt x="25983" y="51965"/>
                      </a:lnTo>
                      <a:lnTo>
                        <a:pt x="28641" y="51844"/>
                      </a:lnTo>
                      <a:lnTo>
                        <a:pt x="31179" y="51482"/>
                      </a:lnTo>
                      <a:lnTo>
                        <a:pt x="33717" y="50878"/>
                      </a:lnTo>
                      <a:lnTo>
                        <a:pt x="36134" y="49911"/>
                      </a:lnTo>
                      <a:lnTo>
                        <a:pt x="38309" y="48823"/>
                      </a:lnTo>
                      <a:lnTo>
                        <a:pt x="40485" y="47494"/>
                      </a:lnTo>
                      <a:lnTo>
                        <a:pt x="42539" y="46044"/>
                      </a:lnTo>
                      <a:lnTo>
                        <a:pt x="44352" y="44352"/>
                      </a:lnTo>
                      <a:lnTo>
                        <a:pt x="46043" y="42539"/>
                      </a:lnTo>
                      <a:lnTo>
                        <a:pt x="47494" y="40485"/>
                      </a:lnTo>
                      <a:lnTo>
                        <a:pt x="48823" y="38430"/>
                      </a:lnTo>
                      <a:lnTo>
                        <a:pt x="49911" y="36134"/>
                      </a:lnTo>
                      <a:lnTo>
                        <a:pt x="50757" y="33717"/>
                      </a:lnTo>
                      <a:lnTo>
                        <a:pt x="51482" y="31179"/>
                      </a:lnTo>
                      <a:lnTo>
                        <a:pt x="51844" y="28642"/>
                      </a:lnTo>
                      <a:lnTo>
                        <a:pt x="51965" y="25983"/>
                      </a:lnTo>
                      <a:lnTo>
                        <a:pt x="51844" y="23324"/>
                      </a:lnTo>
                      <a:lnTo>
                        <a:pt x="51482" y="20786"/>
                      </a:lnTo>
                      <a:lnTo>
                        <a:pt x="50757" y="18249"/>
                      </a:lnTo>
                      <a:lnTo>
                        <a:pt x="49911" y="15832"/>
                      </a:lnTo>
                      <a:lnTo>
                        <a:pt x="48823" y="13656"/>
                      </a:lnTo>
                      <a:lnTo>
                        <a:pt x="47494" y="11481"/>
                      </a:lnTo>
                      <a:lnTo>
                        <a:pt x="46043" y="9427"/>
                      </a:lnTo>
                      <a:lnTo>
                        <a:pt x="44352" y="7614"/>
                      </a:lnTo>
                      <a:lnTo>
                        <a:pt x="42539" y="5922"/>
                      </a:lnTo>
                      <a:lnTo>
                        <a:pt x="40485" y="4472"/>
                      </a:lnTo>
                      <a:lnTo>
                        <a:pt x="38309" y="3143"/>
                      </a:lnTo>
                      <a:lnTo>
                        <a:pt x="36134" y="2055"/>
                      </a:lnTo>
                      <a:lnTo>
                        <a:pt x="33717" y="1209"/>
                      </a:lnTo>
                      <a:lnTo>
                        <a:pt x="31179" y="484"/>
                      </a:lnTo>
                      <a:lnTo>
                        <a:pt x="28641" y="121"/>
                      </a:lnTo>
                      <a:lnTo>
                        <a:pt x="25983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5031;p57">
                  <a:extLst>
                    <a:ext uri="{FF2B5EF4-FFF2-40B4-BE49-F238E27FC236}">
                      <a16:creationId xmlns:a16="http://schemas.microsoft.com/office/drawing/2014/main" id="{46761F94-47DA-4E62-B33D-8E9353D3D33B}"/>
                    </a:ext>
                  </a:extLst>
                </p:cNvPr>
                <p:cNvSpPr/>
                <p:nvPr/>
              </p:nvSpPr>
              <p:spPr>
                <a:xfrm>
                  <a:off x="5875210" y="1669038"/>
                  <a:ext cx="200256" cy="14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0" h="7131" extrusionOk="0">
                      <a:moveTo>
                        <a:pt x="483" y="0"/>
                      </a:moveTo>
                      <a:lnTo>
                        <a:pt x="0" y="7130"/>
                      </a:lnTo>
                      <a:lnTo>
                        <a:pt x="9910" y="7130"/>
                      </a:lnTo>
                      <a:lnTo>
                        <a:pt x="94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5032;p57">
                  <a:extLst>
                    <a:ext uri="{FF2B5EF4-FFF2-40B4-BE49-F238E27FC236}">
                      <a16:creationId xmlns:a16="http://schemas.microsoft.com/office/drawing/2014/main" id="{93078B51-80CE-410E-901F-401CE05E1CA0}"/>
                    </a:ext>
                  </a:extLst>
                </p:cNvPr>
                <p:cNvSpPr/>
                <p:nvPr/>
              </p:nvSpPr>
              <p:spPr>
                <a:xfrm>
                  <a:off x="5455177" y="1788687"/>
                  <a:ext cx="236893" cy="234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603" extrusionOk="0">
                      <a:moveTo>
                        <a:pt x="6284" y="1"/>
                      </a:moveTo>
                      <a:lnTo>
                        <a:pt x="0" y="6285"/>
                      </a:lnTo>
                      <a:lnTo>
                        <a:pt x="4593" y="11602"/>
                      </a:lnTo>
                      <a:lnTo>
                        <a:pt x="11723" y="4593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5033;p57">
                  <a:extLst>
                    <a:ext uri="{FF2B5EF4-FFF2-40B4-BE49-F238E27FC236}">
                      <a16:creationId xmlns:a16="http://schemas.microsoft.com/office/drawing/2014/main" id="{FDF47AB4-5F97-4023-ADC4-DF472F47A39D}"/>
                    </a:ext>
                  </a:extLst>
                </p:cNvPr>
                <p:cNvSpPr/>
                <p:nvPr/>
              </p:nvSpPr>
              <p:spPr>
                <a:xfrm>
                  <a:off x="5325748" y="2201405"/>
                  <a:ext cx="141655" cy="20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10031" extrusionOk="0">
                      <a:moveTo>
                        <a:pt x="7010" y="0"/>
                      </a:moveTo>
                      <a:lnTo>
                        <a:pt x="0" y="483"/>
                      </a:lnTo>
                      <a:lnTo>
                        <a:pt x="0" y="9426"/>
                      </a:lnTo>
                      <a:lnTo>
                        <a:pt x="7010" y="10030"/>
                      </a:lnTo>
                      <a:lnTo>
                        <a:pt x="7010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5034;p57">
                  <a:extLst>
                    <a:ext uri="{FF2B5EF4-FFF2-40B4-BE49-F238E27FC236}">
                      <a16:creationId xmlns:a16="http://schemas.microsoft.com/office/drawing/2014/main" id="{0823AD14-4992-4B1F-9868-D5900BFEA373}"/>
                    </a:ext>
                  </a:extLst>
                </p:cNvPr>
                <p:cNvSpPr/>
                <p:nvPr/>
              </p:nvSpPr>
              <p:spPr>
                <a:xfrm>
                  <a:off x="5442972" y="2584802"/>
                  <a:ext cx="236893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723" extrusionOk="0">
                      <a:moveTo>
                        <a:pt x="4592" y="0"/>
                      </a:moveTo>
                      <a:lnTo>
                        <a:pt x="0" y="5438"/>
                      </a:lnTo>
                      <a:lnTo>
                        <a:pt x="6284" y="11722"/>
                      </a:lnTo>
                      <a:lnTo>
                        <a:pt x="11722" y="7130"/>
                      </a:lnTo>
                      <a:lnTo>
                        <a:pt x="459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5035;p57">
                  <a:extLst>
                    <a:ext uri="{FF2B5EF4-FFF2-40B4-BE49-F238E27FC236}">
                      <a16:creationId xmlns:a16="http://schemas.microsoft.com/office/drawing/2014/main" id="{1585F6D7-9BB5-4BA9-9610-B9458275649E}"/>
                    </a:ext>
                  </a:extLst>
                </p:cNvPr>
                <p:cNvSpPr/>
                <p:nvPr/>
              </p:nvSpPr>
              <p:spPr>
                <a:xfrm>
                  <a:off x="5855669" y="2809469"/>
                  <a:ext cx="202701" cy="141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1" h="7010" extrusionOk="0">
                      <a:moveTo>
                        <a:pt x="0" y="0"/>
                      </a:moveTo>
                      <a:lnTo>
                        <a:pt x="605" y="7009"/>
                      </a:lnTo>
                      <a:lnTo>
                        <a:pt x="9426" y="7009"/>
                      </a:lnTo>
                      <a:lnTo>
                        <a:pt x="1003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5036;p57">
                  <a:extLst>
                    <a:ext uri="{FF2B5EF4-FFF2-40B4-BE49-F238E27FC236}">
                      <a16:creationId xmlns:a16="http://schemas.microsoft.com/office/drawing/2014/main" id="{5666DC86-74FC-4644-B274-4256F1CAE2F0}"/>
                    </a:ext>
                  </a:extLst>
                </p:cNvPr>
                <p:cNvSpPr/>
                <p:nvPr/>
              </p:nvSpPr>
              <p:spPr>
                <a:xfrm>
                  <a:off x="6241511" y="2597007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7009" y="0"/>
                      </a:moveTo>
                      <a:lnTo>
                        <a:pt x="0" y="7130"/>
                      </a:lnTo>
                      <a:lnTo>
                        <a:pt x="5317" y="11723"/>
                      </a:lnTo>
                      <a:lnTo>
                        <a:pt x="11602" y="5439"/>
                      </a:lnTo>
                      <a:lnTo>
                        <a:pt x="700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5037;p57">
                  <a:extLst>
                    <a:ext uri="{FF2B5EF4-FFF2-40B4-BE49-F238E27FC236}">
                      <a16:creationId xmlns:a16="http://schemas.microsoft.com/office/drawing/2014/main" id="{A3AD3C47-266E-4B72-8243-34B20538E4A1}"/>
                    </a:ext>
                  </a:extLst>
                </p:cNvPr>
                <p:cNvSpPr/>
                <p:nvPr/>
              </p:nvSpPr>
              <p:spPr>
                <a:xfrm>
                  <a:off x="6463733" y="2218480"/>
                  <a:ext cx="144100" cy="202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1" h="10032" extrusionOk="0">
                      <a:moveTo>
                        <a:pt x="0" y="1"/>
                      </a:moveTo>
                      <a:lnTo>
                        <a:pt x="0" y="10031"/>
                      </a:lnTo>
                      <a:lnTo>
                        <a:pt x="7130" y="9427"/>
                      </a:lnTo>
                      <a:lnTo>
                        <a:pt x="7130" y="605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5038;p57">
                  <a:extLst>
                    <a:ext uri="{FF2B5EF4-FFF2-40B4-BE49-F238E27FC236}">
                      <a16:creationId xmlns:a16="http://schemas.microsoft.com/office/drawing/2014/main" id="{C88E3657-26A7-4234-889D-E586705C1782}"/>
                    </a:ext>
                  </a:extLst>
                </p:cNvPr>
                <p:cNvSpPr/>
                <p:nvPr/>
              </p:nvSpPr>
              <p:spPr>
                <a:xfrm>
                  <a:off x="6253717" y="1800913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5318" y="0"/>
                      </a:moveTo>
                      <a:lnTo>
                        <a:pt x="0" y="4592"/>
                      </a:lnTo>
                      <a:lnTo>
                        <a:pt x="7010" y="11722"/>
                      </a:lnTo>
                      <a:lnTo>
                        <a:pt x="11602" y="6284"/>
                      </a:lnTo>
                      <a:lnTo>
                        <a:pt x="5318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" name="Google Shape;5039;p57">
                <a:extLst>
                  <a:ext uri="{FF2B5EF4-FFF2-40B4-BE49-F238E27FC236}">
                    <a16:creationId xmlns:a16="http://schemas.microsoft.com/office/drawing/2014/main" id="{71BF2E50-4F1F-4D8F-A619-8D028902FC33}"/>
                  </a:ext>
                </a:extLst>
              </p:cNvPr>
              <p:cNvGrpSpPr/>
              <p:nvPr/>
            </p:nvGrpSpPr>
            <p:grpSpPr>
              <a:xfrm>
                <a:off x="6122534" y="1593549"/>
                <a:ext cx="273138" cy="273102"/>
                <a:chOff x="6344441" y="751426"/>
                <a:chExt cx="481751" cy="481849"/>
              </a:xfrm>
            </p:grpSpPr>
            <p:sp>
              <p:nvSpPr>
                <p:cNvPr id="735" name="Google Shape;5040;p57">
                  <a:extLst>
                    <a:ext uri="{FF2B5EF4-FFF2-40B4-BE49-F238E27FC236}">
                      <a16:creationId xmlns:a16="http://schemas.microsoft.com/office/drawing/2014/main" id="{B0569701-86B3-402F-A52B-BF71F58B36C1}"/>
                    </a:ext>
                  </a:extLst>
                </p:cNvPr>
                <p:cNvSpPr/>
                <p:nvPr/>
              </p:nvSpPr>
              <p:spPr>
                <a:xfrm>
                  <a:off x="6486488" y="1118450"/>
                  <a:ext cx="197625" cy="11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5" h="4593" extrusionOk="0">
                      <a:moveTo>
                        <a:pt x="0" y="0"/>
                      </a:moveTo>
                      <a:lnTo>
                        <a:pt x="0" y="566"/>
                      </a:lnTo>
                      <a:cubicBezTo>
                        <a:pt x="3" y="1298"/>
                        <a:pt x="479" y="1949"/>
                        <a:pt x="1178" y="2171"/>
                      </a:cubicBezTo>
                      <a:cubicBezTo>
                        <a:pt x="1407" y="3502"/>
                        <a:pt x="2560" y="4593"/>
                        <a:pt x="3954" y="4593"/>
                      </a:cubicBezTo>
                      <a:cubicBezTo>
                        <a:pt x="5345" y="4593"/>
                        <a:pt x="6499" y="3502"/>
                        <a:pt x="6728" y="2171"/>
                      </a:cubicBezTo>
                      <a:cubicBezTo>
                        <a:pt x="7426" y="1949"/>
                        <a:pt x="7902" y="1298"/>
                        <a:pt x="7905" y="566"/>
                      </a:cubicBezTo>
                      <a:lnTo>
                        <a:pt x="7905" y="0"/>
                      </a:ln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6" name="Google Shape;5041;p57">
                  <a:extLst>
                    <a:ext uri="{FF2B5EF4-FFF2-40B4-BE49-F238E27FC236}">
                      <a16:creationId xmlns:a16="http://schemas.microsoft.com/office/drawing/2014/main" id="{594E10B9-3654-415E-ABD8-41E8AE668986}"/>
                    </a:ext>
                  </a:extLst>
                </p:cNvPr>
                <p:cNvSpPr/>
                <p:nvPr/>
              </p:nvSpPr>
              <p:spPr>
                <a:xfrm>
                  <a:off x="6408339" y="751426"/>
                  <a:ext cx="347299" cy="3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92" h="13553" extrusionOk="0">
                      <a:moveTo>
                        <a:pt x="7080" y="2260"/>
                      </a:moveTo>
                      <a:cubicBezTo>
                        <a:pt x="9574" y="2263"/>
                        <a:pt x="11594" y="4284"/>
                        <a:pt x="11597" y="6777"/>
                      </a:cubicBezTo>
                      <a:cubicBezTo>
                        <a:pt x="11597" y="7090"/>
                        <a:pt x="11344" y="7340"/>
                        <a:pt x="11031" y="7340"/>
                      </a:cubicBezTo>
                      <a:cubicBezTo>
                        <a:pt x="10718" y="7340"/>
                        <a:pt x="10468" y="7090"/>
                        <a:pt x="10468" y="6777"/>
                      </a:cubicBezTo>
                      <a:cubicBezTo>
                        <a:pt x="10465" y="4907"/>
                        <a:pt x="8950" y="3392"/>
                        <a:pt x="7080" y="3389"/>
                      </a:cubicBezTo>
                      <a:cubicBezTo>
                        <a:pt x="6767" y="3389"/>
                        <a:pt x="6514" y="3136"/>
                        <a:pt x="6514" y="2826"/>
                      </a:cubicBezTo>
                      <a:cubicBezTo>
                        <a:pt x="6514" y="2513"/>
                        <a:pt x="6767" y="2260"/>
                        <a:pt x="7080" y="2260"/>
                      </a:cubicBezTo>
                      <a:close/>
                      <a:moveTo>
                        <a:pt x="7070" y="1"/>
                      </a:moveTo>
                      <a:cubicBezTo>
                        <a:pt x="6595" y="1"/>
                        <a:pt x="6111" y="50"/>
                        <a:pt x="5623" y="152"/>
                      </a:cubicBezTo>
                      <a:cubicBezTo>
                        <a:pt x="3075" y="685"/>
                        <a:pt x="1001" y="2754"/>
                        <a:pt x="459" y="5301"/>
                      </a:cubicBezTo>
                      <a:cubicBezTo>
                        <a:pt x="1" y="7469"/>
                        <a:pt x="567" y="9644"/>
                        <a:pt x="2015" y="11270"/>
                      </a:cubicBezTo>
                      <a:cubicBezTo>
                        <a:pt x="2584" y="11908"/>
                        <a:pt x="2952" y="12703"/>
                        <a:pt x="3072" y="13552"/>
                      </a:cubicBezTo>
                      <a:lnTo>
                        <a:pt x="11088" y="13552"/>
                      </a:lnTo>
                      <a:cubicBezTo>
                        <a:pt x="11221" y="12691"/>
                        <a:pt x="11597" y="11887"/>
                        <a:pt x="12175" y="11233"/>
                      </a:cubicBezTo>
                      <a:cubicBezTo>
                        <a:pt x="13259" y="10002"/>
                        <a:pt x="13892" y="8418"/>
                        <a:pt x="13892" y="6777"/>
                      </a:cubicBezTo>
                      <a:cubicBezTo>
                        <a:pt x="13892" y="2969"/>
                        <a:pt x="10766" y="1"/>
                        <a:pt x="7070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7" name="Google Shape;5042;p57">
                  <a:extLst>
                    <a:ext uri="{FF2B5EF4-FFF2-40B4-BE49-F238E27FC236}">
                      <a16:creationId xmlns:a16="http://schemas.microsoft.com/office/drawing/2014/main" id="{F598398B-BBF0-4559-942A-6150C8F5E312}"/>
                    </a:ext>
                  </a:extLst>
                </p:cNvPr>
                <p:cNvSpPr/>
                <p:nvPr/>
              </p:nvSpPr>
              <p:spPr>
                <a:xfrm>
                  <a:off x="6344441" y="920826"/>
                  <a:ext cx="5640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1131" extrusionOk="0">
                      <a:moveTo>
                        <a:pt x="563" y="1"/>
                      </a:moveTo>
                      <a:cubicBezTo>
                        <a:pt x="250" y="1"/>
                        <a:pt x="0" y="254"/>
                        <a:pt x="0" y="567"/>
                      </a:cubicBezTo>
                      <a:cubicBezTo>
                        <a:pt x="0" y="877"/>
                        <a:pt x="250" y="1130"/>
                        <a:pt x="563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8" name="Google Shape;5043;p57">
                  <a:extLst>
                    <a:ext uri="{FF2B5EF4-FFF2-40B4-BE49-F238E27FC236}">
                      <a16:creationId xmlns:a16="http://schemas.microsoft.com/office/drawing/2014/main" id="{D5DDCD8C-F788-4902-9CB3-7DAD9D938BB4}"/>
                    </a:ext>
                  </a:extLst>
                </p:cNvPr>
                <p:cNvSpPr/>
                <p:nvPr/>
              </p:nvSpPr>
              <p:spPr>
                <a:xfrm>
                  <a:off x="6347291" y="826325"/>
                  <a:ext cx="508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923" extrusionOk="0">
                      <a:moveTo>
                        <a:pt x="623" y="0"/>
                      </a:moveTo>
                      <a:cubicBezTo>
                        <a:pt x="478" y="0"/>
                        <a:pt x="333" y="56"/>
                        <a:pt x="224" y="167"/>
                      </a:cubicBezTo>
                      <a:cubicBezTo>
                        <a:pt x="4" y="384"/>
                        <a:pt x="1" y="736"/>
                        <a:pt x="214" y="959"/>
                      </a:cubicBezTo>
                      <a:lnTo>
                        <a:pt x="1015" y="1757"/>
                      </a:lnTo>
                      <a:cubicBezTo>
                        <a:pt x="1125" y="1867"/>
                        <a:pt x="1269" y="1922"/>
                        <a:pt x="1413" y="1922"/>
                      </a:cubicBezTo>
                      <a:cubicBezTo>
                        <a:pt x="1558" y="1922"/>
                        <a:pt x="1702" y="1867"/>
                        <a:pt x="1813" y="1757"/>
                      </a:cubicBezTo>
                      <a:cubicBezTo>
                        <a:pt x="2033" y="1534"/>
                        <a:pt x="2033" y="1179"/>
                        <a:pt x="1813" y="959"/>
                      </a:cubicBezTo>
                      <a:lnTo>
                        <a:pt x="1015" y="158"/>
                      </a:lnTo>
                      <a:cubicBezTo>
                        <a:pt x="906" y="53"/>
                        <a:pt x="764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39" name="Google Shape;5044;p57">
                  <a:extLst>
                    <a:ext uri="{FF2B5EF4-FFF2-40B4-BE49-F238E27FC236}">
                      <a16:creationId xmlns:a16="http://schemas.microsoft.com/office/drawing/2014/main" id="{215C1070-6FB1-497E-B6AB-35F202E8FD0D}"/>
                    </a:ext>
                  </a:extLst>
                </p:cNvPr>
                <p:cNvSpPr/>
                <p:nvPr/>
              </p:nvSpPr>
              <p:spPr>
                <a:xfrm>
                  <a:off x="6347291" y="995701"/>
                  <a:ext cx="50700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916" extrusionOk="0">
                      <a:moveTo>
                        <a:pt x="1405" y="0"/>
                      </a:moveTo>
                      <a:cubicBezTo>
                        <a:pt x="1264" y="0"/>
                        <a:pt x="1124" y="53"/>
                        <a:pt x="1015" y="159"/>
                      </a:cubicBezTo>
                      <a:lnTo>
                        <a:pt x="214" y="960"/>
                      </a:lnTo>
                      <a:cubicBezTo>
                        <a:pt x="1" y="1179"/>
                        <a:pt x="4" y="1532"/>
                        <a:pt x="224" y="1749"/>
                      </a:cubicBezTo>
                      <a:cubicBezTo>
                        <a:pt x="333" y="1860"/>
                        <a:pt x="478" y="1916"/>
                        <a:pt x="623" y="1916"/>
                      </a:cubicBezTo>
                      <a:cubicBezTo>
                        <a:pt x="764" y="1916"/>
                        <a:pt x="906" y="1863"/>
                        <a:pt x="1015" y="1758"/>
                      </a:cubicBezTo>
                      <a:lnTo>
                        <a:pt x="1813" y="960"/>
                      </a:lnTo>
                      <a:cubicBezTo>
                        <a:pt x="2027" y="737"/>
                        <a:pt x="2024" y="384"/>
                        <a:pt x="1804" y="168"/>
                      </a:cubicBezTo>
                      <a:cubicBezTo>
                        <a:pt x="1695" y="56"/>
                        <a:pt x="1550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40" name="Google Shape;5045;p57">
                  <a:extLst>
                    <a:ext uri="{FF2B5EF4-FFF2-40B4-BE49-F238E27FC236}">
                      <a16:creationId xmlns:a16="http://schemas.microsoft.com/office/drawing/2014/main" id="{E85A31ED-D583-44B2-AF78-A685783AF34B}"/>
                    </a:ext>
                  </a:extLst>
                </p:cNvPr>
                <p:cNvSpPr/>
                <p:nvPr/>
              </p:nvSpPr>
              <p:spPr>
                <a:xfrm>
                  <a:off x="6769767" y="920826"/>
                  <a:ext cx="5642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1131" extrusionOk="0">
                      <a:moveTo>
                        <a:pt x="564" y="1"/>
                      </a:moveTo>
                      <a:cubicBezTo>
                        <a:pt x="251" y="1"/>
                        <a:pt x="1" y="254"/>
                        <a:pt x="1" y="567"/>
                      </a:cubicBezTo>
                      <a:cubicBezTo>
                        <a:pt x="1" y="877"/>
                        <a:pt x="251" y="1130"/>
                        <a:pt x="564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41" name="Google Shape;5046;p57">
                  <a:extLst>
                    <a:ext uri="{FF2B5EF4-FFF2-40B4-BE49-F238E27FC236}">
                      <a16:creationId xmlns:a16="http://schemas.microsoft.com/office/drawing/2014/main" id="{DDD3F2AB-B7CA-420A-A5A1-01D94E1A8865}"/>
                    </a:ext>
                  </a:extLst>
                </p:cNvPr>
                <p:cNvSpPr/>
                <p:nvPr/>
              </p:nvSpPr>
              <p:spPr>
                <a:xfrm>
                  <a:off x="6772641" y="826326"/>
                  <a:ext cx="50674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916" extrusionOk="0">
                      <a:moveTo>
                        <a:pt x="1405" y="0"/>
                      </a:moveTo>
                      <a:cubicBezTo>
                        <a:pt x="1264" y="0"/>
                        <a:pt x="1123" y="53"/>
                        <a:pt x="1015" y="158"/>
                      </a:cubicBezTo>
                      <a:lnTo>
                        <a:pt x="214" y="959"/>
                      </a:lnTo>
                      <a:cubicBezTo>
                        <a:pt x="0" y="1179"/>
                        <a:pt x="3" y="1531"/>
                        <a:pt x="223" y="1748"/>
                      </a:cubicBezTo>
                      <a:cubicBezTo>
                        <a:pt x="333" y="1860"/>
                        <a:pt x="478" y="1915"/>
                        <a:pt x="623" y="1915"/>
                      </a:cubicBezTo>
                      <a:cubicBezTo>
                        <a:pt x="764" y="1915"/>
                        <a:pt x="905" y="1863"/>
                        <a:pt x="1015" y="1757"/>
                      </a:cubicBezTo>
                      <a:lnTo>
                        <a:pt x="1813" y="959"/>
                      </a:lnTo>
                      <a:cubicBezTo>
                        <a:pt x="2027" y="736"/>
                        <a:pt x="2024" y="384"/>
                        <a:pt x="1804" y="167"/>
                      </a:cubicBezTo>
                      <a:cubicBezTo>
                        <a:pt x="1694" y="56"/>
                        <a:pt x="1549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42" name="Google Shape;5047;p57">
                  <a:extLst>
                    <a:ext uri="{FF2B5EF4-FFF2-40B4-BE49-F238E27FC236}">
                      <a16:creationId xmlns:a16="http://schemas.microsoft.com/office/drawing/2014/main" id="{A1CF2670-F707-4934-87C2-B99151880720}"/>
                    </a:ext>
                  </a:extLst>
                </p:cNvPr>
                <p:cNvSpPr/>
                <p:nvPr/>
              </p:nvSpPr>
              <p:spPr>
                <a:xfrm>
                  <a:off x="6772490" y="995526"/>
                  <a:ext cx="50825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" h="1923" extrusionOk="0">
                      <a:moveTo>
                        <a:pt x="621" y="1"/>
                      </a:moveTo>
                      <a:cubicBezTo>
                        <a:pt x="476" y="1"/>
                        <a:pt x="331" y="56"/>
                        <a:pt x="220" y="166"/>
                      </a:cubicBezTo>
                      <a:cubicBezTo>
                        <a:pt x="0" y="388"/>
                        <a:pt x="0" y="744"/>
                        <a:pt x="220" y="967"/>
                      </a:cubicBezTo>
                      <a:lnTo>
                        <a:pt x="1021" y="1765"/>
                      </a:lnTo>
                      <a:cubicBezTo>
                        <a:pt x="1129" y="1870"/>
                        <a:pt x="1270" y="1923"/>
                        <a:pt x="1411" y="1923"/>
                      </a:cubicBezTo>
                      <a:cubicBezTo>
                        <a:pt x="1555" y="1923"/>
                        <a:pt x="1700" y="1867"/>
                        <a:pt x="1810" y="1756"/>
                      </a:cubicBezTo>
                      <a:cubicBezTo>
                        <a:pt x="2030" y="1539"/>
                        <a:pt x="2033" y="1186"/>
                        <a:pt x="1819" y="967"/>
                      </a:cubicBezTo>
                      <a:lnTo>
                        <a:pt x="1021" y="166"/>
                      </a:lnTo>
                      <a:cubicBezTo>
                        <a:pt x="910" y="56"/>
                        <a:pt x="765" y="1"/>
                        <a:pt x="621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pic>
            <p:nvPicPr>
              <p:cNvPr id="734" name="Picture 733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A6030761-C55D-4A9F-8080-2AD7ED1085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3700050" y="2552465"/>
                <a:ext cx="212821" cy="212821"/>
              </a:xfrm>
              <a:prstGeom prst="rect">
                <a:avLst/>
              </a:prstGeom>
              <a:noFill/>
            </p:spPr>
          </p:pic>
        </p:grpSp>
        <p:pic>
          <p:nvPicPr>
            <p:cNvPr id="717" name="Picture 716">
              <a:extLst>
                <a:ext uri="{FF2B5EF4-FFF2-40B4-BE49-F238E27FC236}">
                  <a16:creationId xmlns:a16="http://schemas.microsoft.com/office/drawing/2014/main" id="{8C285975-FE37-455E-AC89-0666A3826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colorTemperature colorTemp="11500"/>
                      </a14:imgEffect>
                      <a14:imgEffect>
                        <a14:saturation sat="364000"/>
                      </a14:imgEffect>
                      <a14:imgEffect>
                        <a14:brightnessContrast bright="12000" contrast="-2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948090" y="2525745"/>
              <a:ext cx="435930" cy="435930"/>
            </a:xfrm>
            <a:prstGeom prst="rect">
              <a:avLst/>
            </a:prstGeom>
          </p:spPr>
        </p:pic>
      </p:grpSp>
      <p:grpSp>
        <p:nvGrpSpPr>
          <p:cNvPr id="761" name="Group 760">
            <a:extLst>
              <a:ext uri="{FF2B5EF4-FFF2-40B4-BE49-F238E27FC236}">
                <a16:creationId xmlns:a16="http://schemas.microsoft.com/office/drawing/2014/main" id="{65020A76-6509-4D39-9290-5667ED59705A}"/>
              </a:ext>
            </a:extLst>
          </p:cNvPr>
          <p:cNvGrpSpPr/>
          <p:nvPr/>
        </p:nvGrpSpPr>
        <p:grpSpPr>
          <a:xfrm>
            <a:off x="4212280" y="-1347349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62" name="Google Shape;4997;p57">
              <a:extLst>
                <a:ext uri="{FF2B5EF4-FFF2-40B4-BE49-F238E27FC236}">
                  <a16:creationId xmlns:a16="http://schemas.microsoft.com/office/drawing/2014/main" id="{2A2E2F60-997B-449B-803F-51BC1E9F99E0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4998;p57">
              <a:extLst>
                <a:ext uri="{FF2B5EF4-FFF2-40B4-BE49-F238E27FC236}">
                  <a16:creationId xmlns:a16="http://schemas.microsoft.com/office/drawing/2014/main" id="{E6862D12-653E-4374-9FD9-ED63EFFC5EF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4999;p57">
              <a:extLst>
                <a:ext uri="{FF2B5EF4-FFF2-40B4-BE49-F238E27FC236}">
                  <a16:creationId xmlns:a16="http://schemas.microsoft.com/office/drawing/2014/main" id="{76C628A0-93A5-4105-954A-B4EBBE5941CB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000;p57">
              <a:extLst>
                <a:ext uri="{FF2B5EF4-FFF2-40B4-BE49-F238E27FC236}">
                  <a16:creationId xmlns:a16="http://schemas.microsoft.com/office/drawing/2014/main" id="{3897DD19-161F-461C-9DBE-A296CCF25E5C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001;p57">
              <a:extLst>
                <a:ext uri="{FF2B5EF4-FFF2-40B4-BE49-F238E27FC236}">
                  <a16:creationId xmlns:a16="http://schemas.microsoft.com/office/drawing/2014/main" id="{7A9D780C-9865-4645-A422-CC84FDC20B1B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002;p57">
              <a:extLst>
                <a:ext uri="{FF2B5EF4-FFF2-40B4-BE49-F238E27FC236}">
                  <a16:creationId xmlns:a16="http://schemas.microsoft.com/office/drawing/2014/main" id="{8928243B-9716-4A9C-9039-52C4CAA84FDA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003;p57">
              <a:extLst>
                <a:ext uri="{FF2B5EF4-FFF2-40B4-BE49-F238E27FC236}">
                  <a16:creationId xmlns:a16="http://schemas.microsoft.com/office/drawing/2014/main" id="{F2026386-A2F6-44B5-A657-047D4075F299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004;p57">
              <a:extLst>
                <a:ext uri="{FF2B5EF4-FFF2-40B4-BE49-F238E27FC236}">
                  <a16:creationId xmlns:a16="http://schemas.microsoft.com/office/drawing/2014/main" id="{BDD460B7-F857-44C0-A4EB-352988EECB56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005;p57">
              <a:extLst>
                <a:ext uri="{FF2B5EF4-FFF2-40B4-BE49-F238E27FC236}">
                  <a16:creationId xmlns:a16="http://schemas.microsoft.com/office/drawing/2014/main" id="{BA3B0C65-A490-4A88-B67B-A6BF96EA20B5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roup 770">
            <a:extLst>
              <a:ext uri="{FF2B5EF4-FFF2-40B4-BE49-F238E27FC236}">
                <a16:creationId xmlns:a16="http://schemas.microsoft.com/office/drawing/2014/main" id="{D7FAB7F7-3318-48B3-93FD-453C68F992DD}"/>
              </a:ext>
            </a:extLst>
          </p:cNvPr>
          <p:cNvGrpSpPr/>
          <p:nvPr/>
        </p:nvGrpSpPr>
        <p:grpSpPr>
          <a:xfrm>
            <a:off x="4419697" y="-1134152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72" name="Google Shape;4997;p57">
              <a:extLst>
                <a:ext uri="{FF2B5EF4-FFF2-40B4-BE49-F238E27FC236}">
                  <a16:creationId xmlns:a16="http://schemas.microsoft.com/office/drawing/2014/main" id="{193E204D-C773-4D46-AE9D-C7692AC37161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4998;p57">
              <a:extLst>
                <a:ext uri="{FF2B5EF4-FFF2-40B4-BE49-F238E27FC236}">
                  <a16:creationId xmlns:a16="http://schemas.microsoft.com/office/drawing/2014/main" id="{4113AB1B-344D-4BBD-B1FE-C58974420152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4999;p57">
              <a:extLst>
                <a:ext uri="{FF2B5EF4-FFF2-40B4-BE49-F238E27FC236}">
                  <a16:creationId xmlns:a16="http://schemas.microsoft.com/office/drawing/2014/main" id="{91409511-4116-4317-B117-50F3A5C4AECF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000;p57">
              <a:extLst>
                <a:ext uri="{FF2B5EF4-FFF2-40B4-BE49-F238E27FC236}">
                  <a16:creationId xmlns:a16="http://schemas.microsoft.com/office/drawing/2014/main" id="{7EC4D042-A711-4E82-AADE-4B6D66438AA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001;p57">
              <a:extLst>
                <a:ext uri="{FF2B5EF4-FFF2-40B4-BE49-F238E27FC236}">
                  <a16:creationId xmlns:a16="http://schemas.microsoft.com/office/drawing/2014/main" id="{28D39A39-15B4-4C10-8E31-6617D5010F3C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002;p57">
              <a:extLst>
                <a:ext uri="{FF2B5EF4-FFF2-40B4-BE49-F238E27FC236}">
                  <a16:creationId xmlns:a16="http://schemas.microsoft.com/office/drawing/2014/main" id="{297223AE-A33D-4FAB-825F-4864E98927DA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003;p57">
              <a:extLst>
                <a:ext uri="{FF2B5EF4-FFF2-40B4-BE49-F238E27FC236}">
                  <a16:creationId xmlns:a16="http://schemas.microsoft.com/office/drawing/2014/main" id="{A7DDF51A-5EE3-44A8-80C5-EEC6F274921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004;p57">
              <a:extLst>
                <a:ext uri="{FF2B5EF4-FFF2-40B4-BE49-F238E27FC236}">
                  <a16:creationId xmlns:a16="http://schemas.microsoft.com/office/drawing/2014/main" id="{DE38A2C0-D088-46C0-B8F3-C68A2CE807C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005;p57">
              <a:extLst>
                <a:ext uri="{FF2B5EF4-FFF2-40B4-BE49-F238E27FC236}">
                  <a16:creationId xmlns:a16="http://schemas.microsoft.com/office/drawing/2014/main" id="{059B9D3A-E87E-455F-825A-EB1F85CD17FE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4FE9C1DD-8612-4732-958D-12781490EBF3}"/>
              </a:ext>
            </a:extLst>
          </p:cNvPr>
          <p:cNvGrpSpPr/>
          <p:nvPr/>
        </p:nvGrpSpPr>
        <p:grpSpPr>
          <a:xfrm>
            <a:off x="9729604" y="6178880"/>
            <a:ext cx="229970" cy="229892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82" name="Google Shape;4997;p57">
              <a:extLst>
                <a:ext uri="{FF2B5EF4-FFF2-40B4-BE49-F238E27FC236}">
                  <a16:creationId xmlns:a16="http://schemas.microsoft.com/office/drawing/2014/main" id="{32C28EDE-4141-4382-91F5-059975A3DA0E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4998;p57">
              <a:extLst>
                <a:ext uri="{FF2B5EF4-FFF2-40B4-BE49-F238E27FC236}">
                  <a16:creationId xmlns:a16="http://schemas.microsoft.com/office/drawing/2014/main" id="{6F314C79-C32F-44B0-89C9-ECA2747224F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4999;p57">
              <a:extLst>
                <a:ext uri="{FF2B5EF4-FFF2-40B4-BE49-F238E27FC236}">
                  <a16:creationId xmlns:a16="http://schemas.microsoft.com/office/drawing/2014/main" id="{02D2C9FE-5C6B-4252-8716-5BA7DF1E109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000;p57">
              <a:extLst>
                <a:ext uri="{FF2B5EF4-FFF2-40B4-BE49-F238E27FC236}">
                  <a16:creationId xmlns:a16="http://schemas.microsoft.com/office/drawing/2014/main" id="{BDA05583-2D2C-4A07-B4A7-7E8C1F0FF211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001;p57">
              <a:extLst>
                <a:ext uri="{FF2B5EF4-FFF2-40B4-BE49-F238E27FC236}">
                  <a16:creationId xmlns:a16="http://schemas.microsoft.com/office/drawing/2014/main" id="{7267581A-92CE-4A8F-877E-C899BED6B070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002;p57">
              <a:extLst>
                <a:ext uri="{FF2B5EF4-FFF2-40B4-BE49-F238E27FC236}">
                  <a16:creationId xmlns:a16="http://schemas.microsoft.com/office/drawing/2014/main" id="{2013BB69-97AF-4BBD-8C34-E0D188D12703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003;p57">
              <a:extLst>
                <a:ext uri="{FF2B5EF4-FFF2-40B4-BE49-F238E27FC236}">
                  <a16:creationId xmlns:a16="http://schemas.microsoft.com/office/drawing/2014/main" id="{AB7B72A8-D4F8-4F79-BF58-820BB1312B62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004;p57">
              <a:extLst>
                <a:ext uri="{FF2B5EF4-FFF2-40B4-BE49-F238E27FC236}">
                  <a16:creationId xmlns:a16="http://schemas.microsoft.com/office/drawing/2014/main" id="{6DFBBCD3-051D-400E-9F0D-33D0BF089DE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005;p57">
              <a:extLst>
                <a:ext uri="{FF2B5EF4-FFF2-40B4-BE49-F238E27FC236}">
                  <a16:creationId xmlns:a16="http://schemas.microsoft.com/office/drawing/2014/main" id="{91858577-C7B5-4BAA-A148-F7043023B23A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53837A36-300B-441A-AA32-15BCC59D188B}"/>
              </a:ext>
            </a:extLst>
          </p:cNvPr>
          <p:cNvGrpSpPr/>
          <p:nvPr/>
        </p:nvGrpSpPr>
        <p:grpSpPr>
          <a:xfrm>
            <a:off x="9892608" y="6348650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94" name="Google Shape;4997;p57">
              <a:extLst>
                <a:ext uri="{FF2B5EF4-FFF2-40B4-BE49-F238E27FC236}">
                  <a16:creationId xmlns:a16="http://schemas.microsoft.com/office/drawing/2014/main" id="{65FE3CE2-11BF-4E2B-A073-11220CCDFDC9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4998;p57">
              <a:extLst>
                <a:ext uri="{FF2B5EF4-FFF2-40B4-BE49-F238E27FC236}">
                  <a16:creationId xmlns:a16="http://schemas.microsoft.com/office/drawing/2014/main" id="{B2F64D50-AF40-4585-A12B-4D0549180EEC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4999;p57">
              <a:extLst>
                <a:ext uri="{FF2B5EF4-FFF2-40B4-BE49-F238E27FC236}">
                  <a16:creationId xmlns:a16="http://schemas.microsoft.com/office/drawing/2014/main" id="{5E1916F1-E7A6-47CD-BAAE-7D50D5F622CF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5000;p57">
              <a:extLst>
                <a:ext uri="{FF2B5EF4-FFF2-40B4-BE49-F238E27FC236}">
                  <a16:creationId xmlns:a16="http://schemas.microsoft.com/office/drawing/2014/main" id="{ADB06B63-2239-463D-9896-1BB85AC11898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5001;p57">
              <a:extLst>
                <a:ext uri="{FF2B5EF4-FFF2-40B4-BE49-F238E27FC236}">
                  <a16:creationId xmlns:a16="http://schemas.microsoft.com/office/drawing/2014/main" id="{E1962A91-6999-452D-8AFB-A89A4E389A75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5002;p57">
              <a:extLst>
                <a:ext uri="{FF2B5EF4-FFF2-40B4-BE49-F238E27FC236}">
                  <a16:creationId xmlns:a16="http://schemas.microsoft.com/office/drawing/2014/main" id="{C1C61498-8355-46BA-9CED-F74A3AA3469E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5003;p57">
              <a:extLst>
                <a:ext uri="{FF2B5EF4-FFF2-40B4-BE49-F238E27FC236}">
                  <a16:creationId xmlns:a16="http://schemas.microsoft.com/office/drawing/2014/main" id="{082CBE05-80C7-459C-8D3A-E9CC1764F044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5004;p57">
              <a:extLst>
                <a:ext uri="{FF2B5EF4-FFF2-40B4-BE49-F238E27FC236}">
                  <a16:creationId xmlns:a16="http://schemas.microsoft.com/office/drawing/2014/main" id="{C4A52859-5A9A-4CF3-95F4-D9A7A895C5D6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5005;p57">
              <a:extLst>
                <a:ext uri="{FF2B5EF4-FFF2-40B4-BE49-F238E27FC236}">
                  <a16:creationId xmlns:a16="http://schemas.microsoft.com/office/drawing/2014/main" id="{77BC16C5-B7ED-438F-800A-1F5A1D12EAAD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19E299AE-94A5-405F-AAF5-138B98C09952}"/>
              </a:ext>
            </a:extLst>
          </p:cNvPr>
          <p:cNvGrpSpPr/>
          <p:nvPr/>
        </p:nvGrpSpPr>
        <p:grpSpPr>
          <a:xfrm>
            <a:off x="9953517" y="5986488"/>
            <a:ext cx="380716" cy="380586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04" name="Google Shape;4997;p57">
              <a:extLst>
                <a:ext uri="{FF2B5EF4-FFF2-40B4-BE49-F238E27FC236}">
                  <a16:creationId xmlns:a16="http://schemas.microsoft.com/office/drawing/2014/main" id="{419F58F8-3762-41E7-A5F1-065766942A61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4998;p57">
              <a:extLst>
                <a:ext uri="{FF2B5EF4-FFF2-40B4-BE49-F238E27FC236}">
                  <a16:creationId xmlns:a16="http://schemas.microsoft.com/office/drawing/2014/main" id="{C8FBF3F2-DDDA-424B-BC92-064053AC3855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4999;p57">
              <a:extLst>
                <a:ext uri="{FF2B5EF4-FFF2-40B4-BE49-F238E27FC236}">
                  <a16:creationId xmlns:a16="http://schemas.microsoft.com/office/drawing/2014/main" id="{BDC50672-8285-4B4B-BD31-0E5B69AB177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5000;p57">
              <a:extLst>
                <a:ext uri="{FF2B5EF4-FFF2-40B4-BE49-F238E27FC236}">
                  <a16:creationId xmlns:a16="http://schemas.microsoft.com/office/drawing/2014/main" id="{A03962F5-6B37-48A8-9EAC-64AB04D32CB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5001;p57">
              <a:extLst>
                <a:ext uri="{FF2B5EF4-FFF2-40B4-BE49-F238E27FC236}">
                  <a16:creationId xmlns:a16="http://schemas.microsoft.com/office/drawing/2014/main" id="{B346D03C-D50B-4D81-8DDF-105212EDB969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5002;p57">
              <a:extLst>
                <a:ext uri="{FF2B5EF4-FFF2-40B4-BE49-F238E27FC236}">
                  <a16:creationId xmlns:a16="http://schemas.microsoft.com/office/drawing/2014/main" id="{195B0931-6AE5-4F2C-A6CC-62C152B248DF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5003;p57">
              <a:extLst>
                <a:ext uri="{FF2B5EF4-FFF2-40B4-BE49-F238E27FC236}">
                  <a16:creationId xmlns:a16="http://schemas.microsoft.com/office/drawing/2014/main" id="{C78DD9E8-2CA4-4360-8206-0503E38296BD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5004;p57">
              <a:extLst>
                <a:ext uri="{FF2B5EF4-FFF2-40B4-BE49-F238E27FC236}">
                  <a16:creationId xmlns:a16="http://schemas.microsoft.com/office/drawing/2014/main" id="{B8E3C39F-7DD7-4ECD-A4BB-209D4BBBDF02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5005;p57">
              <a:extLst>
                <a:ext uri="{FF2B5EF4-FFF2-40B4-BE49-F238E27FC236}">
                  <a16:creationId xmlns:a16="http://schemas.microsoft.com/office/drawing/2014/main" id="{0E0D0B53-B95D-42AA-86ED-CA250E14BC26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roup 812">
            <a:extLst>
              <a:ext uri="{FF2B5EF4-FFF2-40B4-BE49-F238E27FC236}">
                <a16:creationId xmlns:a16="http://schemas.microsoft.com/office/drawing/2014/main" id="{E374CB52-9825-4FEA-93F1-5F8B3CBD946E}"/>
              </a:ext>
            </a:extLst>
          </p:cNvPr>
          <p:cNvGrpSpPr/>
          <p:nvPr/>
        </p:nvGrpSpPr>
        <p:grpSpPr>
          <a:xfrm>
            <a:off x="555910" y="6854605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14" name="Google Shape;4997;p57">
              <a:extLst>
                <a:ext uri="{FF2B5EF4-FFF2-40B4-BE49-F238E27FC236}">
                  <a16:creationId xmlns:a16="http://schemas.microsoft.com/office/drawing/2014/main" id="{650A6634-B879-473B-99D5-6FFBAEF18FA9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4998;p57">
              <a:extLst>
                <a:ext uri="{FF2B5EF4-FFF2-40B4-BE49-F238E27FC236}">
                  <a16:creationId xmlns:a16="http://schemas.microsoft.com/office/drawing/2014/main" id="{481E1870-0A87-471A-B29C-892E5307C7AF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4999;p57">
              <a:extLst>
                <a:ext uri="{FF2B5EF4-FFF2-40B4-BE49-F238E27FC236}">
                  <a16:creationId xmlns:a16="http://schemas.microsoft.com/office/drawing/2014/main" id="{4021F18B-2C1D-42D8-99B0-98FDACE716CB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5000;p57">
              <a:extLst>
                <a:ext uri="{FF2B5EF4-FFF2-40B4-BE49-F238E27FC236}">
                  <a16:creationId xmlns:a16="http://schemas.microsoft.com/office/drawing/2014/main" id="{B9AFE68E-4E5F-4989-9C01-4B98083D5996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5001;p57">
              <a:extLst>
                <a:ext uri="{FF2B5EF4-FFF2-40B4-BE49-F238E27FC236}">
                  <a16:creationId xmlns:a16="http://schemas.microsoft.com/office/drawing/2014/main" id="{15733844-613E-4680-91AF-45250C17027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5002;p57">
              <a:extLst>
                <a:ext uri="{FF2B5EF4-FFF2-40B4-BE49-F238E27FC236}">
                  <a16:creationId xmlns:a16="http://schemas.microsoft.com/office/drawing/2014/main" id="{10DC0A9F-ACCD-4393-A73D-597A61C23C74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5003;p57">
              <a:extLst>
                <a:ext uri="{FF2B5EF4-FFF2-40B4-BE49-F238E27FC236}">
                  <a16:creationId xmlns:a16="http://schemas.microsoft.com/office/drawing/2014/main" id="{AD091196-D259-4015-9B1B-754AA2014AEC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5004;p57">
              <a:extLst>
                <a:ext uri="{FF2B5EF4-FFF2-40B4-BE49-F238E27FC236}">
                  <a16:creationId xmlns:a16="http://schemas.microsoft.com/office/drawing/2014/main" id="{96C47184-9BB1-45B9-9449-993348865F5E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5005;p57">
              <a:extLst>
                <a:ext uri="{FF2B5EF4-FFF2-40B4-BE49-F238E27FC236}">
                  <a16:creationId xmlns:a16="http://schemas.microsoft.com/office/drawing/2014/main" id="{DE3C8295-B6DF-40D2-9E1B-29985E536EC4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roup 822">
            <a:extLst>
              <a:ext uri="{FF2B5EF4-FFF2-40B4-BE49-F238E27FC236}">
                <a16:creationId xmlns:a16="http://schemas.microsoft.com/office/drawing/2014/main" id="{C6F0AC11-5B7C-477A-97C2-CDF2D9D94494}"/>
              </a:ext>
            </a:extLst>
          </p:cNvPr>
          <p:cNvGrpSpPr/>
          <p:nvPr/>
        </p:nvGrpSpPr>
        <p:grpSpPr>
          <a:xfrm>
            <a:off x="816684" y="6657969"/>
            <a:ext cx="387005" cy="386874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24" name="Google Shape;4997;p57">
              <a:extLst>
                <a:ext uri="{FF2B5EF4-FFF2-40B4-BE49-F238E27FC236}">
                  <a16:creationId xmlns:a16="http://schemas.microsoft.com/office/drawing/2014/main" id="{5F21C571-7B21-4DD3-A840-B41B590F007A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4998;p57">
              <a:extLst>
                <a:ext uri="{FF2B5EF4-FFF2-40B4-BE49-F238E27FC236}">
                  <a16:creationId xmlns:a16="http://schemas.microsoft.com/office/drawing/2014/main" id="{5E3FD4B0-B808-4709-8393-EB695506F88A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4999;p57">
              <a:extLst>
                <a:ext uri="{FF2B5EF4-FFF2-40B4-BE49-F238E27FC236}">
                  <a16:creationId xmlns:a16="http://schemas.microsoft.com/office/drawing/2014/main" id="{76CF98F6-3C73-4C57-8A5A-9935BAA31E80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5000;p57">
              <a:extLst>
                <a:ext uri="{FF2B5EF4-FFF2-40B4-BE49-F238E27FC236}">
                  <a16:creationId xmlns:a16="http://schemas.microsoft.com/office/drawing/2014/main" id="{4919C333-290B-4DEE-8681-424C86316D23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5001;p57">
              <a:extLst>
                <a:ext uri="{FF2B5EF4-FFF2-40B4-BE49-F238E27FC236}">
                  <a16:creationId xmlns:a16="http://schemas.microsoft.com/office/drawing/2014/main" id="{0D0DA486-27A8-45A5-831E-B3F039E2526C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5002;p57">
              <a:extLst>
                <a:ext uri="{FF2B5EF4-FFF2-40B4-BE49-F238E27FC236}">
                  <a16:creationId xmlns:a16="http://schemas.microsoft.com/office/drawing/2014/main" id="{42DB4CDE-F283-4A37-AFBF-BF453EF04E93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5003;p57">
              <a:extLst>
                <a:ext uri="{FF2B5EF4-FFF2-40B4-BE49-F238E27FC236}">
                  <a16:creationId xmlns:a16="http://schemas.microsoft.com/office/drawing/2014/main" id="{F33644C2-982D-4A89-9EA9-FCFABB613C91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5004;p57">
              <a:extLst>
                <a:ext uri="{FF2B5EF4-FFF2-40B4-BE49-F238E27FC236}">
                  <a16:creationId xmlns:a16="http://schemas.microsoft.com/office/drawing/2014/main" id="{341757DE-54FF-4E08-91BE-D7215F1E25D2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5005;p57">
              <a:extLst>
                <a:ext uri="{FF2B5EF4-FFF2-40B4-BE49-F238E27FC236}">
                  <a16:creationId xmlns:a16="http://schemas.microsoft.com/office/drawing/2014/main" id="{E04C1E43-F9DC-4E24-A390-55E75C48D517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5049;p57">
            <a:extLst>
              <a:ext uri="{FF2B5EF4-FFF2-40B4-BE49-F238E27FC236}">
                <a16:creationId xmlns:a16="http://schemas.microsoft.com/office/drawing/2014/main" id="{01088188-AD9F-4201-A26C-73EB2CECA1B7}"/>
              </a:ext>
            </a:extLst>
          </p:cNvPr>
          <p:cNvGrpSpPr/>
          <p:nvPr/>
        </p:nvGrpSpPr>
        <p:grpSpPr>
          <a:xfrm>
            <a:off x="6174355" y="6471644"/>
            <a:ext cx="935620" cy="1360258"/>
            <a:chOff x="3609454" y="3072063"/>
            <a:chExt cx="1006152" cy="1462801"/>
          </a:xfrm>
        </p:grpSpPr>
        <p:sp>
          <p:nvSpPr>
            <p:cNvPr id="834" name="Google Shape;5050;p57">
              <a:extLst>
                <a:ext uri="{FF2B5EF4-FFF2-40B4-BE49-F238E27FC236}">
                  <a16:creationId xmlns:a16="http://schemas.microsoft.com/office/drawing/2014/main" id="{464F9AC3-F3D2-4A6C-BB24-C243CF610D46}"/>
                </a:ext>
              </a:extLst>
            </p:cNvPr>
            <p:cNvSpPr/>
            <p:nvPr/>
          </p:nvSpPr>
          <p:spPr>
            <a:xfrm>
              <a:off x="3665631" y="4317492"/>
              <a:ext cx="915784" cy="217372"/>
            </a:xfrm>
            <a:custGeom>
              <a:avLst/>
              <a:gdLst/>
              <a:ahLst/>
              <a:cxnLst/>
              <a:rect l="l" t="t" r="r" b="b"/>
              <a:pathLst>
                <a:path w="45319" h="10757" extrusionOk="0">
                  <a:moveTo>
                    <a:pt x="18128" y="1"/>
                  </a:moveTo>
                  <a:lnTo>
                    <a:pt x="13898" y="363"/>
                  </a:lnTo>
                  <a:lnTo>
                    <a:pt x="10031" y="847"/>
                  </a:lnTo>
                  <a:lnTo>
                    <a:pt x="6647" y="1572"/>
                  </a:lnTo>
                  <a:lnTo>
                    <a:pt x="5197" y="1934"/>
                  </a:lnTo>
                  <a:lnTo>
                    <a:pt x="3868" y="2297"/>
                  </a:lnTo>
                  <a:lnTo>
                    <a:pt x="2780" y="2780"/>
                  </a:lnTo>
                  <a:lnTo>
                    <a:pt x="1813" y="3264"/>
                  </a:lnTo>
                  <a:lnTo>
                    <a:pt x="1088" y="3747"/>
                  </a:lnTo>
                  <a:lnTo>
                    <a:pt x="484" y="4230"/>
                  </a:lnTo>
                  <a:lnTo>
                    <a:pt x="121" y="4835"/>
                  </a:lnTo>
                  <a:lnTo>
                    <a:pt x="0" y="5318"/>
                  </a:lnTo>
                  <a:lnTo>
                    <a:pt x="121" y="5922"/>
                  </a:lnTo>
                  <a:lnTo>
                    <a:pt x="484" y="6406"/>
                  </a:lnTo>
                  <a:lnTo>
                    <a:pt x="1088" y="7010"/>
                  </a:lnTo>
                  <a:lnTo>
                    <a:pt x="1813" y="7493"/>
                  </a:lnTo>
                  <a:lnTo>
                    <a:pt x="2780" y="7977"/>
                  </a:lnTo>
                  <a:lnTo>
                    <a:pt x="3868" y="8339"/>
                  </a:lnTo>
                  <a:lnTo>
                    <a:pt x="5197" y="8823"/>
                  </a:lnTo>
                  <a:lnTo>
                    <a:pt x="6647" y="9185"/>
                  </a:lnTo>
                  <a:lnTo>
                    <a:pt x="10031" y="9910"/>
                  </a:lnTo>
                  <a:lnTo>
                    <a:pt x="13898" y="10394"/>
                  </a:lnTo>
                  <a:lnTo>
                    <a:pt x="18128" y="10635"/>
                  </a:lnTo>
                  <a:lnTo>
                    <a:pt x="22720" y="10756"/>
                  </a:lnTo>
                  <a:lnTo>
                    <a:pt x="27191" y="10635"/>
                  </a:lnTo>
                  <a:lnTo>
                    <a:pt x="31421" y="10394"/>
                  </a:lnTo>
                  <a:lnTo>
                    <a:pt x="35288" y="9910"/>
                  </a:lnTo>
                  <a:lnTo>
                    <a:pt x="38672" y="9185"/>
                  </a:lnTo>
                  <a:lnTo>
                    <a:pt x="40122" y="8823"/>
                  </a:lnTo>
                  <a:lnTo>
                    <a:pt x="41451" y="8339"/>
                  </a:lnTo>
                  <a:lnTo>
                    <a:pt x="42539" y="7977"/>
                  </a:lnTo>
                  <a:lnTo>
                    <a:pt x="43505" y="7493"/>
                  </a:lnTo>
                  <a:lnTo>
                    <a:pt x="44231" y="7010"/>
                  </a:lnTo>
                  <a:lnTo>
                    <a:pt x="44835" y="6406"/>
                  </a:lnTo>
                  <a:lnTo>
                    <a:pt x="45197" y="5922"/>
                  </a:lnTo>
                  <a:lnTo>
                    <a:pt x="45318" y="5318"/>
                  </a:lnTo>
                  <a:lnTo>
                    <a:pt x="45197" y="4835"/>
                  </a:lnTo>
                  <a:lnTo>
                    <a:pt x="44835" y="4230"/>
                  </a:lnTo>
                  <a:lnTo>
                    <a:pt x="44231" y="3747"/>
                  </a:lnTo>
                  <a:lnTo>
                    <a:pt x="43505" y="3264"/>
                  </a:lnTo>
                  <a:lnTo>
                    <a:pt x="42539" y="2780"/>
                  </a:lnTo>
                  <a:lnTo>
                    <a:pt x="41451" y="2297"/>
                  </a:lnTo>
                  <a:lnTo>
                    <a:pt x="40122" y="1934"/>
                  </a:lnTo>
                  <a:lnTo>
                    <a:pt x="38672" y="1572"/>
                  </a:lnTo>
                  <a:lnTo>
                    <a:pt x="35288" y="847"/>
                  </a:lnTo>
                  <a:lnTo>
                    <a:pt x="31421" y="363"/>
                  </a:lnTo>
                  <a:lnTo>
                    <a:pt x="2719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5051;p57">
              <a:extLst>
                <a:ext uri="{FF2B5EF4-FFF2-40B4-BE49-F238E27FC236}">
                  <a16:creationId xmlns:a16="http://schemas.microsoft.com/office/drawing/2014/main" id="{845741A1-68BA-4D19-98C5-0ADEB7B2FB47}"/>
                </a:ext>
              </a:extLst>
            </p:cNvPr>
            <p:cNvSpPr/>
            <p:nvPr/>
          </p:nvSpPr>
          <p:spPr>
            <a:xfrm>
              <a:off x="3685172" y="3072063"/>
              <a:ext cx="417608" cy="598304"/>
            </a:xfrm>
            <a:custGeom>
              <a:avLst/>
              <a:gdLst/>
              <a:ahLst/>
              <a:cxnLst/>
              <a:rect l="l" t="t" r="r" b="b"/>
              <a:pathLst>
                <a:path w="20666" h="29608" extrusionOk="0">
                  <a:moveTo>
                    <a:pt x="8339" y="0"/>
                  </a:moveTo>
                  <a:lnTo>
                    <a:pt x="7372" y="121"/>
                  </a:lnTo>
                  <a:lnTo>
                    <a:pt x="6405" y="242"/>
                  </a:lnTo>
                  <a:lnTo>
                    <a:pt x="5438" y="484"/>
                  </a:lnTo>
                  <a:lnTo>
                    <a:pt x="4592" y="846"/>
                  </a:lnTo>
                  <a:lnTo>
                    <a:pt x="3867" y="1330"/>
                  </a:lnTo>
                  <a:lnTo>
                    <a:pt x="3142" y="1934"/>
                  </a:lnTo>
                  <a:lnTo>
                    <a:pt x="2538" y="2538"/>
                  </a:lnTo>
                  <a:lnTo>
                    <a:pt x="1934" y="3263"/>
                  </a:lnTo>
                  <a:lnTo>
                    <a:pt x="1450" y="3988"/>
                  </a:lnTo>
                  <a:lnTo>
                    <a:pt x="1088" y="4834"/>
                  </a:lnTo>
                  <a:lnTo>
                    <a:pt x="725" y="5680"/>
                  </a:lnTo>
                  <a:lnTo>
                    <a:pt x="484" y="6526"/>
                  </a:lnTo>
                  <a:lnTo>
                    <a:pt x="242" y="7614"/>
                  </a:lnTo>
                  <a:lnTo>
                    <a:pt x="121" y="8701"/>
                  </a:lnTo>
                  <a:lnTo>
                    <a:pt x="0" y="10756"/>
                  </a:lnTo>
                  <a:lnTo>
                    <a:pt x="121" y="12931"/>
                  </a:lnTo>
                  <a:lnTo>
                    <a:pt x="363" y="15106"/>
                  </a:lnTo>
                  <a:lnTo>
                    <a:pt x="725" y="17040"/>
                  </a:lnTo>
                  <a:lnTo>
                    <a:pt x="1330" y="18853"/>
                  </a:lnTo>
                  <a:lnTo>
                    <a:pt x="1692" y="19698"/>
                  </a:lnTo>
                  <a:lnTo>
                    <a:pt x="2175" y="20544"/>
                  </a:lnTo>
                  <a:lnTo>
                    <a:pt x="2659" y="21390"/>
                  </a:lnTo>
                  <a:lnTo>
                    <a:pt x="3263" y="22236"/>
                  </a:lnTo>
                  <a:lnTo>
                    <a:pt x="3867" y="22961"/>
                  </a:lnTo>
                  <a:lnTo>
                    <a:pt x="4713" y="23566"/>
                  </a:lnTo>
                  <a:lnTo>
                    <a:pt x="5438" y="24170"/>
                  </a:lnTo>
                  <a:lnTo>
                    <a:pt x="6284" y="24774"/>
                  </a:lnTo>
                  <a:lnTo>
                    <a:pt x="7976" y="25620"/>
                  </a:lnTo>
                  <a:lnTo>
                    <a:pt x="9789" y="26466"/>
                  </a:lnTo>
                  <a:lnTo>
                    <a:pt x="13535" y="27795"/>
                  </a:lnTo>
                  <a:lnTo>
                    <a:pt x="15348" y="28641"/>
                  </a:lnTo>
                  <a:lnTo>
                    <a:pt x="17161" y="29487"/>
                  </a:lnTo>
                  <a:lnTo>
                    <a:pt x="17161" y="29608"/>
                  </a:lnTo>
                  <a:lnTo>
                    <a:pt x="17523" y="29608"/>
                  </a:lnTo>
                  <a:lnTo>
                    <a:pt x="17523" y="28883"/>
                  </a:lnTo>
                  <a:lnTo>
                    <a:pt x="17523" y="28279"/>
                  </a:lnTo>
                  <a:lnTo>
                    <a:pt x="17765" y="27070"/>
                  </a:lnTo>
                  <a:lnTo>
                    <a:pt x="18248" y="25983"/>
                  </a:lnTo>
                  <a:lnTo>
                    <a:pt x="18732" y="24774"/>
                  </a:lnTo>
                  <a:lnTo>
                    <a:pt x="19457" y="22961"/>
                  </a:lnTo>
                  <a:lnTo>
                    <a:pt x="20061" y="21028"/>
                  </a:lnTo>
                  <a:lnTo>
                    <a:pt x="20423" y="18973"/>
                  </a:lnTo>
                  <a:lnTo>
                    <a:pt x="20665" y="16798"/>
                  </a:lnTo>
                  <a:lnTo>
                    <a:pt x="20665" y="14623"/>
                  </a:lnTo>
                  <a:lnTo>
                    <a:pt x="20423" y="12568"/>
                  </a:lnTo>
                  <a:lnTo>
                    <a:pt x="20061" y="10635"/>
                  </a:lnTo>
                  <a:lnTo>
                    <a:pt x="19577" y="8822"/>
                  </a:lnTo>
                  <a:lnTo>
                    <a:pt x="18852" y="7009"/>
                  </a:lnTo>
                  <a:lnTo>
                    <a:pt x="17886" y="5318"/>
                  </a:lnTo>
                  <a:lnTo>
                    <a:pt x="16798" y="3747"/>
                  </a:lnTo>
                  <a:lnTo>
                    <a:pt x="16194" y="3022"/>
                  </a:lnTo>
                  <a:lnTo>
                    <a:pt x="15469" y="2417"/>
                  </a:lnTo>
                  <a:lnTo>
                    <a:pt x="14744" y="1813"/>
                  </a:lnTo>
                  <a:lnTo>
                    <a:pt x="13898" y="1330"/>
                  </a:lnTo>
                  <a:lnTo>
                    <a:pt x="13052" y="846"/>
                  </a:lnTo>
                  <a:lnTo>
                    <a:pt x="12085" y="605"/>
                  </a:lnTo>
                  <a:lnTo>
                    <a:pt x="11239" y="363"/>
                  </a:lnTo>
                  <a:lnTo>
                    <a:pt x="10272" y="121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5052;p57">
              <a:extLst>
                <a:ext uri="{FF2B5EF4-FFF2-40B4-BE49-F238E27FC236}">
                  <a16:creationId xmlns:a16="http://schemas.microsoft.com/office/drawing/2014/main" id="{CF646600-6885-4F53-85A1-676B3619E487}"/>
                </a:ext>
              </a:extLst>
            </p:cNvPr>
            <p:cNvSpPr/>
            <p:nvPr/>
          </p:nvSpPr>
          <p:spPr>
            <a:xfrm>
              <a:off x="3763314" y="3174616"/>
              <a:ext cx="415163" cy="949975"/>
            </a:xfrm>
            <a:custGeom>
              <a:avLst/>
              <a:gdLst/>
              <a:ahLst/>
              <a:cxnLst/>
              <a:rect l="l" t="t" r="r" b="b"/>
              <a:pathLst>
                <a:path w="20545" h="47011" extrusionOk="0">
                  <a:moveTo>
                    <a:pt x="2538" y="1"/>
                  </a:moveTo>
                  <a:lnTo>
                    <a:pt x="2417" y="122"/>
                  </a:lnTo>
                  <a:lnTo>
                    <a:pt x="2417" y="243"/>
                  </a:lnTo>
                  <a:lnTo>
                    <a:pt x="4955" y="5197"/>
                  </a:lnTo>
                  <a:lnTo>
                    <a:pt x="7251" y="10273"/>
                  </a:lnTo>
                  <a:lnTo>
                    <a:pt x="7251" y="10273"/>
                  </a:lnTo>
                  <a:lnTo>
                    <a:pt x="5559" y="8944"/>
                  </a:lnTo>
                  <a:lnTo>
                    <a:pt x="3867" y="7856"/>
                  </a:lnTo>
                  <a:lnTo>
                    <a:pt x="2055" y="6889"/>
                  </a:lnTo>
                  <a:lnTo>
                    <a:pt x="121" y="6164"/>
                  </a:lnTo>
                  <a:lnTo>
                    <a:pt x="0" y="6164"/>
                  </a:lnTo>
                  <a:lnTo>
                    <a:pt x="0" y="6285"/>
                  </a:lnTo>
                  <a:lnTo>
                    <a:pt x="2176" y="7373"/>
                  </a:lnTo>
                  <a:lnTo>
                    <a:pt x="4109" y="8460"/>
                  </a:lnTo>
                  <a:lnTo>
                    <a:pt x="6043" y="9910"/>
                  </a:lnTo>
                  <a:lnTo>
                    <a:pt x="7735" y="11361"/>
                  </a:lnTo>
                  <a:lnTo>
                    <a:pt x="9306" y="15107"/>
                  </a:lnTo>
                  <a:lnTo>
                    <a:pt x="10756" y="18974"/>
                  </a:lnTo>
                  <a:lnTo>
                    <a:pt x="9668" y="17886"/>
                  </a:lnTo>
                  <a:lnTo>
                    <a:pt x="8460" y="17040"/>
                  </a:lnTo>
                  <a:lnTo>
                    <a:pt x="7251" y="16195"/>
                  </a:lnTo>
                  <a:lnTo>
                    <a:pt x="5922" y="15469"/>
                  </a:lnTo>
                  <a:lnTo>
                    <a:pt x="4472" y="14744"/>
                  </a:lnTo>
                  <a:lnTo>
                    <a:pt x="3142" y="14261"/>
                  </a:lnTo>
                  <a:lnTo>
                    <a:pt x="1692" y="13778"/>
                  </a:lnTo>
                  <a:lnTo>
                    <a:pt x="242" y="13294"/>
                  </a:lnTo>
                  <a:lnTo>
                    <a:pt x="242" y="13415"/>
                  </a:lnTo>
                  <a:lnTo>
                    <a:pt x="242" y="13536"/>
                  </a:lnTo>
                  <a:lnTo>
                    <a:pt x="1813" y="14140"/>
                  </a:lnTo>
                  <a:lnTo>
                    <a:pt x="3384" y="14744"/>
                  </a:lnTo>
                  <a:lnTo>
                    <a:pt x="4834" y="15469"/>
                  </a:lnTo>
                  <a:lnTo>
                    <a:pt x="6164" y="16315"/>
                  </a:lnTo>
                  <a:lnTo>
                    <a:pt x="7493" y="17161"/>
                  </a:lnTo>
                  <a:lnTo>
                    <a:pt x="8822" y="18128"/>
                  </a:lnTo>
                  <a:lnTo>
                    <a:pt x="11360" y="20303"/>
                  </a:lnTo>
                  <a:lnTo>
                    <a:pt x="12448" y="23325"/>
                  </a:lnTo>
                  <a:lnTo>
                    <a:pt x="14502" y="29246"/>
                  </a:lnTo>
                  <a:lnTo>
                    <a:pt x="16436" y="35168"/>
                  </a:lnTo>
                  <a:lnTo>
                    <a:pt x="18248" y="40727"/>
                  </a:lnTo>
                  <a:lnTo>
                    <a:pt x="19215" y="43869"/>
                  </a:lnTo>
                  <a:lnTo>
                    <a:pt x="19698" y="45440"/>
                  </a:lnTo>
                  <a:lnTo>
                    <a:pt x="20182" y="46890"/>
                  </a:lnTo>
                  <a:lnTo>
                    <a:pt x="20303" y="47011"/>
                  </a:lnTo>
                  <a:lnTo>
                    <a:pt x="20544" y="47011"/>
                  </a:lnTo>
                  <a:lnTo>
                    <a:pt x="20544" y="46890"/>
                  </a:lnTo>
                  <a:lnTo>
                    <a:pt x="19819" y="43990"/>
                  </a:lnTo>
                  <a:lnTo>
                    <a:pt x="18973" y="41089"/>
                  </a:lnTo>
                  <a:lnTo>
                    <a:pt x="17040" y="34926"/>
                  </a:lnTo>
                  <a:lnTo>
                    <a:pt x="15106" y="28884"/>
                  </a:lnTo>
                  <a:lnTo>
                    <a:pt x="13052" y="22841"/>
                  </a:lnTo>
                  <a:lnTo>
                    <a:pt x="11723" y="19337"/>
                  </a:lnTo>
                  <a:lnTo>
                    <a:pt x="10393" y="15832"/>
                  </a:lnTo>
                  <a:lnTo>
                    <a:pt x="10635" y="13536"/>
                  </a:lnTo>
                  <a:lnTo>
                    <a:pt x="10877" y="11361"/>
                  </a:lnTo>
                  <a:lnTo>
                    <a:pt x="11602" y="8823"/>
                  </a:lnTo>
                  <a:lnTo>
                    <a:pt x="12327" y="6164"/>
                  </a:lnTo>
                  <a:lnTo>
                    <a:pt x="12327" y="6043"/>
                  </a:lnTo>
                  <a:lnTo>
                    <a:pt x="12206" y="6164"/>
                  </a:lnTo>
                  <a:lnTo>
                    <a:pt x="11360" y="7977"/>
                  </a:lnTo>
                  <a:lnTo>
                    <a:pt x="10635" y="10031"/>
                  </a:lnTo>
                  <a:lnTo>
                    <a:pt x="10031" y="12207"/>
                  </a:lnTo>
                  <a:lnTo>
                    <a:pt x="9910" y="13294"/>
                  </a:lnTo>
                  <a:lnTo>
                    <a:pt x="9789" y="14382"/>
                  </a:lnTo>
                  <a:lnTo>
                    <a:pt x="8097" y="10394"/>
                  </a:lnTo>
                  <a:lnTo>
                    <a:pt x="6164" y="6527"/>
                  </a:lnTo>
                  <a:lnTo>
                    <a:pt x="6164" y="4956"/>
                  </a:lnTo>
                  <a:lnTo>
                    <a:pt x="6164" y="3264"/>
                  </a:lnTo>
                  <a:lnTo>
                    <a:pt x="6284" y="1693"/>
                  </a:lnTo>
                  <a:lnTo>
                    <a:pt x="6405" y="1"/>
                  </a:lnTo>
                  <a:lnTo>
                    <a:pt x="6284" y="1"/>
                  </a:lnTo>
                  <a:lnTo>
                    <a:pt x="6043" y="1451"/>
                  </a:lnTo>
                  <a:lnTo>
                    <a:pt x="5801" y="2901"/>
                  </a:lnTo>
                  <a:lnTo>
                    <a:pt x="5801" y="4351"/>
                  </a:lnTo>
                  <a:lnTo>
                    <a:pt x="5801" y="5802"/>
                  </a:lnTo>
                  <a:lnTo>
                    <a:pt x="4351" y="2901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5053;p57">
              <a:extLst>
                <a:ext uri="{FF2B5EF4-FFF2-40B4-BE49-F238E27FC236}">
                  <a16:creationId xmlns:a16="http://schemas.microsoft.com/office/drawing/2014/main" id="{6E0E21D1-8E5B-4628-8309-9667A3760417}"/>
                </a:ext>
              </a:extLst>
            </p:cNvPr>
            <p:cNvSpPr/>
            <p:nvPr/>
          </p:nvSpPr>
          <p:spPr>
            <a:xfrm>
              <a:off x="3961105" y="3242998"/>
              <a:ext cx="36656" cy="83053"/>
            </a:xfrm>
            <a:custGeom>
              <a:avLst/>
              <a:gdLst/>
              <a:ahLst/>
              <a:cxnLst/>
              <a:rect l="l" t="t" r="r" b="b"/>
              <a:pathLst>
                <a:path w="1814" h="4110" extrusionOk="0">
                  <a:moveTo>
                    <a:pt x="1814" y="1"/>
                  </a:moveTo>
                  <a:lnTo>
                    <a:pt x="1572" y="122"/>
                  </a:lnTo>
                  <a:lnTo>
                    <a:pt x="1089" y="1088"/>
                  </a:lnTo>
                  <a:lnTo>
                    <a:pt x="605" y="2055"/>
                  </a:lnTo>
                  <a:lnTo>
                    <a:pt x="243" y="3143"/>
                  </a:lnTo>
                  <a:lnTo>
                    <a:pt x="1" y="4109"/>
                  </a:lnTo>
                  <a:lnTo>
                    <a:pt x="1" y="4109"/>
                  </a:lnTo>
                  <a:lnTo>
                    <a:pt x="847" y="2176"/>
                  </a:lnTo>
                  <a:lnTo>
                    <a:pt x="1814" y="122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5054;p57">
              <a:extLst>
                <a:ext uri="{FF2B5EF4-FFF2-40B4-BE49-F238E27FC236}">
                  <a16:creationId xmlns:a16="http://schemas.microsoft.com/office/drawing/2014/main" id="{64773F58-CF1B-4B42-AC57-51583E97849E}"/>
                </a:ext>
              </a:extLst>
            </p:cNvPr>
            <p:cNvSpPr/>
            <p:nvPr/>
          </p:nvSpPr>
          <p:spPr>
            <a:xfrm>
              <a:off x="3746219" y="3409064"/>
              <a:ext cx="85498" cy="31766"/>
            </a:xfrm>
            <a:custGeom>
              <a:avLst/>
              <a:gdLst/>
              <a:ahLst/>
              <a:cxnLst/>
              <a:rect l="l" t="t" r="r" b="b"/>
              <a:pathLst>
                <a:path w="4231" h="1572" extrusionOk="0">
                  <a:moveTo>
                    <a:pt x="0" y="0"/>
                  </a:moveTo>
                  <a:lnTo>
                    <a:pt x="2055" y="725"/>
                  </a:lnTo>
                  <a:lnTo>
                    <a:pt x="3988" y="1571"/>
                  </a:lnTo>
                  <a:lnTo>
                    <a:pt x="4230" y="1450"/>
                  </a:lnTo>
                  <a:lnTo>
                    <a:pt x="4109" y="1330"/>
                  </a:lnTo>
                  <a:lnTo>
                    <a:pt x="3142" y="846"/>
                  </a:lnTo>
                  <a:lnTo>
                    <a:pt x="2176" y="484"/>
                  </a:lnTo>
                  <a:lnTo>
                    <a:pt x="1088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5055;p57">
              <a:extLst>
                <a:ext uri="{FF2B5EF4-FFF2-40B4-BE49-F238E27FC236}">
                  <a16:creationId xmlns:a16="http://schemas.microsoft.com/office/drawing/2014/main" id="{5975E3B5-9638-4BA3-A3D3-D93FAA8954F7}"/>
                </a:ext>
              </a:extLst>
            </p:cNvPr>
            <p:cNvSpPr/>
            <p:nvPr/>
          </p:nvSpPr>
          <p:spPr>
            <a:xfrm>
              <a:off x="3755979" y="3189287"/>
              <a:ext cx="26896" cy="19541"/>
            </a:xfrm>
            <a:custGeom>
              <a:avLst/>
              <a:gdLst/>
              <a:ahLst/>
              <a:cxnLst/>
              <a:rect l="l" t="t" r="r" b="b"/>
              <a:pathLst>
                <a:path w="1331" h="967" extrusionOk="0">
                  <a:moveTo>
                    <a:pt x="1" y="0"/>
                  </a:moveTo>
                  <a:lnTo>
                    <a:pt x="1" y="121"/>
                  </a:lnTo>
                  <a:lnTo>
                    <a:pt x="1330" y="967"/>
                  </a:lnTo>
                  <a:lnTo>
                    <a:pt x="1330" y="846"/>
                  </a:lnTo>
                  <a:lnTo>
                    <a:pt x="72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5056;p57">
              <a:extLst>
                <a:ext uri="{FF2B5EF4-FFF2-40B4-BE49-F238E27FC236}">
                  <a16:creationId xmlns:a16="http://schemas.microsoft.com/office/drawing/2014/main" id="{02D32269-A59B-4DFE-80E7-E212A8DC01DB}"/>
                </a:ext>
              </a:extLst>
            </p:cNvPr>
            <p:cNvSpPr/>
            <p:nvPr/>
          </p:nvSpPr>
          <p:spPr>
            <a:xfrm>
              <a:off x="4124725" y="3135555"/>
              <a:ext cx="490881" cy="559243"/>
            </a:xfrm>
            <a:custGeom>
              <a:avLst/>
              <a:gdLst/>
              <a:ahLst/>
              <a:cxnLst/>
              <a:rect l="l" t="t" r="r" b="b"/>
              <a:pathLst>
                <a:path w="24292" h="27675" extrusionOk="0">
                  <a:moveTo>
                    <a:pt x="16315" y="0"/>
                  </a:moveTo>
                  <a:lnTo>
                    <a:pt x="15348" y="121"/>
                  </a:lnTo>
                  <a:lnTo>
                    <a:pt x="13294" y="605"/>
                  </a:lnTo>
                  <a:lnTo>
                    <a:pt x="11481" y="1088"/>
                  </a:lnTo>
                  <a:lnTo>
                    <a:pt x="9669" y="1813"/>
                  </a:lnTo>
                  <a:lnTo>
                    <a:pt x="7856" y="2780"/>
                  </a:lnTo>
                  <a:lnTo>
                    <a:pt x="6285" y="3867"/>
                  </a:lnTo>
                  <a:lnTo>
                    <a:pt x="4714" y="5197"/>
                  </a:lnTo>
                  <a:lnTo>
                    <a:pt x="3384" y="6526"/>
                  </a:lnTo>
                  <a:lnTo>
                    <a:pt x="2176" y="8097"/>
                  </a:lnTo>
                  <a:lnTo>
                    <a:pt x="1209" y="9789"/>
                  </a:lnTo>
                  <a:lnTo>
                    <a:pt x="363" y="11723"/>
                  </a:lnTo>
                  <a:lnTo>
                    <a:pt x="122" y="12689"/>
                  </a:lnTo>
                  <a:lnTo>
                    <a:pt x="1" y="13898"/>
                  </a:lnTo>
                  <a:lnTo>
                    <a:pt x="1" y="15227"/>
                  </a:lnTo>
                  <a:lnTo>
                    <a:pt x="122" y="16436"/>
                  </a:lnTo>
                  <a:lnTo>
                    <a:pt x="363" y="17765"/>
                  </a:lnTo>
                  <a:lnTo>
                    <a:pt x="605" y="19094"/>
                  </a:lnTo>
                  <a:lnTo>
                    <a:pt x="1451" y="21753"/>
                  </a:lnTo>
                  <a:lnTo>
                    <a:pt x="2297" y="24049"/>
                  </a:lnTo>
                  <a:lnTo>
                    <a:pt x="3264" y="25983"/>
                  </a:lnTo>
                  <a:lnTo>
                    <a:pt x="3868" y="27191"/>
                  </a:lnTo>
                  <a:lnTo>
                    <a:pt x="4230" y="27674"/>
                  </a:lnTo>
                  <a:lnTo>
                    <a:pt x="14019" y="24774"/>
                  </a:lnTo>
                  <a:lnTo>
                    <a:pt x="15832" y="24170"/>
                  </a:lnTo>
                  <a:lnTo>
                    <a:pt x="17644" y="23324"/>
                  </a:lnTo>
                  <a:lnTo>
                    <a:pt x="18370" y="22841"/>
                  </a:lnTo>
                  <a:lnTo>
                    <a:pt x="19095" y="22236"/>
                  </a:lnTo>
                  <a:lnTo>
                    <a:pt x="19820" y="21632"/>
                  </a:lnTo>
                  <a:lnTo>
                    <a:pt x="20545" y="20907"/>
                  </a:lnTo>
                  <a:lnTo>
                    <a:pt x="21753" y="19215"/>
                  </a:lnTo>
                  <a:lnTo>
                    <a:pt x="22599" y="17402"/>
                  </a:lnTo>
                  <a:lnTo>
                    <a:pt x="23324" y="15590"/>
                  </a:lnTo>
                  <a:lnTo>
                    <a:pt x="23808" y="13535"/>
                  </a:lnTo>
                  <a:lnTo>
                    <a:pt x="24049" y="11360"/>
                  </a:lnTo>
                  <a:lnTo>
                    <a:pt x="24291" y="9064"/>
                  </a:lnTo>
                  <a:lnTo>
                    <a:pt x="24291" y="7855"/>
                  </a:lnTo>
                  <a:lnTo>
                    <a:pt x="24170" y="6768"/>
                  </a:lnTo>
                  <a:lnTo>
                    <a:pt x="23929" y="5559"/>
                  </a:lnTo>
                  <a:lnTo>
                    <a:pt x="23687" y="4593"/>
                  </a:lnTo>
                  <a:lnTo>
                    <a:pt x="23324" y="3747"/>
                  </a:lnTo>
                  <a:lnTo>
                    <a:pt x="22962" y="3022"/>
                  </a:lnTo>
                  <a:lnTo>
                    <a:pt x="22478" y="2417"/>
                  </a:lnTo>
                  <a:lnTo>
                    <a:pt x="21995" y="1813"/>
                  </a:lnTo>
                  <a:lnTo>
                    <a:pt x="21391" y="1209"/>
                  </a:lnTo>
                  <a:lnTo>
                    <a:pt x="20666" y="846"/>
                  </a:lnTo>
                  <a:lnTo>
                    <a:pt x="19941" y="484"/>
                  </a:lnTo>
                  <a:lnTo>
                    <a:pt x="19215" y="242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5057;p57">
              <a:extLst>
                <a:ext uri="{FF2B5EF4-FFF2-40B4-BE49-F238E27FC236}">
                  <a16:creationId xmlns:a16="http://schemas.microsoft.com/office/drawing/2014/main" id="{F13396EE-1040-42F7-ADFB-8522843CE7F0}"/>
                </a:ext>
              </a:extLst>
            </p:cNvPr>
            <p:cNvSpPr/>
            <p:nvPr/>
          </p:nvSpPr>
          <p:spPr>
            <a:xfrm>
              <a:off x="4112520" y="3267429"/>
              <a:ext cx="393177" cy="886463"/>
            </a:xfrm>
            <a:custGeom>
              <a:avLst/>
              <a:gdLst/>
              <a:ahLst/>
              <a:cxnLst/>
              <a:rect l="l" t="t" r="r" b="b"/>
              <a:pathLst>
                <a:path w="19457" h="43868" extrusionOk="0">
                  <a:moveTo>
                    <a:pt x="18974" y="0"/>
                  </a:moveTo>
                  <a:lnTo>
                    <a:pt x="17644" y="846"/>
                  </a:lnTo>
                  <a:lnTo>
                    <a:pt x="16315" y="1571"/>
                  </a:lnTo>
                  <a:lnTo>
                    <a:pt x="13415" y="2780"/>
                  </a:lnTo>
                  <a:lnTo>
                    <a:pt x="14744" y="363"/>
                  </a:lnTo>
                  <a:lnTo>
                    <a:pt x="14744" y="242"/>
                  </a:lnTo>
                  <a:lnTo>
                    <a:pt x="14623" y="121"/>
                  </a:lnTo>
                  <a:lnTo>
                    <a:pt x="14381" y="121"/>
                  </a:lnTo>
                  <a:lnTo>
                    <a:pt x="13173" y="2055"/>
                  </a:lnTo>
                  <a:lnTo>
                    <a:pt x="11964" y="3988"/>
                  </a:lnTo>
                  <a:lnTo>
                    <a:pt x="10756" y="5922"/>
                  </a:lnTo>
                  <a:lnTo>
                    <a:pt x="9789" y="7976"/>
                  </a:lnTo>
                  <a:lnTo>
                    <a:pt x="9547" y="6163"/>
                  </a:lnTo>
                  <a:lnTo>
                    <a:pt x="9427" y="4472"/>
                  </a:lnTo>
                  <a:lnTo>
                    <a:pt x="9306" y="2659"/>
                  </a:lnTo>
                  <a:lnTo>
                    <a:pt x="9427" y="846"/>
                  </a:lnTo>
                  <a:lnTo>
                    <a:pt x="9306" y="846"/>
                  </a:lnTo>
                  <a:lnTo>
                    <a:pt x="9064" y="2780"/>
                  </a:lnTo>
                  <a:lnTo>
                    <a:pt x="9064" y="4713"/>
                  </a:lnTo>
                  <a:lnTo>
                    <a:pt x="9185" y="6768"/>
                  </a:lnTo>
                  <a:lnTo>
                    <a:pt x="9427" y="8701"/>
                  </a:lnTo>
                  <a:lnTo>
                    <a:pt x="7735" y="12206"/>
                  </a:lnTo>
                  <a:lnTo>
                    <a:pt x="6285" y="15710"/>
                  </a:lnTo>
                  <a:lnTo>
                    <a:pt x="5680" y="13535"/>
                  </a:lnTo>
                  <a:lnTo>
                    <a:pt x="5076" y="11481"/>
                  </a:lnTo>
                  <a:lnTo>
                    <a:pt x="4714" y="9910"/>
                  </a:lnTo>
                  <a:lnTo>
                    <a:pt x="4593" y="8339"/>
                  </a:lnTo>
                  <a:lnTo>
                    <a:pt x="4472" y="6768"/>
                  </a:lnTo>
                  <a:lnTo>
                    <a:pt x="4593" y="5197"/>
                  </a:lnTo>
                  <a:lnTo>
                    <a:pt x="4593" y="5076"/>
                  </a:lnTo>
                  <a:lnTo>
                    <a:pt x="4472" y="5197"/>
                  </a:lnTo>
                  <a:lnTo>
                    <a:pt x="4351" y="6647"/>
                  </a:lnTo>
                  <a:lnTo>
                    <a:pt x="4230" y="8097"/>
                  </a:lnTo>
                  <a:lnTo>
                    <a:pt x="4351" y="9547"/>
                  </a:lnTo>
                  <a:lnTo>
                    <a:pt x="4472" y="10997"/>
                  </a:lnTo>
                  <a:lnTo>
                    <a:pt x="4593" y="12447"/>
                  </a:lnTo>
                  <a:lnTo>
                    <a:pt x="4955" y="13898"/>
                  </a:lnTo>
                  <a:lnTo>
                    <a:pt x="5318" y="15348"/>
                  </a:lnTo>
                  <a:lnTo>
                    <a:pt x="5922" y="16677"/>
                  </a:lnTo>
                  <a:lnTo>
                    <a:pt x="4351" y="21028"/>
                  </a:lnTo>
                  <a:lnTo>
                    <a:pt x="3505" y="23807"/>
                  </a:lnTo>
                  <a:lnTo>
                    <a:pt x="2659" y="26587"/>
                  </a:lnTo>
                  <a:lnTo>
                    <a:pt x="1934" y="29366"/>
                  </a:lnTo>
                  <a:lnTo>
                    <a:pt x="1330" y="32266"/>
                  </a:lnTo>
                  <a:lnTo>
                    <a:pt x="846" y="35046"/>
                  </a:lnTo>
                  <a:lnTo>
                    <a:pt x="484" y="37946"/>
                  </a:lnTo>
                  <a:lnTo>
                    <a:pt x="242" y="40847"/>
                  </a:lnTo>
                  <a:lnTo>
                    <a:pt x="0" y="43747"/>
                  </a:lnTo>
                  <a:lnTo>
                    <a:pt x="0" y="43868"/>
                  </a:lnTo>
                  <a:lnTo>
                    <a:pt x="242" y="43868"/>
                  </a:lnTo>
                  <a:lnTo>
                    <a:pt x="242" y="43747"/>
                  </a:lnTo>
                  <a:lnTo>
                    <a:pt x="605" y="40847"/>
                  </a:lnTo>
                  <a:lnTo>
                    <a:pt x="1088" y="38067"/>
                  </a:lnTo>
                  <a:lnTo>
                    <a:pt x="1572" y="35167"/>
                  </a:lnTo>
                  <a:lnTo>
                    <a:pt x="2176" y="32387"/>
                  </a:lnTo>
                  <a:lnTo>
                    <a:pt x="2780" y="29608"/>
                  </a:lnTo>
                  <a:lnTo>
                    <a:pt x="3505" y="26828"/>
                  </a:lnTo>
                  <a:lnTo>
                    <a:pt x="4230" y="24049"/>
                  </a:lnTo>
                  <a:lnTo>
                    <a:pt x="5197" y="21269"/>
                  </a:lnTo>
                  <a:lnTo>
                    <a:pt x="6647" y="17040"/>
                  </a:lnTo>
                  <a:lnTo>
                    <a:pt x="8339" y="12931"/>
                  </a:lnTo>
                  <a:lnTo>
                    <a:pt x="11239" y="11964"/>
                  </a:lnTo>
                  <a:lnTo>
                    <a:pt x="14140" y="10997"/>
                  </a:lnTo>
                  <a:lnTo>
                    <a:pt x="15590" y="10393"/>
                  </a:lnTo>
                  <a:lnTo>
                    <a:pt x="16919" y="9910"/>
                  </a:lnTo>
                  <a:lnTo>
                    <a:pt x="18248" y="9185"/>
                  </a:lnTo>
                  <a:lnTo>
                    <a:pt x="19457" y="8339"/>
                  </a:lnTo>
                  <a:lnTo>
                    <a:pt x="19457" y="8218"/>
                  </a:lnTo>
                  <a:lnTo>
                    <a:pt x="19336" y="8218"/>
                  </a:lnTo>
                  <a:lnTo>
                    <a:pt x="16194" y="9668"/>
                  </a:lnTo>
                  <a:lnTo>
                    <a:pt x="12931" y="10756"/>
                  </a:lnTo>
                  <a:lnTo>
                    <a:pt x="10756" y="11481"/>
                  </a:lnTo>
                  <a:lnTo>
                    <a:pt x="8702" y="12327"/>
                  </a:lnTo>
                  <a:lnTo>
                    <a:pt x="10877" y="7734"/>
                  </a:lnTo>
                  <a:lnTo>
                    <a:pt x="13173" y="3263"/>
                  </a:lnTo>
                  <a:lnTo>
                    <a:pt x="14744" y="2659"/>
                  </a:lnTo>
                  <a:lnTo>
                    <a:pt x="16315" y="2055"/>
                  </a:lnTo>
                  <a:lnTo>
                    <a:pt x="17886" y="1209"/>
                  </a:lnTo>
                  <a:lnTo>
                    <a:pt x="18490" y="725"/>
                  </a:lnTo>
                  <a:lnTo>
                    <a:pt x="19094" y="121"/>
                  </a:lnTo>
                  <a:lnTo>
                    <a:pt x="19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5058;p57">
              <a:extLst>
                <a:ext uri="{FF2B5EF4-FFF2-40B4-BE49-F238E27FC236}">
                  <a16:creationId xmlns:a16="http://schemas.microsoft.com/office/drawing/2014/main" id="{3DE71E08-C63F-42C3-9A5F-1EF82033E080}"/>
                </a:ext>
              </a:extLst>
            </p:cNvPr>
            <p:cNvSpPr/>
            <p:nvPr/>
          </p:nvSpPr>
          <p:spPr>
            <a:xfrm>
              <a:off x="4444630" y="3369982"/>
              <a:ext cx="122134" cy="53752"/>
            </a:xfrm>
            <a:custGeom>
              <a:avLst/>
              <a:gdLst/>
              <a:ahLst/>
              <a:cxnLst/>
              <a:rect l="l" t="t" r="r" b="b"/>
              <a:pathLst>
                <a:path w="6044" h="2660" extrusionOk="0">
                  <a:moveTo>
                    <a:pt x="6043" y="1"/>
                  </a:moveTo>
                  <a:lnTo>
                    <a:pt x="4472" y="605"/>
                  </a:lnTo>
                  <a:lnTo>
                    <a:pt x="3022" y="1209"/>
                  </a:lnTo>
                  <a:lnTo>
                    <a:pt x="1572" y="1934"/>
                  </a:lnTo>
                  <a:lnTo>
                    <a:pt x="122" y="2418"/>
                  </a:lnTo>
                  <a:lnTo>
                    <a:pt x="1" y="2539"/>
                  </a:lnTo>
                  <a:lnTo>
                    <a:pt x="122" y="2659"/>
                  </a:lnTo>
                  <a:lnTo>
                    <a:pt x="1693" y="2297"/>
                  </a:lnTo>
                  <a:lnTo>
                    <a:pt x="3264" y="1813"/>
                  </a:lnTo>
                  <a:lnTo>
                    <a:pt x="4714" y="1088"/>
                  </a:lnTo>
                  <a:lnTo>
                    <a:pt x="5439" y="605"/>
                  </a:lnTo>
                  <a:lnTo>
                    <a:pt x="6043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5059;p57">
              <a:extLst>
                <a:ext uri="{FF2B5EF4-FFF2-40B4-BE49-F238E27FC236}">
                  <a16:creationId xmlns:a16="http://schemas.microsoft.com/office/drawing/2014/main" id="{E371135F-E8FF-45E8-8EEF-BF8335F71FC3}"/>
                </a:ext>
              </a:extLst>
            </p:cNvPr>
            <p:cNvSpPr/>
            <p:nvPr/>
          </p:nvSpPr>
          <p:spPr>
            <a:xfrm>
              <a:off x="4219963" y="3282080"/>
              <a:ext cx="14671" cy="117224"/>
            </a:xfrm>
            <a:custGeom>
              <a:avLst/>
              <a:gdLst/>
              <a:ahLst/>
              <a:cxnLst/>
              <a:rect l="l" t="t" r="r" b="b"/>
              <a:pathLst>
                <a:path w="726" h="5801" extrusionOk="0">
                  <a:moveTo>
                    <a:pt x="605" y="0"/>
                  </a:moveTo>
                  <a:lnTo>
                    <a:pt x="242" y="1450"/>
                  </a:lnTo>
                  <a:lnTo>
                    <a:pt x="1" y="2901"/>
                  </a:lnTo>
                  <a:lnTo>
                    <a:pt x="1" y="4351"/>
                  </a:lnTo>
                  <a:lnTo>
                    <a:pt x="1" y="4955"/>
                  </a:lnTo>
                  <a:lnTo>
                    <a:pt x="242" y="5680"/>
                  </a:lnTo>
                  <a:lnTo>
                    <a:pt x="242" y="5801"/>
                  </a:lnTo>
                  <a:lnTo>
                    <a:pt x="363" y="5680"/>
                  </a:lnTo>
                  <a:lnTo>
                    <a:pt x="484" y="2901"/>
                  </a:lnTo>
                  <a:lnTo>
                    <a:pt x="605" y="1450"/>
                  </a:lnTo>
                  <a:lnTo>
                    <a:pt x="726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5060;p57">
              <a:extLst>
                <a:ext uri="{FF2B5EF4-FFF2-40B4-BE49-F238E27FC236}">
                  <a16:creationId xmlns:a16="http://schemas.microsoft.com/office/drawing/2014/main" id="{FFAFF524-F515-457C-A6A3-5E9A0893F447}"/>
                </a:ext>
              </a:extLst>
            </p:cNvPr>
            <p:cNvSpPr/>
            <p:nvPr/>
          </p:nvSpPr>
          <p:spPr>
            <a:xfrm>
              <a:off x="4386029" y="3196602"/>
              <a:ext cx="22006" cy="65957"/>
            </a:xfrm>
            <a:custGeom>
              <a:avLst/>
              <a:gdLst/>
              <a:ahLst/>
              <a:cxnLst/>
              <a:rect l="l" t="t" r="r" b="b"/>
              <a:pathLst>
                <a:path w="1089" h="3264" extrusionOk="0">
                  <a:moveTo>
                    <a:pt x="846" y="1"/>
                  </a:moveTo>
                  <a:lnTo>
                    <a:pt x="363" y="726"/>
                  </a:lnTo>
                  <a:lnTo>
                    <a:pt x="121" y="1572"/>
                  </a:lnTo>
                  <a:lnTo>
                    <a:pt x="0" y="2418"/>
                  </a:lnTo>
                  <a:lnTo>
                    <a:pt x="0" y="3143"/>
                  </a:lnTo>
                  <a:lnTo>
                    <a:pt x="0" y="3263"/>
                  </a:lnTo>
                  <a:lnTo>
                    <a:pt x="121" y="3263"/>
                  </a:lnTo>
                  <a:lnTo>
                    <a:pt x="605" y="1692"/>
                  </a:lnTo>
                  <a:lnTo>
                    <a:pt x="1088" y="12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5061;p57">
              <a:extLst>
                <a:ext uri="{FF2B5EF4-FFF2-40B4-BE49-F238E27FC236}">
                  <a16:creationId xmlns:a16="http://schemas.microsoft.com/office/drawing/2014/main" id="{8814361A-527B-4613-A5DF-1E5E3E707D63}"/>
                </a:ext>
              </a:extLst>
            </p:cNvPr>
            <p:cNvSpPr/>
            <p:nvPr/>
          </p:nvSpPr>
          <p:spPr>
            <a:xfrm>
              <a:off x="3609454" y="3599540"/>
              <a:ext cx="446909" cy="278419"/>
            </a:xfrm>
            <a:custGeom>
              <a:avLst/>
              <a:gdLst/>
              <a:ahLst/>
              <a:cxnLst/>
              <a:rect l="l" t="t" r="r" b="b"/>
              <a:pathLst>
                <a:path w="22116" h="13778" extrusionOk="0">
                  <a:moveTo>
                    <a:pt x="3264" y="0"/>
                  </a:moveTo>
                  <a:lnTo>
                    <a:pt x="2297" y="121"/>
                  </a:lnTo>
                  <a:lnTo>
                    <a:pt x="1451" y="363"/>
                  </a:lnTo>
                  <a:lnTo>
                    <a:pt x="1089" y="605"/>
                  </a:lnTo>
                  <a:lnTo>
                    <a:pt x="726" y="846"/>
                  </a:lnTo>
                  <a:lnTo>
                    <a:pt x="484" y="1330"/>
                  </a:lnTo>
                  <a:lnTo>
                    <a:pt x="243" y="1813"/>
                  </a:lnTo>
                  <a:lnTo>
                    <a:pt x="122" y="2297"/>
                  </a:lnTo>
                  <a:lnTo>
                    <a:pt x="1" y="2901"/>
                  </a:lnTo>
                  <a:lnTo>
                    <a:pt x="122" y="4109"/>
                  </a:lnTo>
                  <a:lnTo>
                    <a:pt x="243" y="5318"/>
                  </a:lnTo>
                  <a:lnTo>
                    <a:pt x="605" y="6526"/>
                  </a:lnTo>
                  <a:lnTo>
                    <a:pt x="1089" y="7735"/>
                  </a:lnTo>
                  <a:lnTo>
                    <a:pt x="1572" y="8943"/>
                  </a:lnTo>
                  <a:lnTo>
                    <a:pt x="2297" y="10152"/>
                  </a:lnTo>
                  <a:lnTo>
                    <a:pt x="3022" y="11360"/>
                  </a:lnTo>
                  <a:lnTo>
                    <a:pt x="3989" y="12327"/>
                  </a:lnTo>
                  <a:lnTo>
                    <a:pt x="4956" y="13052"/>
                  </a:lnTo>
                  <a:lnTo>
                    <a:pt x="5560" y="13415"/>
                  </a:lnTo>
                  <a:lnTo>
                    <a:pt x="6164" y="13656"/>
                  </a:lnTo>
                  <a:lnTo>
                    <a:pt x="6768" y="13777"/>
                  </a:lnTo>
                  <a:lnTo>
                    <a:pt x="9185" y="13777"/>
                  </a:lnTo>
                  <a:lnTo>
                    <a:pt x="10998" y="13656"/>
                  </a:lnTo>
                  <a:lnTo>
                    <a:pt x="14503" y="13535"/>
                  </a:lnTo>
                  <a:lnTo>
                    <a:pt x="18249" y="13535"/>
                  </a:lnTo>
                  <a:lnTo>
                    <a:pt x="21995" y="13656"/>
                  </a:lnTo>
                  <a:lnTo>
                    <a:pt x="22116" y="13294"/>
                  </a:lnTo>
                  <a:lnTo>
                    <a:pt x="21995" y="12448"/>
                  </a:lnTo>
                  <a:lnTo>
                    <a:pt x="21753" y="11118"/>
                  </a:lnTo>
                  <a:lnTo>
                    <a:pt x="21270" y="9427"/>
                  </a:lnTo>
                  <a:lnTo>
                    <a:pt x="20424" y="7614"/>
                  </a:lnTo>
                  <a:lnTo>
                    <a:pt x="19941" y="6647"/>
                  </a:lnTo>
                  <a:lnTo>
                    <a:pt x="19216" y="5801"/>
                  </a:lnTo>
                  <a:lnTo>
                    <a:pt x="18491" y="4834"/>
                  </a:lnTo>
                  <a:lnTo>
                    <a:pt x="17765" y="3988"/>
                  </a:lnTo>
                  <a:lnTo>
                    <a:pt x="16799" y="3142"/>
                  </a:lnTo>
                  <a:lnTo>
                    <a:pt x="15711" y="2417"/>
                  </a:lnTo>
                  <a:lnTo>
                    <a:pt x="14382" y="1813"/>
                  </a:lnTo>
                  <a:lnTo>
                    <a:pt x="12932" y="1330"/>
                  </a:lnTo>
                  <a:lnTo>
                    <a:pt x="10031" y="726"/>
                  </a:lnTo>
                  <a:lnTo>
                    <a:pt x="8339" y="363"/>
                  </a:lnTo>
                  <a:lnTo>
                    <a:pt x="6648" y="121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5062;p57">
              <a:extLst>
                <a:ext uri="{FF2B5EF4-FFF2-40B4-BE49-F238E27FC236}">
                  <a16:creationId xmlns:a16="http://schemas.microsoft.com/office/drawing/2014/main" id="{98B6E126-DB40-4DB0-B355-57A68BD02223}"/>
                </a:ext>
              </a:extLst>
            </p:cNvPr>
            <p:cNvSpPr/>
            <p:nvPr/>
          </p:nvSpPr>
          <p:spPr>
            <a:xfrm>
              <a:off x="3670521" y="3626395"/>
              <a:ext cx="505511" cy="544592"/>
            </a:xfrm>
            <a:custGeom>
              <a:avLst/>
              <a:gdLst/>
              <a:ahLst/>
              <a:cxnLst/>
              <a:rect l="l" t="t" r="r" b="b"/>
              <a:pathLst>
                <a:path w="25016" h="26950" extrusionOk="0">
                  <a:moveTo>
                    <a:pt x="1329" y="1"/>
                  </a:moveTo>
                  <a:lnTo>
                    <a:pt x="1329" y="122"/>
                  </a:lnTo>
                  <a:lnTo>
                    <a:pt x="2417" y="726"/>
                  </a:lnTo>
                  <a:lnTo>
                    <a:pt x="3384" y="1451"/>
                  </a:lnTo>
                  <a:lnTo>
                    <a:pt x="4592" y="2659"/>
                  </a:lnTo>
                  <a:lnTo>
                    <a:pt x="242" y="1330"/>
                  </a:lnTo>
                  <a:lnTo>
                    <a:pt x="0" y="1330"/>
                  </a:lnTo>
                  <a:lnTo>
                    <a:pt x="0" y="1451"/>
                  </a:lnTo>
                  <a:lnTo>
                    <a:pt x="121" y="1572"/>
                  </a:lnTo>
                  <a:lnTo>
                    <a:pt x="4230" y="3143"/>
                  </a:lnTo>
                  <a:lnTo>
                    <a:pt x="8459" y="4593"/>
                  </a:lnTo>
                  <a:lnTo>
                    <a:pt x="6526" y="4835"/>
                  </a:lnTo>
                  <a:lnTo>
                    <a:pt x="4713" y="5076"/>
                  </a:lnTo>
                  <a:lnTo>
                    <a:pt x="2780" y="5197"/>
                  </a:lnTo>
                  <a:lnTo>
                    <a:pt x="1813" y="5076"/>
                  </a:lnTo>
                  <a:lnTo>
                    <a:pt x="846" y="4956"/>
                  </a:lnTo>
                  <a:lnTo>
                    <a:pt x="846" y="5076"/>
                  </a:lnTo>
                  <a:lnTo>
                    <a:pt x="1813" y="5318"/>
                  </a:lnTo>
                  <a:lnTo>
                    <a:pt x="2900" y="5439"/>
                  </a:lnTo>
                  <a:lnTo>
                    <a:pt x="4955" y="5439"/>
                  </a:lnTo>
                  <a:lnTo>
                    <a:pt x="7009" y="5197"/>
                  </a:lnTo>
                  <a:lnTo>
                    <a:pt x="9064" y="4835"/>
                  </a:lnTo>
                  <a:lnTo>
                    <a:pt x="9547" y="5076"/>
                  </a:lnTo>
                  <a:lnTo>
                    <a:pt x="11239" y="5801"/>
                  </a:lnTo>
                  <a:lnTo>
                    <a:pt x="12810" y="6768"/>
                  </a:lnTo>
                  <a:lnTo>
                    <a:pt x="14381" y="7856"/>
                  </a:lnTo>
                  <a:lnTo>
                    <a:pt x="15831" y="9064"/>
                  </a:lnTo>
                  <a:lnTo>
                    <a:pt x="15831" y="9064"/>
                  </a:lnTo>
                  <a:lnTo>
                    <a:pt x="14139" y="8823"/>
                  </a:lnTo>
                  <a:lnTo>
                    <a:pt x="12568" y="8823"/>
                  </a:lnTo>
                  <a:lnTo>
                    <a:pt x="9305" y="9064"/>
                  </a:lnTo>
                  <a:lnTo>
                    <a:pt x="7734" y="9185"/>
                  </a:lnTo>
                  <a:lnTo>
                    <a:pt x="6042" y="9185"/>
                  </a:lnTo>
                  <a:lnTo>
                    <a:pt x="4471" y="9064"/>
                  </a:lnTo>
                  <a:lnTo>
                    <a:pt x="3626" y="8823"/>
                  </a:lnTo>
                  <a:lnTo>
                    <a:pt x="2900" y="8581"/>
                  </a:lnTo>
                  <a:lnTo>
                    <a:pt x="2780" y="8581"/>
                  </a:lnTo>
                  <a:lnTo>
                    <a:pt x="2780" y="8702"/>
                  </a:lnTo>
                  <a:lnTo>
                    <a:pt x="3505" y="9064"/>
                  </a:lnTo>
                  <a:lnTo>
                    <a:pt x="4230" y="9306"/>
                  </a:lnTo>
                  <a:lnTo>
                    <a:pt x="5076" y="9548"/>
                  </a:lnTo>
                  <a:lnTo>
                    <a:pt x="5922" y="9669"/>
                  </a:lnTo>
                  <a:lnTo>
                    <a:pt x="7493" y="9669"/>
                  </a:lnTo>
                  <a:lnTo>
                    <a:pt x="9064" y="9548"/>
                  </a:lnTo>
                  <a:lnTo>
                    <a:pt x="11118" y="9427"/>
                  </a:lnTo>
                  <a:lnTo>
                    <a:pt x="12931" y="9306"/>
                  </a:lnTo>
                  <a:lnTo>
                    <a:pt x="14623" y="9427"/>
                  </a:lnTo>
                  <a:lnTo>
                    <a:pt x="16315" y="9548"/>
                  </a:lnTo>
                  <a:lnTo>
                    <a:pt x="17160" y="10515"/>
                  </a:lnTo>
                  <a:lnTo>
                    <a:pt x="18611" y="12327"/>
                  </a:lnTo>
                  <a:lnTo>
                    <a:pt x="19940" y="14261"/>
                  </a:lnTo>
                  <a:lnTo>
                    <a:pt x="21028" y="16194"/>
                  </a:lnTo>
                  <a:lnTo>
                    <a:pt x="22115" y="18249"/>
                  </a:lnTo>
                  <a:lnTo>
                    <a:pt x="22961" y="20303"/>
                  </a:lnTo>
                  <a:lnTo>
                    <a:pt x="23686" y="22478"/>
                  </a:lnTo>
                  <a:lnTo>
                    <a:pt x="24290" y="24654"/>
                  </a:lnTo>
                  <a:lnTo>
                    <a:pt x="24774" y="26950"/>
                  </a:lnTo>
                  <a:lnTo>
                    <a:pt x="25016" y="26950"/>
                  </a:lnTo>
                  <a:lnTo>
                    <a:pt x="25016" y="26829"/>
                  </a:lnTo>
                  <a:lnTo>
                    <a:pt x="24895" y="24533"/>
                  </a:lnTo>
                  <a:lnTo>
                    <a:pt x="24532" y="22237"/>
                  </a:lnTo>
                  <a:lnTo>
                    <a:pt x="23807" y="20061"/>
                  </a:lnTo>
                  <a:lnTo>
                    <a:pt x="22961" y="17886"/>
                  </a:lnTo>
                  <a:lnTo>
                    <a:pt x="21873" y="15832"/>
                  </a:lnTo>
                  <a:lnTo>
                    <a:pt x="20665" y="13777"/>
                  </a:lnTo>
                  <a:lnTo>
                    <a:pt x="19336" y="11844"/>
                  </a:lnTo>
                  <a:lnTo>
                    <a:pt x="17886" y="10152"/>
                  </a:lnTo>
                  <a:lnTo>
                    <a:pt x="16315" y="8460"/>
                  </a:lnTo>
                  <a:lnTo>
                    <a:pt x="14502" y="7010"/>
                  </a:lnTo>
                  <a:lnTo>
                    <a:pt x="14139" y="6164"/>
                  </a:lnTo>
                  <a:lnTo>
                    <a:pt x="13777" y="5318"/>
                  </a:lnTo>
                  <a:lnTo>
                    <a:pt x="13172" y="4593"/>
                  </a:lnTo>
                  <a:lnTo>
                    <a:pt x="12689" y="3989"/>
                  </a:lnTo>
                  <a:lnTo>
                    <a:pt x="12085" y="3264"/>
                  </a:lnTo>
                  <a:lnTo>
                    <a:pt x="11360" y="2780"/>
                  </a:lnTo>
                  <a:lnTo>
                    <a:pt x="10514" y="2297"/>
                  </a:lnTo>
                  <a:lnTo>
                    <a:pt x="9789" y="1934"/>
                  </a:lnTo>
                  <a:lnTo>
                    <a:pt x="9668" y="1934"/>
                  </a:lnTo>
                  <a:lnTo>
                    <a:pt x="9668" y="2055"/>
                  </a:lnTo>
                  <a:lnTo>
                    <a:pt x="11239" y="3143"/>
                  </a:lnTo>
                  <a:lnTo>
                    <a:pt x="11964" y="3747"/>
                  </a:lnTo>
                  <a:lnTo>
                    <a:pt x="12568" y="4351"/>
                  </a:lnTo>
                  <a:lnTo>
                    <a:pt x="13293" y="5439"/>
                  </a:lnTo>
                  <a:lnTo>
                    <a:pt x="13898" y="6527"/>
                  </a:lnTo>
                  <a:lnTo>
                    <a:pt x="12206" y="5560"/>
                  </a:lnTo>
                  <a:lnTo>
                    <a:pt x="10393" y="4714"/>
                  </a:lnTo>
                  <a:lnTo>
                    <a:pt x="7734" y="3747"/>
                  </a:lnTo>
                  <a:lnTo>
                    <a:pt x="4955" y="2780"/>
                  </a:lnTo>
                  <a:lnTo>
                    <a:pt x="4230" y="1934"/>
                  </a:lnTo>
                  <a:lnTo>
                    <a:pt x="3384" y="1088"/>
                  </a:lnTo>
                  <a:lnTo>
                    <a:pt x="2417" y="48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5063;p57">
              <a:extLst>
                <a:ext uri="{FF2B5EF4-FFF2-40B4-BE49-F238E27FC236}">
                  <a16:creationId xmlns:a16="http://schemas.microsoft.com/office/drawing/2014/main" id="{AF8F84E3-C6CF-4471-830E-5371D740CE2D}"/>
                </a:ext>
              </a:extLst>
            </p:cNvPr>
            <p:cNvSpPr/>
            <p:nvPr/>
          </p:nvSpPr>
          <p:spPr>
            <a:xfrm>
              <a:off x="3648536" y="3709428"/>
              <a:ext cx="80608" cy="9780"/>
            </a:xfrm>
            <a:custGeom>
              <a:avLst/>
              <a:gdLst/>
              <a:ahLst/>
              <a:cxnLst/>
              <a:rect l="l" t="t" r="r" b="b"/>
              <a:pathLst>
                <a:path w="3989" h="484" extrusionOk="0">
                  <a:moveTo>
                    <a:pt x="0" y="1"/>
                  </a:moveTo>
                  <a:lnTo>
                    <a:pt x="967" y="363"/>
                  </a:lnTo>
                  <a:lnTo>
                    <a:pt x="2055" y="484"/>
                  </a:lnTo>
                  <a:lnTo>
                    <a:pt x="3022" y="484"/>
                  </a:lnTo>
                  <a:lnTo>
                    <a:pt x="3988" y="363"/>
                  </a:lnTo>
                  <a:lnTo>
                    <a:pt x="3988" y="242"/>
                  </a:lnTo>
                  <a:lnTo>
                    <a:pt x="2055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5064;p57">
              <a:extLst>
                <a:ext uri="{FF2B5EF4-FFF2-40B4-BE49-F238E27FC236}">
                  <a16:creationId xmlns:a16="http://schemas.microsoft.com/office/drawing/2014/main" id="{DCE942EF-1434-4665-9CD3-89EE9CD1F9A6}"/>
                </a:ext>
              </a:extLst>
            </p:cNvPr>
            <p:cNvSpPr/>
            <p:nvPr/>
          </p:nvSpPr>
          <p:spPr>
            <a:xfrm>
              <a:off x="3826806" y="3655696"/>
              <a:ext cx="43972" cy="29341"/>
            </a:xfrm>
            <a:custGeom>
              <a:avLst/>
              <a:gdLst/>
              <a:ahLst/>
              <a:cxnLst/>
              <a:rect l="l" t="t" r="r" b="b"/>
              <a:pathLst>
                <a:path w="2176" h="1452" extrusionOk="0">
                  <a:moveTo>
                    <a:pt x="0" y="1"/>
                  </a:moveTo>
                  <a:lnTo>
                    <a:pt x="0" y="243"/>
                  </a:lnTo>
                  <a:lnTo>
                    <a:pt x="967" y="847"/>
                  </a:lnTo>
                  <a:lnTo>
                    <a:pt x="2055" y="1451"/>
                  </a:lnTo>
                  <a:lnTo>
                    <a:pt x="2176" y="1451"/>
                  </a:lnTo>
                  <a:lnTo>
                    <a:pt x="2176" y="1330"/>
                  </a:lnTo>
                  <a:lnTo>
                    <a:pt x="1209" y="605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5065;p57">
              <a:extLst>
                <a:ext uri="{FF2B5EF4-FFF2-40B4-BE49-F238E27FC236}">
                  <a16:creationId xmlns:a16="http://schemas.microsoft.com/office/drawing/2014/main" id="{0BC77F4A-D8A9-46D6-9118-1CB932D445E6}"/>
                </a:ext>
              </a:extLst>
            </p:cNvPr>
            <p:cNvSpPr/>
            <p:nvPr/>
          </p:nvSpPr>
          <p:spPr>
            <a:xfrm>
              <a:off x="4261490" y="3658141"/>
              <a:ext cx="339446" cy="227132"/>
            </a:xfrm>
            <a:custGeom>
              <a:avLst/>
              <a:gdLst/>
              <a:ahLst/>
              <a:cxnLst/>
              <a:rect l="l" t="t" r="r" b="b"/>
              <a:pathLst>
                <a:path w="16798" h="11240" extrusionOk="0">
                  <a:moveTo>
                    <a:pt x="12447" y="1"/>
                  </a:moveTo>
                  <a:lnTo>
                    <a:pt x="11239" y="242"/>
                  </a:lnTo>
                  <a:lnTo>
                    <a:pt x="10031" y="605"/>
                  </a:lnTo>
                  <a:lnTo>
                    <a:pt x="8943" y="1088"/>
                  </a:lnTo>
                  <a:lnTo>
                    <a:pt x="7976" y="1451"/>
                  </a:lnTo>
                  <a:lnTo>
                    <a:pt x="6647" y="2176"/>
                  </a:lnTo>
                  <a:lnTo>
                    <a:pt x="5438" y="3022"/>
                  </a:lnTo>
                  <a:lnTo>
                    <a:pt x="4351" y="3868"/>
                  </a:lnTo>
                  <a:lnTo>
                    <a:pt x="3263" y="4956"/>
                  </a:lnTo>
                  <a:lnTo>
                    <a:pt x="2296" y="5922"/>
                  </a:lnTo>
                  <a:lnTo>
                    <a:pt x="1450" y="7131"/>
                  </a:lnTo>
                  <a:lnTo>
                    <a:pt x="604" y="8339"/>
                  </a:lnTo>
                  <a:lnTo>
                    <a:pt x="0" y="9669"/>
                  </a:lnTo>
                  <a:lnTo>
                    <a:pt x="0" y="9789"/>
                  </a:lnTo>
                  <a:lnTo>
                    <a:pt x="242" y="9789"/>
                  </a:lnTo>
                  <a:lnTo>
                    <a:pt x="3867" y="10635"/>
                  </a:lnTo>
                  <a:lnTo>
                    <a:pt x="7614" y="11119"/>
                  </a:lnTo>
                  <a:lnTo>
                    <a:pt x="9185" y="11240"/>
                  </a:lnTo>
                  <a:lnTo>
                    <a:pt x="10756" y="11240"/>
                  </a:lnTo>
                  <a:lnTo>
                    <a:pt x="11481" y="11119"/>
                  </a:lnTo>
                  <a:lnTo>
                    <a:pt x="12327" y="10877"/>
                  </a:lnTo>
                  <a:lnTo>
                    <a:pt x="13052" y="10635"/>
                  </a:lnTo>
                  <a:lnTo>
                    <a:pt x="13656" y="10273"/>
                  </a:lnTo>
                  <a:lnTo>
                    <a:pt x="14502" y="9548"/>
                  </a:lnTo>
                  <a:lnTo>
                    <a:pt x="15227" y="8702"/>
                  </a:lnTo>
                  <a:lnTo>
                    <a:pt x="15831" y="7614"/>
                  </a:lnTo>
                  <a:lnTo>
                    <a:pt x="16315" y="6406"/>
                  </a:lnTo>
                  <a:lnTo>
                    <a:pt x="16677" y="5197"/>
                  </a:lnTo>
                  <a:lnTo>
                    <a:pt x="16798" y="3989"/>
                  </a:lnTo>
                  <a:lnTo>
                    <a:pt x="16677" y="2901"/>
                  </a:lnTo>
                  <a:lnTo>
                    <a:pt x="16315" y="1813"/>
                  </a:lnTo>
                  <a:lnTo>
                    <a:pt x="15952" y="1330"/>
                  </a:lnTo>
                  <a:lnTo>
                    <a:pt x="15590" y="847"/>
                  </a:lnTo>
                  <a:lnTo>
                    <a:pt x="15227" y="484"/>
                  </a:lnTo>
                  <a:lnTo>
                    <a:pt x="14744" y="242"/>
                  </a:lnTo>
                  <a:lnTo>
                    <a:pt x="14139" y="122"/>
                  </a:lnTo>
                  <a:lnTo>
                    <a:pt x="1365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5066;p57">
              <a:extLst>
                <a:ext uri="{FF2B5EF4-FFF2-40B4-BE49-F238E27FC236}">
                  <a16:creationId xmlns:a16="http://schemas.microsoft.com/office/drawing/2014/main" id="{EE6253DD-2B99-47ED-9C54-4F36AB135420}"/>
                </a:ext>
              </a:extLst>
            </p:cNvPr>
            <p:cNvSpPr/>
            <p:nvPr/>
          </p:nvSpPr>
          <p:spPr>
            <a:xfrm>
              <a:off x="4075884" y="3694778"/>
              <a:ext cx="468895" cy="490860"/>
            </a:xfrm>
            <a:custGeom>
              <a:avLst/>
              <a:gdLst/>
              <a:ahLst/>
              <a:cxnLst/>
              <a:rect l="l" t="t" r="r" b="b"/>
              <a:pathLst>
                <a:path w="23204" h="24291" extrusionOk="0">
                  <a:moveTo>
                    <a:pt x="21149" y="0"/>
                  </a:moveTo>
                  <a:lnTo>
                    <a:pt x="20182" y="605"/>
                  </a:lnTo>
                  <a:lnTo>
                    <a:pt x="19457" y="1330"/>
                  </a:lnTo>
                  <a:lnTo>
                    <a:pt x="18732" y="2176"/>
                  </a:lnTo>
                  <a:lnTo>
                    <a:pt x="18128" y="3022"/>
                  </a:lnTo>
                  <a:lnTo>
                    <a:pt x="15348" y="4230"/>
                  </a:lnTo>
                  <a:lnTo>
                    <a:pt x="12569" y="5559"/>
                  </a:lnTo>
                  <a:lnTo>
                    <a:pt x="12569" y="5559"/>
                  </a:lnTo>
                  <a:lnTo>
                    <a:pt x="13415" y="4472"/>
                  </a:lnTo>
                  <a:lnTo>
                    <a:pt x="14382" y="3384"/>
                  </a:lnTo>
                  <a:lnTo>
                    <a:pt x="15348" y="2417"/>
                  </a:lnTo>
                  <a:lnTo>
                    <a:pt x="16315" y="1572"/>
                  </a:lnTo>
                  <a:lnTo>
                    <a:pt x="16436" y="1451"/>
                  </a:lnTo>
                  <a:lnTo>
                    <a:pt x="16315" y="1451"/>
                  </a:lnTo>
                  <a:lnTo>
                    <a:pt x="14986" y="2417"/>
                  </a:lnTo>
                  <a:lnTo>
                    <a:pt x="13777" y="3505"/>
                  </a:lnTo>
                  <a:lnTo>
                    <a:pt x="12690" y="4714"/>
                  </a:lnTo>
                  <a:lnTo>
                    <a:pt x="11844" y="6043"/>
                  </a:lnTo>
                  <a:lnTo>
                    <a:pt x="10635" y="6768"/>
                  </a:lnTo>
                  <a:lnTo>
                    <a:pt x="9548" y="7493"/>
                  </a:lnTo>
                  <a:lnTo>
                    <a:pt x="8460" y="8460"/>
                  </a:lnTo>
                  <a:lnTo>
                    <a:pt x="7372" y="9306"/>
                  </a:lnTo>
                  <a:lnTo>
                    <a:pt x="6043" y="10877"/>
                  </a:lnTo>
                  <a:lnTo>
                    <a:pt x="4714" y="12569"/>
                  </a:lnTo>
                  <a:lnTo>
                    <a:pt x="3626" y="14261"/>
                  </a:lnTo>
                  <a:lnTo>
                    <a:pt x="2659" y="16194"/>
                  </a:lnTo>
                  <a:lnTo>
                    <a:pt x="1813" y="18128"/>
                  </a:lnTo>
                  <a:lnTo>
                    <a:pt x="1088" y="20182"/>
                  </a:lnTo>
                  <a:lnTo>
                    <a:pt x="484" y="22236"/>
                  </a:lnTo>
                  <a:lnTo>
                    <a:pt x="1" y="24170"/>
                  </a:lnTo>
                  <a:lnTo>
                    <a:pt x="122" y="24291"/>
                  </a:lnTo>
                  <a:lnTo>
                    <a:pt x="242" y="24291"/>
                  </a:lnTo>
                  <a:lnTo>
                    <a:pt x="1693" y="20182"/>
                  </a:lnTo>
                  <a:lnTo>
                    <a:pt x="2418" y="18249"/>
                  </a:lnTo>
                  <a:lnTo>
                    <a:pt x="3264" y="16315"/>
                  </a:lnTo>
                  <a:lnTo>
                    <a:pt x="4230" y="14502"/>
                  </a:lnTo>
                  <a:lnTo>
                    <a:pt x="5197" y="12810"/>
                  </a:lnTo>
                  <a:lnTo>
                    <a:pt x="6527" y="11239"/>
                  </a:lnTo>
                  <a:lnTo>
                    <a:pt x="7856" y="9789"/>
                  </a:lnTo>
                  <a:lnTo>
                    <a:pt x="9306" y="8460"/>
                  </a:lnTo>
                  <a:lnTo>
                    <a:pt x="10998" y="7251"/>
                  </a:lnTo>
                  <a:lnTo>
                    <a:pt x="12086" y="7131"/>
                  </a:lnTo>
                  <a:lnTo>
                    <a:pt x="13173" y="7251"/>
                  </a:lnTo>
                  <a:lnTo>
                    <a:pt x="15469" y="7493"/>
                  </a:lnTo>
                  <a:lnTo>
                    <a:pt x="17645" y="7735"/>
                  </a:lnTo>
                  <a:lnTo>
                    <a:pt x="18853" y="7856"/>
                  </a:lnTo>
                  <a:lnTo>
                    <a:pt x="19941" y="7735"/>
                  </a:lnTo>
                  <a:lnTo>
                    <a:pt x="19941" y="7614"/>
                  </a:lnTo>
                  <a:lnTo>
                    <a:pt x="18611" y="7493"/>
                  </a:lnTo>
                  <a:lnTo>
                    <a:pt x="17282" y="7493"/>
                  </a:lnTo>
                  <a:lnTo>
                    <a:pt x="15953" y="7251"/>
                  </a:lnTo>
                  <a:lnTo>
                    <a:pt x="14623" y="7010"/>
                  </a:lnTo>
                  <a:lnTo>
                    <a:pt x="13173" y="6768"/>
                  </a:lnTo>
                  <a:lnTo>
                    <a:pt x="11723" y="6768"/>
                  </a:lnTo>
                  <a:lnTo>
                    <a:pt x="13536" y="5680"/>
                  </a:lnTo>
                  <a:lnTo>
                    <a:pt x="15348" y="4714"/>
                  </a:lnTo>
                  <a:lnTo>
                    <a:pt x="17282" y="5076"/>
                  </a:lnTo>
                  <a:lnTo>
                    <a:pt x="19336" y="5197"/>
                  </a:lnTo>
                  <a:lnTo>
                    <a:pt x="21270" y="4955"/>
                  </a:lnTo>
                  <a:lnTo>
                    <a:pt x="23203" y="4593"/>
                  </a:lnTo>
                  <a:lnTo>
                    <a:pt x="23203" y="4472"/>
                  </a:lnTo>
                  <a:lnTo>
                    <a:pt x="21270" y="4714"/>
                  </a:lnTo>
                  <a:lnTo>
                    <a:pt x="17645" y="4714"/>
                  </a:lnTo>
                  <a:lnTo>
                    <a:pt x="15832" y="4472"/>
                  </a:lnTo>
                  <a:lnTo>
                    <a:pt x="18853" y="3143"/>
                  </a:lnTo>
                  <a:lnTo>
                    <a:pt x="21874" y="1813"/>
                  </a:lnTo>
                  <a:lnTo>
                    <a:pt x="21874" y="1692"/>
                  </a:lnTo>
                  <a:lnTo>
                    <a:pt x="18490" y="2901"/>
                  </a:lnTo>
                  <a:lnTo>
                    <a:pt x="19095" y="2176"/>
                  </a:lnTo>
                  <a:lnTo>
                    <a:pt x="19699" y="1330"/>
                  </a:lnTo>
                  <a:lnTo>
                    <a:pt x="20424" y="726"/>
                  </a:lnTo>
                  <a:lnTo>
                    <a:pt x="21149" y="121"/>
                  </a:lnTo>
                  <a:lnTo>
                    <a:pt x="21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5067;p57">
              <a:extLst>
                <a:ext uri="{FF2B5EF4-FFF2-40B4-BE49-F238E27FC236}">
                  <a16:creationId xmlns:a16="http://schemas.microsoft.com/office/drawing/2014/main" id="{C302352E-C364-44DF-A248-DC3AB1FB41D2}"/>
                </a:ext>
              </a:extLst>
            </p:cNvPr>
            <p:cNvSpPr/>
            <p:nvPr/>
          </p:nvSpPr>
          <p:spPr>
            <a:xfrm>
              <a:off x="4412884" y="3704538"/>
              <a:ext cx="34211" cy="34211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1572" y="1"/>
                  </a:moveTo>
                  <a:lnTo>
                    <a:pt x="1209" y="243"/>
                  </a:lnTo>
                  <a:lnTo>
                    <a:pt x="726" y="605"/>
                  </a:lnTo>
                  <a:lnTo>
                    <a:pt x="242" y="1089"/>
                  </a:lnTo>
                  <a:lnTo>
                    <a:pt x="1" y="1572"/>
                  </a:lnTo>
                  <a:lnTo>
                    <a:pt x="1" y="1693"/>
                  </a:lnTo>
                  <a:lnTo>
                    <a:pt x="847" y="847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5068;p57">
              <a:extLst>
                <a:ext uri="{FF2B5EF4-FFF2-40B4-BE49-F238E27FC236}">
                  <a16:creationId xmlns:a16="http://schemas.microsoft.com/office/drawing/2014/main" id="{35968CA9-FDEC-4F8A-9356-88A767B1ED01}"/>
                </a:ext>
              </a:extLst>
            </p:cNvPr>
            <p:cNvSpPr/>
            <p:nvPr/>
          </p:nvSpPr>
          <p:spPr>
            <a:xfrm>
              <a:off x="4510567" y="3758269"/>
              <a:ext cx="58622" cy="14671"/>
            </a:xfrm>
            <a:custGeom>
              <a:avLst/>
              <a:gdLst/>
              <a:ahLst/>
              <a:cxnLst/>
              <a:rect l="l" t="t" r="r" b="b"/>
              <a:pathLst>
                <a:path w="2901" h="726" extrusionOk="0">
                  <a:moveTo>
                    <a:pt x="2901" y="1"/>
                  </a:moveTo>
                  <a:lnTo>
                    <a:pt x="1572" y="363"/>
                  </a:lnTo>
                  <a:lnTo>
                    <a:pt x="847" y="484"/>
                  </a:lnTo>
                  <a:lnTo>
                    <a:pt x="121" y="605"/>
                  </a:lnTo>
                  <a:lnTo>
                    <a:pt x="1" y="605"/>
                  </a:lnTo>
                  <a:lnTo>
                    <a:pt x="121" y="726"/>
                  </a:lnTo>
                  <a:lnTo>
                    <a:pt x="847" y="726"/>
                  </a:lnTo>
                  <a:lnTo>
                    <a:pt x="1572" y="605"/>
                  </a:lnTo>
                  <a:lnTo>
                    <a:pt x="2297" y="363"/>
                  </a:lnTo>
                  <a:lnTo>
                    <a:pt x="2901" y="1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5069;p57">
              <a:extLst>
                <a:ext uri="{FF2B5EF4-FFF2-40B4-BE49-F238E27FC236}">
                  <a16:creationId xmlns:a16="http://schemas.microsoft.com/office/drawing/2014/main" id="{EE0D75B4-FD2A-4F22-B5FB-79AED058B88A}"/>
                </a:ext>
              </a:extLst>
            </p:cNvPr>
            <p:cNvSpPr/>
            <p:nvPr/>
          </p:nvSpPr>
          <p:spPr>
            <a:xfrm>
              <a:off x="3970886" y="4051319"/>
              <a:ext cx="324815" cy="402958"/>
            </a:xfrm>
            <a:custGeom>
              <a:avLst/>
              <a:gdLst/>
              <a:ahLst/>
              <a:cxnLst/>
              <a:rect l="l" t="t" r="r" b="b"/>
              <a:pathLst>
                <a:path w="16074" h="19941" extrusionOk="0">
                  <a:moveTo>
                    <a:pt x="0" y="0"/>
                  </a:moveTo>
                  <a:lnTo>
                    <a:pt x="484" y="4592"/>
                  </a:lnTo>
                  <a:lnTo>
                    <a:pt x="1813" y="19940"/>
                  </a:lnTo>
                  <a:lnTo>
                    <a:pt x="13777" y="19940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5070;p57">
              <a:extLst>
                <a:ext uri="{FF2B5EF4-FFF2-40B4-BE49-F238E27FC236}">
                  <a16:creationId xmlns:a16="http://schemas.microsoft.com/office/drawing/2014/main" id="{BB96D43C-1A32-434A-BC03-3FEAE55A9EC8}"/>
                </a:ext>
              </a:extLst>
            </p:cNvPr>
            <p:cNvSpPr/>
            <p:nvPr/>
          </p:nvSpPr>
          <p:spPr>
            <a:xfrm>
              <a:off x="3970886" y="4051319"/>
              <a:ext cx="324815" cy="92813"/>
            </a:xfrm>
            <a:custGeom>
              <a:avLst/>
              <a:gdLst/>
              <a:ahLst/>
              <a:cxnLst/>
              <a:rect l="l" t="t" r="r" b="b"/>
              <a:pathLst>
                <a:path w="16074" h="4593" extrusionOk="0">
                  <a:moveTo>
                    <a:pt x="0" y="0"/>
                  </a:moveTo>
                  <a:lnTo>
                    <a:pt x="484" y="4592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5071;p57">
              <a:extLst>
                <a:ext uri="{FF2B5EF4-FFF2-40B4-BE49-F238E27FC236}">
                  <a16:creationId xmlns:a16="http://schemas.microsoft.com/office/drawing/2014/main" id="{DBEB924B-75D2-435B-A3EA-77B7A4B30FE4}"/>
                </a:ext>
              </a:extLst>
            </p:cNvPr>
            <p:cNvSpPr/>
            <p:nvPr/>
          </p:nvSpPr>
          <p:spPr>
            <a:xfrm>
              <a:off x="3946455" y="4026888"/>
              <a:ext cx="371212" cy="75738"/>
            </a:xfrm>
            <a:custGeom>
              <a:avLst/>
              <a:gdLst/>
              <a:ahLst/>
              <a:cxnLst/>
              <a:rect l="l" t="t" r="r" b="b"/>
              <a:pathLst>
                <a:path w="18370" h="3748" extrusionOk="0">
                  <a:moveTo>
                    <a:pt x="1" y="1"/>
                  </a:moveTo>
                  <a:lnTo>
                    <a:pt x="1" y="3747"/>
                  </a:lnTo>
                  <a:lnTo>
                    <a:pt x="18370" y="3747"/>
                  </a:lnTo>
                  <a:lnTo>
                    <a:pt x="1837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" name="Google Shape;6598;p66">
            <a:extLst>
              <a:ext uri="{FF2B5EF4-FFF2-40B4-BE49-F238E27FC236}">
                <a16:creationId xmlns:a16="http://schemas.microsoft.com/office/drawing/2014/main" id="{52A1C6CB-1EBC-42D3-B28D-B4D18298141A}"/>
              </a:ext>
            </a:extLst>
          </p:cNvPr>
          <p:cNvSpPr/>
          <p:nvPr/>
        </p:nvSpPr>
        <p:spPr>
          <a:xfrm flipH="1">
            <a:off x="-9537179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6599;p66">
            <a:extLst>
              <a:ext uri="{FF2B5EF4-FFF2-40B4-BE49-F238E27FC236}">
                <a16:creationId xmlns:a16="http://schemas.microsoft.com/office/drawing/2014/main" id="{4F0DE235-A65E-48D1-99DF-234C6279FCF4}"/>
              </a:ext>
            </a:extLst>
          </p:cNvPr>
          <p:cNvSpPr/>
          <p:nvPr/>
        </p:nvSpPr>
        <p:spPr>
          <a:xfrm flipH="1">
            <a:off x="-943447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6600;p66">
            <a:extLst>
              <a:ext uri="{FF2B5EF4-FFF2-40B4-BE49-F238E27FC236}">
                <a16:creationId xmlns:a16="http://schemas.microsoft.com/office/drawing/2014/main" id="{B7DF4EC5-8F96-40CD-860A-A26E10C39FB5}"/>
              </a:ext>
            </a:extLst>
          </p:cNvPr>
          <p:cNvSpPr/>
          <p:nvPr/>
        </p:nvSpPr>
        <p:spPr>
          <a:xfrm flipH="1">
            <a:off x="-9370126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6601;p66">
            <a:extLst>
              <a:ext uri="{FF2B5EF4-FFF2-40B4-BE49-F238E27FC236}">
                <a16:creationId xmlns:a16="http://schemas.microsoft.com/office/drawing/2014/main" id="{8342643D-75BA-4C97-A2FB-142F9796A07D}"/>
              </a:ext>
            </a:extLst>
          </p:cNvPr>
          <p:cNvSpPr/>
          <p:nvPr/>
        </p:nvSpPr>
        <p:spPr>
          <a:xfrm flipH="1">
            <a:off x="-9457043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6602;p66">
            <a:extLst>
              <a:ext uri="{FF2B5EF4-FFF2-40B4-BE49-F238E27FC236}">
                <a16:creationId xmlns:a16="http://schemas.microsoft.com/office/drawing/2014/main" id="{24DCCC30-F7F2-4957-9B57-0870ADCC0767}"/>
              </a:ext>
            </a:extLst>
          </p:cNvPr>
          <p:cNvSpPr/>
          <p:nvPr/>
        </p:nvSpPr>
        <p:spPr>
          <a:xfrm flipH="1">
            <a:off x="-945704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6603;p66">
            <a:extLst>
              <a:ext uri="{FF2B5EF4-FFF2-40B4-BE49-F238E27FC236}">
                <a16:creationId xmlns:a16="http://schemas.microsoft.com/office/drawing/2014/main" id="{9D35DFB6-0F14-4F8B-B79E-D7F2C35D9F54}"/>
              </a:ext>
            </a:extLst>
          </p:cNvPr>
          <p:cNvSpPr/>
          <p:nvPr/>
        </p:nvSpPr>
        <p:spPr>
          <a:xfrm flipH="1">
            <a:off x="-9370126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6604;p66">
            <a:extLst>
              <a:ext uri="{FF2B5EF4-FFF2-40B4-BE49-F238E27FC236}">
                <a16:creationId xmlns:a16="http://schemas.microsoft.com/office/drawing/2014/main" id="{434E2195-6BB2-4D09-A2A1-C3B341C3E335}"/>
              </a:ext>
            </a:extLst>
          </p:cNvPr>
          <p:cNvSpPr/>
          <p:nvPr/>
        </p:nvSpPr>
        <p:spPr>
          <a:xfrm flipH="1">
            <a:off x="-9234194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6605;p66">
            <a:extLst>
              <a:ext uri="{FF2B5EF4-FFF2-40B4-BE49-F238E27FC236}">
                <a16:creationId xmlns:a16="http://schemas.microsoft.com/office/drawing/2014/main" id="{95E21A33-3A63-48B4-AA4A-79BDD58706E1}"/>
              </a:ext>
            </a:extLst>
          </p:cNvPr>
          <p:cNvSpPr/>
          <p:nvPr/>
        </p:nvSpPr>
        <p:spPr>
          <a:xfrm flipH="1">
            <a:off x="-9226783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6623;p66">
            <a:extLst>
              <a:ext uri="{FF2B5EF4-FFF2-40B4-BE49-F238E27FC236}">
                <a16:creationId xmlns:a16="http://schemas.microsoft.com/office/drawing/2014/main" id="{77B3AA90-83E4-4758-8C18-C4CCAF86951E}"/>
              </a:ext>
            </a:extLst>
          </p:cNvPr>
          <p:cNvSpPr/>
          <p:nvPr/>
        </p:nvSpPr>
        <p:spPr>
          <a:xfrm flipH="1">
            <a:off x="-9262893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6624;p66">
            <a:extLst>
              <a:ext uri="{FF2B5EF4-FFF2-40B4-BE49-F238E27FC236}">
                <a16:creationId xmlns:a16="http://schemas.microsoft.com/office/drawing/2014/main" id="{7500C553-7DB0-43C8-9F17-23EFD35375C0}"/>
              </a:ext>
            </a:extLst>
          </p:cNvPr>
          <p:cNvSpPr/>
          <p:nvPr/>
        </p:nvSpPr>
        <p:spPr>
          <a:xfrm flipH="1">
            <a:off x="-9288853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6625;p66">
            <a:extLst>
              <a:ext uri="{FF2B5EF4-FFF2-40B4-BE49-F238E27FC236}">
                <a16:creationId xmlns:a16="http://schemas.microsoft.com/office/drawing/2014/main" id="{FC762D09-A478-4DA5-9938-DD2B47FD85A6}"/>
              </a:ext>
            </a:extLst>
          </p:cNvPr>
          <p:cNvSpPr/>
          <p:nvPr/>
        </p:nvSpPr>
        <p:spPr>
          <a:xfrm flipH="1">
            <a:off x="-9314814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6626;p66">
            <a:extLst>
              <a:ext uri="{FF2B5EF4-FFF2-40B4-BE49-F238E27FC236}">
                <a16:creationId xmlns:a16="http://schemas.microsoft.com/office/drawing/2014/main" id="{5E71C17A-30E4-48C9-9575-7E60DD6DBF11}"/>
              </a:ext>
            </a:extLst>
          </p:cNvPr>
          <p:cNvSpPr/>
          <p:nvPr/>
        </p:nvSpPr>
        <p:spPr>
          <a:xfrm flipH="1">
            <a:off x="-9340775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6627;p66">
            <a:extLst>
              <a:ext uri="{FF2B5EF4-FFF2-40B4-BE49-F238E27FC236}">
                <a16:creationId xmlns:a16="http://schemas.microsoft.com/office/drawing/2014/main" id="{367CBE62-48B2-4DC8-AEA7-41D90A1CC62D}"/>
              </a:ext>
            </a:extLst>
          </p:cNvPr>
          <p:cNvGrpSpPr/>
          <p:nvPr/>
        </p:nvGrpSpPr>
        <p:grpSpPr>
          <a:xfrm>
            <a:off x="-10855791" y="1585689"/>
            <a:ext cx="3594071" cy="2880387"/>
            <a:chOff x="1462951" y="1747790"/>
            <a:chExt cx="3594071" cy="2880387"/>
          </a:xfrm>
        </p:grpSpPr>
        <p:sp>
          <p:nvSpPr>
            <p:cNvPr id="869" name="Google Shape;6628;p66">
              <a:extLst>
                <a:ext uri="{FF2B5EF4-FFF2-40B4-BE49-F238E27FC236}">
                  <a16:creationId xmlns:a16="http://schemas.microsoft.com/office/drawing/2014/main" id="{CB6A8D7D-EA0D-405B-A1AB-D51DEF0181B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6629;p66">
              <a:extLst>
                <a:ext uri="{FF2B5EF4-FFF2-40B4-BE49-F238E27FC236}">
                  <a16:creationId xmlns:a16="http://schemas.microsoft.com/office/drawing/2014/main" id="{CD3E3360-673F-44A5-B2AB-5E1D160FD323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6630;p66">
              <a:extLst>
                <a:ext uri="{FF2B5EF4-FFF2-40B4-BE49-F238E27FC236}">
                  <a16:creationId xmlns:a16="http://schemas.microsoft.com/office/drawing/2014/main" id="{C7112903-DD22-4241-8269-EA164D1C696F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6631;p66">
              <a:extLst>
                <a:ext uri="{FF2B5EF4-FFF2-40B4-BE49-F238E27FC236}">
                  <a16:creationId xmlns:a16="http://schemas.microsoft.com/office/drawing/2014/main" id="{0D4E5A5F-54A9-4503-AF4F-9054D6D6FBE3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6632;p66">
              <a:extLst>
                <a:ext uri="{FF2B5EF4-FFF2-40B4-BE49-F238E27FC236}">
                  <a16:creationId xmlns:a16="http://schemas.microsoft.com/office/drawing/2014/main" id="{C8BB4BD1-A788-4F3E-A3B9-9BE96DAA1696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6633;p66">
              <a:extLst>
                <a:ext uri="{FF2B5EF4-FFF2-40B4-BE49-F238E27FC236}">
                  <a16:creationId xmlns:a16="http://schemas.microsoft.com/office/drawing/2014/main" id="{69436961-046A-4BAD-B711-201986FD8A3D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6634;p66">
              <a:extLst>
                <a:ext uri="{FF2B5EF4-FFF2-40B4-BE49-F238E27FC236}">
                  <a16:creationId xmlns:a16="http://schemas.microsoft.com/office/drawing/2014/main" id="{6EC9DE50-F3E4-4734-A87A-CBC378AF8BDA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6635;p66">
              <a:extLst>
                <a:ext uri="{FF2B5EF4-FFF2-40B4-BE49-F238E27FC236}">
                  <a16:creationId xmlns:a16="http://schemas.microsoft.com/office/drawing/2014/main" id="{C8C54BDC-61BC-45F6-ADCA-BDEB657DB07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6636;p66">
              <a:extLst>
                <a:ext uri="{FF2B5EF4-FFF2-40B4-BE49-F238E27FC236}">
                  <a16:creationId xmlns:a16="http://schemas.microsoft.com/office/drawing/2014/main" id="{1E873EF3-09BA-49FD-B034-813E78416DD9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6637;p66">
              <a:extLst>
                <a:ext uri="{FF2B5EF4-FFF2-40B4-BE49-F238E27FC236}">
                  <a16:creationId xmlns:a16="http://schemas.microsoft.com/office/drawing/2014/main" id="{71188DAB-AC6E-42E3-9839-16E260516C4F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6638;p66">
              <a:extLst>
                <a:ext uri="{FF2B5EF4-FFF2-40B4-BE49-F238E27FC236}">
                  <a16:creationId xmlns:a16="http://schemas.microsoft.com/office/drawing/2014/main" id="{E320FDD1-BA88-4BE7-ABAB-569628A363C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6639;p66">
              <a:extLst>
                <a:ext uri="{FF2B5EF4-FFF2-40B4-BE49-F238E27FC236}">
                  <a16:creationId xmlns:a16="http://schemas.microsoft.com/office/drawing/2014/main" id="{9EF795B3-AEA1-4B64-AC74-59A0E9C01C33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6640;p66">
              <a:extLst>
                <a:ext uri="{FF2B5EF4-FFF2-40B4-BE49-F238E27FC236}">
                  <a16:creationId xmlns:a16="http://schemas.microsoft.com/office/drawing/2014/main" id="{B3DCBE31-3294-44B7-A4FE-FF21E2F6983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6641;p66">
              <a:extLst>
                <a:ext uri="{FF2B5EF4-FFF2-40B4-BE49-F238E27FC236}">
                  <a16:creationId xmlns:a16="http://schemas.microsoft.com/office/drawing/2014/main" id="{608EE0AD-8375-4419-8D55-36E129B94E0F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6642;p66">
              <a:extLst>
                <a:ext uri="{FF2B5EF4-FFF2-40B4-BE49-F238E27FC236}">
                  <a16:creationId xmlns:a16="http://schemas.microsoft.com/office/drawing/2014/main" id="{B955F7C7-A92A-4D94-A8C9-E01379749C0E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6643;p66">
              <a:extLst>
                <a:ext uri="{FF2B5EF4-FFF2-40B4-BE49-F238E27FC236}">
                  <a16:creationId xmlns:a16="http://schemas.microsoft.com/office/drawing/2014/main" id="{8E426465-AFB6-43DF-B07D-B130ED546374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6644;p66">
              <a:extLst>
                <a:ext uri="{FF2B5EF4-FFF2-40B4-BE49-F238E27FC236}">
                  <a16:creationId xmlns:a16="http://schemas.microsoft.com/office/drawing/2014/main" id="{3E0042FA-E078-4BF3-9DD8-EEC17AFE2D6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6645;p66">
              <a:extLst>
                <a:ext uri="{FF2B5EF4-FFF2-40B4-BE49-F238E27FC236}">
                  <a16:creationId xmlns:a16="http://schemas.microsoft.com/office/drawing/2014/main" id="{67463B79-9F5C-4D7A-8296-E39E700CC95A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6646;p66">
              <a:extLst>
                <a:ext uri="{FF2B5EF4-FFF2-40B4-BE49-F238E27FC236}">
                  <a16:creationId xmlns:a16="http://schemas.microsoft.com/office/drawing/2014/main" id="{29FEB13C-5D33-4CF0-9C7C-7C658A97625D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6647;p66">
              <a:extLst>
                <a:ext uri="{FF2B5EF4-FFF2-40B4-BE49-F238E27FC236}">
                  <a16:creationId xmlns:a16="http://schemas.microsoft.com/office/drawing/2014/main" id="{A29A57AF-1B8C-406F-A705-A507B6A14DD4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6648;p66">
              <a:extLst>
                <a:ext uri="{FF2B5EF4-FFF2-40B4-BE49-F238E27FC236}">
                  <a16:creationId xmlns:a16="http://schemas.microsoft.com/office/drawing/2014/main" id="{5137F073-AE8A-42F8-8BB2-F03B467C5BB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6649;p66">
              <a:extLst>
                <a:ext uri="{FF2B5EF4-FFF2-40B4-BE49-F238E27FC236}">
                  <a16:creationId xmlns:a16="http://schemas.microsoft.com/office/drawing/2014/main" id="{0A5F1EDF-A4AB-4939-AFF2-EB06489A0C45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6650;p66">
              <a:extLst>
                <a:ext uri="{FF2B5EF4-FFF2-40B4-BE49-F238E27FC236}">
                  <a16:creationId xmlns:a16="http://schemas.microsoft.com/office/drawing/2014/main" id="{EB06B7F5-7494-46FE-85DD-5F65BEEA86EA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6651;p66">
              <a:extLst>
                <a:ext uri="{FF2B5EF4-FFF2-40B4-BE49-F238E27FC236}">
                  <a16:creationId xmlns:a16="http://schemas.microsoft.com/office/drawing/2014/main" id="{E09B9C15-5A80-4A22-9849-1DBA67D3DB9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6652;p66">
              <a:extLst>
                <a:ext uri="{FF2B5EF4-FFF2-40B4-BE49-F238E27FC236}">
                  <a16:creationId xmlns:a16="http://schemas.microsoft.com/office/drawing/2014/main" id="{FE3FC470-2C8E-4C8E-8523-644D5393AA32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6653;p66">
              <a:extLst>
                <a:ext uri="{FF2B5EF4-FFF2-40B4-BE49-F238E27FC236}">
                  <a16:creationId xmlns:a16="http://schemas.microsoft.com/office/drawing/2014/main" id="{920E2584-E3E7-4EDE-89CF-1EDF13501129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6654;p66">
              <a:extLst>
                <a:ext uri="{FF2B5EF4-FFF2-40B4-BE49-F238E27FC236}">
                  <a16:creationId xmlns:a16="http://schemas.microsoft.com/office/drawing/2014/main" id="{45A0AD54-8B10-4598-8D3C-16C7DA580365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6655;p66">
              <a:extLst>
                <a:ext uri="{FF2B5EF4-FFF2-40B4-BE49-F238E27FC236}">
                  <a16:creationId xmlns:a16="http://schemas.microsoft.com/office/drawing/2014/main" id="{AA82785B-1511-4323-AFDE-A4D214D3C22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6656;p66">
              <a:extLst>
                <a:ext uri="{FF2B5EF4-FFF2-40B4-BE49-F238E27FC236}">
                  <a16:creationId xmlns:a16="http://schemas.microsoft.com/office/drawing/2014/main" id="{83C8D6CB-213F-41F0-A931-8163746B6883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6657;p66">
              <a:extLst>
                <a:ext uri="{FF2B5EF4-FFF2-40B4-BE49-F238E27FC236}">
                  <a16:creationId xmlns:a16="http://schemas.microsoft.com/office/drawing/2014/main" id="{F5F43B7B-FEDD-4FA8-BB24-6E30E5ED3102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6658;p66">
              <a:extLst>
                <a:ext uri="{FF2B5EF4-FFF2-40B4-BE49-F238E27FC236}">
                  <a16:creationId xmlns:a16="http://schemas.microsoft.com/office/drawing/2014/main" id="{A79F1DE7-548E-4980-A032-B24708D4EFAB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6659;p66">
              <a:extLst>
                <a:ext uri="{FF2B5EF4-FFF2-40B4-BE49-F238E27FC236}">
                  <a16:creationId xmlns:a16="http://schemas.microsoft.com/office/drawing/2014/main" id="{713AF650-8151-4259-8B2C-4CD046DC7DBD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6660;p66">
              <a:extLst>
                <a:ext uri="{FF2B5EF4-FFF2-40B4-BE49-F238E27FC236}">
                  <a16:creationId xmlns:a16="http://schemas.microsoft.com/office/drawing/2014/main" id="{BF9C85B6-B5A1-4AB0-84B1-575364F12B42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6661;p66">
              <a:extLst>
                <a:ext uri="{FF2B5EF4-FFF2-40B4-BE49-F238E27FC236}">
                  <a16:creationId xmlns:a16="http://schemas.microsoft.com/office/drawing/2014/main" id="{C7199CDE-3080-4751-AE36-719F1177C90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6662;p66">
              <a:extLst>
                <a:ext uri="{FF2B5EF4-FFF2-40B4-BE49-F238E27FC236}">
                  <a16:creationId xmlns:a16="http://schemas.microsoft.com/office/drawing/2014/main" id="{B9BED09A-BB3A-4241-BE34-1492434568C6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6663;p66">
              <a:extLst>
                <a:ext uri="{FF2B5EF4-FFF2-40B4-BE49-F238E27FC236}">
                  <a16:creationId xmlns:a16="http://schemas.microsoft.com/office/drawing/2014/main" id="{5B1DEB2A-7E50-4DC2-9100-3C8C65AD4371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6664;p66">
              <a:extLst>
                <a:ext uri="{FF2B5EF4-FFF2-40B4-BE49-F238E27FC236}">
                  <a16:creationId xmlns:a16="http://schemas.microsoft.com/office/drawing/2014/main" id="{29FE2440-01BC-436A-90BB-ACF1C643C214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6665;p66">
              <a:extLst>
                <a:ext uri="{FF2B5EF4-FFF2-40B4-BE49-F238E27FC236}">
                  <a16:creationId xmlns:a16="http://schemas.microsoft.com/office/drawing/2014/main" id="{52184D25-00AE-48CA-A88B-F37FDE6360C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6666;p66">
              <a:extLst>
                <a:ext uri="{FF2B5EF4-FFF2-40B4-BE49-F238E27FC236}">
                  <a16:creationId xmlns:a16="http://schemas.microsoft.com/office/drawing/2014/main" id="{64CDDE03-82E9-4BA1-9174-1756B482FA3F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6667;p66">
              <a:extLst>
                <a:ext uri="{FF2B5EF4-FFF2-40B4-BE49-F238E27FC236}">
                  <a16:creationId xmlns:a16="http://schemas.microsoft.com/office/drawing/2014/main" id="{F4A8E8CC-D4B4-48E4-8841-4A383F2FF2DE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6668;p66">
              <a:extLst>
                <a:ext uri="{FF2B5EF4-FFF2-40B4-BE49-F238E27FC236}">
                  <a16:creationId xmlns:a16="http://schemas.microsoft.com/office/drawing/2014/main" id="{68177828-03F3-44F5-9B7F-D7C55C0B9A5A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6669;p66">
              <a:extLst>
                <a:ext uri="{FF2B5EF4-FFF2-40B4-BE49-F238E27FC236}">
                  <a16:creationId xmlns:a16="http://schemas.microsoft.com/office/drawing/2014/main" id="{17825159-F473-4D5F-9B89-1EBB174A2037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6670;p66">
              <a:extLst>
                <a:ext uri="{FF2B5EF4-FFF2-40B4-BE49-F238E27FC236}">
                  <a16:creationId xmlns:a16="http://schemas.microsoft.com/office/drawing/2014/main" id="{A49784E7-D771-4D7C-9F80-97207729BB6B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6671;p66">
              <a:extLst>
                <a:ext uri="{FF2B5EF4-FFF2-40B4-BE49-F238E27FC236}">
                  <a16:creationId xmlns:a16="http://schemas.microsoft.com/office/drawing/2014/main" id="{C8AAC6FA-0C78-4BF7-B55F-1D5626F6B7AF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6672;p66">
              <a:extLst>
                <a:ext uri="{FF2B5EF4-FFF2-40B4-BE49-F238E27FC236}">
                  <a16:creationId xmlns:a16="http://schemas.microsoft.com/office/drawing/2014/main" id="{73390193-D012-491A-8D71-0D829D9F8BC8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6673;p66">
              <a:extLst>
                <a:ext uri="{FF2B5EF4-FFF2-40B4-BE49-F238E27FC236}">
                  <a16:creationId xmlns:a16="http://schemas.microsoft.com/office/drawing/2014/main" id="{4437EAAA-89D7-45CF-8D6B-3A5EDE79036E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6674;p66">
              <a:extLst>
                <a:ext uri="{FF2B5EF4-FFF2-40B4-BE49-F238E27FC236}">
                  <a16:creationId xmlns:a16="http://schemas.microsoft.com/office/drawing/2014/main" id="{8DB413BC-7EFB-4444-8703-EC2B1D740763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6675;p66">
              <a:extLst>
                <a:ext uri="{FF2B5EF4-FFF2-40B4-BE49-F238E27FC236}">
                  <a16:creationId xmlns:a16="http://schemas.microsoft.com/office/drawing/2014/main" id="{2E887524-BA1B-4B3D-9E15-A2D449930356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6676;p66">
              <a:extLst>
                <a:ext uri="{FF2B5EF4-FFF2-40B4-BE49-F238E27FC236}">
                  <a16:creationId xmlns:a16="http://schemas.microsoft.com/office/drawing/2014/main" id="{C56F1670-2C65-4DBF-9524-8DBC2E67BEE8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6677;p66">
              <a:extLst>
                <a:ext uri="{FF2B5EF4-FFF2-40B4-BE49-F238E27FC236}">
                  <a16:creationId xmlns:a16="http://schemas.microsoft.com/office/drawing/2014/main" id="{4559123A-CCB2-4DCF-A6C5-AEDD44292A5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6678;p66">
              <a:extLst>
                <a:ext uri="{FF2B5EF4-FFF2-40B4-BE49-F238E27FC236}">
                  <a16:creationId xmlns:a16="http://schemas.microsoft.com/office/drawing/2014/main" id="{46D497C1-5ED4-4EB5-9E49-31101441F293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6679;p66">
              <a:extLst>
                <a:ext uri="{FF2B5EF4-FFF2-40B4-BE49-F238E27FC236}">
                  <a16:creationId xmlns:a16="http://schemas.microsoft.com/office/drawing/2014/main" id="{C7F86096-705F-426F-8F12-9353B49B7153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6680;p66">
              <a:extLst>
                <a:ext uri="{FF2B5EF4-FFF2-40B4-BE49-F238E27FC236}">
                  <a16:creationId xmlns:a16="http://schemas.microsoft.com/office/drawing/2014/main" id="{9F2C2D11-3A17-430D-A483-90FF5DAC05AB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6681;p66">
              <a:extLst>
                <a:ext uri="{FF2B5EF4-FFF2-40B4-BE49-F238E27FC236}">
                  <a16:creationId xmlns:a16="http://schemas.microsoft.com/office/drawing/2014/main" id="{24DBD251-9331-4E89-9625-EB4EF2235530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6682;p66">
              <a:extLst>
                <a:ext uri="{FF2B5EF4-FFF2-40B4-BE49-F238E27FC236}">
                  <a16:creationId xmlns:a16="http://schemas.microsoft.com/office/drawing/2014/main" id="{7548A2D3-2A0C-404D-8113-352A21300A6D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6683;p66">
              <a:extLst>
                <a:ext uri="{FF2B5EF4-FFF2-40B4-BE49-F238E27FC236}">
                  <a16:creationId xmlns:a16="http://schemas.microsoft.com/office/drawing/2014/main" id="{D0795F05-F923-4486-8B94-99EA5A82975D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6684;p66">
              <a:extLst>
                <a:ext uri="{FF2B5EF4-FFF2-40B4-BE49-F238E27FC236}">
                  <a16:creationId xmlns:a16="http://schemas.microsoft.com/office/drawing/2014/main" id="{398349F1-8A10-4649-A724-2582BBFE771D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6685;p66">
              <a:extLst>
                <a:ext uri="{FF2B5EF4-FFF2-40B4-BE49-F238E27FC236}">
                  <a16:creationId xmlns:a16="http://schemas.microsoft.com/office/drawing/2014/main" id="{CDF1C4EA-27E1-4BA2-9789-48EAA1C93BE7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6686;p66">
              <a:extLst>
                <a:ext uri="{FF2B5EF4-FFF2-40B4-BE49-F238E27FC236}">
                  <a16:creationId xmlns:a16="http://schemas.microsoft.com/office/drawing/2014/main" id="{E9198A5A-1DB1-4A43-BF93-793CC6E03CA1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6687;p66">
              <a:extLst>
                <a:ext uri="{FF2B5EF4-FFF2-40B4-BE49-F238E27FC236}">
                  <a16:creationId xmlns:a16="http://schemas.microsoft.com/office/drawing/2014/main" id="{1D061B93-7277-47E1-8430-3279CAEDBB61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6688;p66">
              <a:extLst>
                <a:ext uri="{FF2B5EF4-FFF2-40B4-BE49-F238E27FC236}">
                  <a16:creationId xmlns:a16="http://schemas.microsoft.com/office/drawing/2014/main" id="{66E5CD2C-C716-4391-BD95-6CA1B3C86977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6689;p66">
              <a:extLst>
                <a:ext uri="{FF2B5EF4-FFF2-40B4-BE49-F238E27FC236}">
                  <a16:creationId xmlns:a16="http://schemas.microsoft.com/office/drawing/2014/main" id="{F6760D1F-0D77-4982-AC57-293E5C8B2504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6690;p66">
              <a:extLst>
                <a:ext uri="{FF2B5EF4-FFF2-40B4-BE49-F238E27FC236}">
                  <a16:creationId xmlns:a16="http://schemas.microsoft.com/office/drawing/2014/main" id="{2E70D764-0A70-4870-9558-0800D1A31D07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6691;p66">
              <a:extLst>
                <a:ext uri="{FF2B5EF4-FFF2-40B4-BE49-F238E27FC236}">
                  <a16:creationId xmlns:a16="http://schemas.microsoft.com/office/drawing/2014/main" id="{FF66392B-06FF-4168-9CFB-821ACDDE58A8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6692;p66">
              <a:extLst>
                <a:ext uri="{FF2B5EF4-FFF2-40B4-BE49-F238E27FC236}">
                  <a16:creationId xmlns:a16="http://schemas.microsoft.com/office/drawing/2014/main" id="{D9CC37ED-F4E9-457C-8AE7-FA24A00954A7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6693;p66">
              <a:extLst>
                <a:ext uri="{FF2B5EF4-FFF2-40B4-BE49-F238E27FC236}">
                  <a16:creationId xmlns:a16="http://schemas.microsoft.com/office/drawing/2014/main" id="{DAB2865B-0098-4477-8400-6F3347B9BCA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6694;p66">
              <a:extLst>
                <a:ext uri="{FF2B5EF4-FFF2-40B4-BE49-F238E27FC236}">
                  <a16:creationId xmlns:a16="http://schemas.microsoft.com/office/drawing/2014/main" id="{674F015F-2B8C-4B56-B41F-71951316EDD6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6695;p66">
              <a:extLst>
                <a:ext uri="{FF2B5EF4-FFF2-40B4-BE49-F238E27FC236}">
                  <a16:creationId xmlns:a16="http://schemas.microsoft.com/office/drawing/2014/main" id="{04BF18E4-BD45-4A2D-AB53-AD230180334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6696;p66">
              <a:extLst>
                <a:ext uri="{FF2B5EF4-FFF2-40B4-BE49-F238E27FC236}">
                  <a16:creationId xmlns:a16="http://schemas.microsoft.com/office/drawing/2014/main" id="{ED310B54-E2D5-4B32-A3C1-58DAF734A6B9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6697;p66">
              <a:extLst>
                <a:ext uri="{FF2B5EF4-FFF2-40B4-BE49-F238E27FC236}">
                  <a16:creationId xmlns:a16="http://schemas.microsoft.com/office/drawing/2014/main" id="{6A504C1F-9D43-4FD1-B3D1-D0C36B05E606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6698;p66">
              <a:extLst>
                <a:ext uri="{FF2B5EF4-FFF2-40B4-BE49-F238E27FC236}">
                  <a16:creationId xmlns:a16="http://schemas.microsoft.com/office/drawing/2014/main" id="{E4C3620F-2A7B-4A35-AEEB-4A99AB26B6C2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6699;p66">
              <a:extLst>
                <a:ext uri="{FF2B5EF4-FFF2-40B4-BE49-F238E27FC236}">
                  <a16:creationId xmlns:a16="http://schemas.microsoft.com/office/drawing/2014/main" id="{3D4B7B18-1CD1-4F8A-B3C2-F044BDBF11C4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6700;p66">
              <a:extLst>
                <a:ext uri="{FF2B5EF4-FFF2-40B4-BE49-F238E27FC236}">
                  <a16:creationId xmlns:a16="http://schemas.microsoft.com/office/drawing/2014/main" id="{392E76AF-B851-4D8E-8BEF-4E2C913A7408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6701;p66">
              <a:extLst>
                <a:ext uri="{FF2B5EF4-FFF2-40B4-BE49-F238E27FC236}">
                  <a16:creationId xmlns:a16="http://schemas.microsoft.com/office/drawing/2014/main" id="{1B8764E8-0223-448E-B711-08BF9C1536BA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6702;p66">
              <a:extLst>
                <a:ext uri="{FF2B5EF4-FFF2-40B4-BE49-F238E27FC236}">
                  <a16:creationId xmlns:a16="http://schemas.microsoft.com/office/drawing/2014/main" id="{A4D04E9B-4859-49A5-A42D-BC6607C1AB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6703;p66">
              <a:extLst>
                <a:ext uri="{FF2B5EF4-FFF2-40B4-BE49-F238E27FC236}">
                  <a16:creationId xmlns:a16="http://schemas.microsoft.com/office/drawing/2014/main" id="{609FC801-9969-4FDE-9C2D-D59B848A4C0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6704;p66">
              <a:extLst>
                <a:ext uri="{FF2B5EF4-FFF2-40B4-BE49-F238E27FC236}">
                  <a16:creationId xmlns:a16="http://schemas.microsoft.com/office/drawing/2014/main" id="{B5030E13-517F-43D2-9622-31E34AECAFC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6705;p66">
              <a:extLst>
                <a:ext uri="{FF2B5EF4-FFF2-40B4-BE49-F238E27FC236}">
                  <a16:creationId xmlns:a16="http://schemas.microsoft.com/office/drawing/2014/main" id="{F4F3016A-31AC-48EC-95EC-CA1AC3E69B71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6706;p66">
              <a:extLst>
                <a:ext uri="{FF2B5EF4-FFF2-40B4-BE49-F238E27FC236}">
                  <a16:creationId xmlns:a16="http://schemas.microsoft.com/office/drawing/2014/main" id="{CABEAA7F-08EA-4E53-892F-ADBC8A1ECD02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6707;p66">
              <a:extLst>
                <a:ext uri="{FF2B5EF4-FFF2-40B4-BE49-F238E27FC236}">
                  <a16:creationId xmlns:a16="http://schemas.microsoft.com/office/drawing/2014/main" id="{D8DB7C1E-06A1-4ED4-89C9-B15EAEDE59A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6708;p66">
              <a:extLst>
                <a:ext uri="{FF2B5EF4-FFF2-40B4-BE49-F238E27FC236}">
                  <a16:creationId xmlns:a16="http://schemas.microsoft.com/office/drawing/2014/main" id="{F557D121-5445-452A-BD97-889D9661C78B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6709;p66">
              <a:extLst>
                <a:ext uri="{FF2B5EF4-FFF2-40B4-BE49-F238E27FC236}">
                  <a16:creationId xmlns:a16="http://schemas.microsoft.com/office/drawing/2014/main" id="{5B863845-4168-4F58-864D-044A436F6672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6710;p66">
              <a:extLst>
                <a:ext uri="{FF2B5EF4-FFF2-40B4-BE49-F238E27FC236}">
                  <a16:creationId xmlns:a16="http://schemas.microsoft.com/office/drawing/2014/main" id="{BFB048AA-7D97-473C-9109-C2447536DE9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6711;p66">
              <a:extLst>
                <a:ext uri="{FF2B5EF4-FFF2-40B4-BE49-F238E27FC236}">
                  <a16:creationId xmlns:a16="http://schemas.microsoft.com/office/drawing/2014/main" id="{5F7A2D51-9E04-4AF2-8F20-8BEA46AE81A6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6712;p66">
              <a:extLst>
                <a:ext uri="{FF2B5EF4-FFF2-40B4-BE49-F238E27FC236}">
                  <a16:creationId xmlns:a16="http://schemas.microsoft.com/office/drawing/2014/main" id="{633D7362-CA0D-4B86-B19F-AA200AF86985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6713;p66">
              <a:extLst>
                <a:ext uri="{FF2B5EF4-FFF2-40B4-BE49-F238E27FC236}">
                  <a16:creationId xmlns:a16="http://schemas.microsoft.com/office/drawing/2014/main" id="{4CB4D815-4930-4657-B51C-F9DE0215A2A3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6714;p66">
              <a:extLst>
                <a:ext uri="{FF2B5EF4-FFF2-40B4-BE49-F238E27FC236}">
                  <a16:creationId xmlns:a16="http://schemas.microsoft.com/office/drawing/2014/main" id="{1E839BA3-B375-4977-8544-18653D9A388D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6715;p66">
              <a:extLst>
                <a:ext uri="{FF2B5EF4-FFF2-40B4-BE49-F238E27FC236}">
                  <a16:creationId xmlns:a16="http://schemas.microsoft.com/office/drawing/2014/main" id="{20EC212F-348A-499E-9623-643BD7923293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6716;p66">
              <a:extLst>
                <a:ext uri="{FF2B5EF4-FFF2-40B4-BE49-F238E27FC236}">
                  <a16:creationId xmlns:a16="http://schemas.microsoft.com/office/drawing/2014/main" id="{3036F7F2-6F96-40FE-848C-C8B3863A29E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6717;p66">
              <a:extLst>
                <a:ext uri="{FF2B5EF4-FFF2-40B4-BE49-F238E27FC236}">
                  <a16:creationId xmlns:a16="http://schemas.microsoft.com/office/drawing/2014/main" id="{87F66760-9414-40F4-A079-0AB4EF50BB6C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6718;p66">
              <a:extLst>
                <a:ext uri="{FF2B5EF4-FFF2-40B4-BE49-F238E27FC236}">
                  <a16:creationId xmlns:a16="http://schemas.microsoft.com/office/drawing/2014/main" id="{65D9F9CA-04DB-4DB9-B25F-270BE9F188E0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6719;p66">
              <a:extLst>
                <a:ext uri="{FF2B5EF4-FFF2-40B4-BE49-F238E27FC236}">
                  <a16:creationId xmlns:a16="http://schemas.microsoft.com/office/drawing/2014/main" id="{C90E2CBF-61ED-4C02-829E-2B750E49C64C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6720;p66">
              <a:extLst>
                <a:ext uri="{FF2B5EF4-FFF2-40B4-BE49-F238E27FC236}">
                  <a16:creationId xmlns:a16="http://schemas.microsoft.com/office/drawing/2014/main" id="{FB1CBEB3-9D8D-4BE9-B514-CDC5C30707BF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6721;p66">
              <a:extLst>
                <a:ext uri="{FF2B5EF4-FFF2-40B4-BE49-F238E27FC236}">
                  <a16:creationId xmlns:a16="http://schemas.microsoft.com/office/drawing/2014/main" id="{0544355C-A9D9-4AD0-8EE6-FF99886E13A1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6722;p66">
              <a:extLst>
                <a:ext uri="{FF2B5EF4-FFF2-40B4-BE49-F238E27FC236}">
                  <a16:creationId xmlns:a16="http://schemas.microsoft.com/office/drawing/2014/main" id="{BD9209C7-DCFC-4E48-B2A6-8CC21752E1D7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6723;p66">
              <a:extLst>
                <a:ext uri="{FF2B5EF4-FFF2-40B4-BE49-F238E27FC236}">
                  <a16:creationId xmlns:a16="http://schemas.microsoft.com/office/drawing/2014/main" id="{A7D1E068-2CA8-45E2-92F7-875C816DDB5A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6724;p66">
              <a:extLst>
                <a:ext uri="{FF2B5EF4-FFF2-40B4-BE49-F238E27FC236}">
                  <a16:creationId xmlns:a16="http://schemas.microsoft.com/office/drawing/2014/main" id="{C8138BFB-3B9A-4B42-BD57-DCCDF822244F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6725;p66">
              <a:extLst>
                <a:ext uri="{FF2B5EF4-FFF2-40B4-BE49-F238E27FC236}">
                  <a16:creationId xmlns:a16="http://schemas.microsoft.com/office/drawing/2014/main" id="{54085160-2C6D-4E8B-97EA-E055B59D6B59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6726;p66">
              <a:extLst>
                <a:ext uri="{FF2B5EF4-FFF2-40B4-BE49-F238E27FC236}">
                  <a16:creationId xmlns:a16="http://schemas.microsoft.com/office/drawing/2014/main" id="{2265505C-124E-4E0A-BFD7-F520E734ECF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6727;p66">
              <a:extLst>
                <a:ext uri="{FF2B5EF4-FFF2-40B4-BE49-F238E27FC236}">
                  <a16:creationId xmlns:a16="http://schemas.microsoft.com/office/drawing/2014/main" id="{11E04FDF-3C25-466C-AFB8-3BEC25EE6DB6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6728;p66">
              <a:extLst>
                <a:ext uri="{FF2B5EF4-FFF2-40B4-BE49-F238E27FC236}">
                  <a16:creationId xmlns:a16="http://schemas.microsoft.com/office/drawing/2014/main" id="{403BF327-83A6-4434-99BD-1345F0E15F41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6729;p66">
              <a:extLst>
                <a:ext uri="{FF2B5EF4-FFF2-40B4-BE49-F238E27FC236}">
                  <a16:creationId xmlns:a16="http://schemas.microsoft.com/office/drawing/2014/main" id="{7F6F2989-41E8-49C6-B797-EC23E99AAC28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6730;p66">
              <a:extLst>
                <a:ext uri="{FF2B5EF4-FFF2-40B4-BE49-F238E27FC236}">
                  <a16:creationId xmlns:a16="http://schemas.microsoft.com/office/drawing/2014/main" id="{B0CA6F45-0DC1-4A9C-BC9C-1BE1D4B489C0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6731;p66">
              <a:extLst>
                <a:ext uri="{FF2B5EF4-FFF2-40B4-BE49-F238E27FC236}">
                  <a16:creationId xmlns:a16="http://schemas.microsoft.com/office/drawing/2014/main" id="{68DA7D54-34A6-484C-AF9C-56C3DA9A51D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6732;p66">
              <a:extLst>
                <a:ext uri="{FF2B5EF4-FFF2-40B4-BE49-F238E27FC236}">
                  <a16:creationId xmlns:a16="http://schemas.microsoft.com/office/drawing/2014/main" id="{399FA4D2-4BB2-4DA4-A8D4-DDAFDCB2A88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6733;p66">
              <a:extLst>
                <a:ext uri="{FF2B5EF4-FFF2-40B4-BE49-F238E27FC236}">
                  <a16:creationId xmlns:a16="http://schemas.microsoft.com/office/drawing/2014/main" id="{F05FBB04-CD84-4A26-B88F-FF90E69085AF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6734;p66">
              <a:extLst>
                <a:ext uri="{FF2B5EF4-FFF2-40B4-BE49-F238E27FC236}">
                  <a16:creationId xmlns:a16="http://schemas.microsoft.com/office/drawing/2014/main" id="{C9834ED8-2753-4684-AE3C-39ED7C4B0CCD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6735;p66">
              <a:extLst>
                <a:ext uri="{FF2B5EF4-FFF2-40B4-BE49-F238E27FC236}">
                  <a16:creationId xmlns:a16="http://schemas.microsoft.com/office/drawing/2014/main" id="{2ACF41F6-D0EC-4225-A29B-A279E004FBE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6736;p66">
              <a:extLst>
                <a:ext uri="{FF2B5EF4-FFF2-40B4-BE49-F238E27FC236}">
                  <a16:creationId xmlns:a16="http://schemas.microsoft.com/office/drawing/2014/main" id="{9468CFD7-B0A5-4715-8E0B-B748E03B474F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6737;p66">
              <a:extLst>
                <a:ext uri="{FF2B5EF4-FFF2-40B4-BE49-F238E27FC236}">
                  <a16:creationId xmlns:a16="http://schemas.microsoft.com/office/drawing/2014/main" id="{F8D2D12F-E2A9-4B6B-BBC3-8C31ABFC16AE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6738;p66">
              <a:extLst>
                <a:ext uri="{FF2B5EF4-FFF2-40B4-BE49-F238E27FC236}">
                  <a16:creationId xmlns:a16="http://schemas.microsoft.com/office/drawing/2014/main" id="{B708ECC9-E575-4A9D-919F-AC1BE479C13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6739;p66">
              <a:extLst>
                <a:ext uri="{FF2B5EF4-FFF2-40B4-BE49-F238E27FC236}">
                  <a16:creationId xmlns:a16="http://schemas.microsoft.com/office/drawing/2014/main" id="{630C9105-8E20-4E9B-9F66-CECEDFD8FC4B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6740;p66">
              <a:extLst>
                <a:ext uri="{FF2B5EF4-FFF2-40B4-BE49-F238E27FC236}">
                  <a16:creationId xmlns:a16="http://schemas.microsoft.com/office/drawing/2014/main" id="{529DDFCD-0CA8-498A-B085-662DFDD3D91E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6741;p66">
              <a:extLst>
                <a:ext uri="{FF2B5EF4-FFF2-40B4-BE49-F238E27FC236}">
                  <a16:creationId xmlns:a16="http://schemas.microsoft.com/office/drawing/2014/main" id="{56C18593-A21A-4CB7-BC70-B9382F82416B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6742;p66">
              <a:extLst>
                <a:ext uri="{FF2B5EF4-FFF2-40B4-BE49-F238E27FC236}">
                  <a16:creationId xmlns:a16="http://schemas.microsoft.com/office/drawing/2014/main" id="{6C090246-761A-45E8-94B2-F3BDEB19F0F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6743;p66">
              <a:extLst>
                <a:ext uri="{FF2B5EF4-FFF2-40B4-BE49-F238E27FC236}">
                  <a16:creationId xmlns:a16="http://schemas.microsoft.com/office/drawing/2014/main" id="{4458EB6F-09E2-4E44-AC8E-CE1471295D6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6744;p66">
              <a:extLst>
                <a:ext uri="{FF2B5EF4-FFF2-40B4-BE49-F238E27FC236}">
                  <a16:creationId xmlns:a16="http://schemas.microsoft.com/office/drawing/2014/main" id="{24FF7077-1FC0-4CF9-9BC6-F2608CF477B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6745;p66">
              <a:extLst>
                <a:ext uri="{FF2B5EF4-FFF2-40B4-BE49-F238E27FC236}">
                  <a16:creationId xmlns:a16="http://schemas.microsoft.com/office/drawing/2014/main" id="{941865AF-B754-4D20-BCD4-CABFFE8DE5A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6746;p66">
              <a:extLst>
                <a:ext uri="{FF2B5EF4-FFF2-40B4-BE49-F238E27FC236}">
                  <a16:creationId xmlns:a16="http://schemas.microsoft.com/office/drawing/2014/main" id="{9F387653-0EB7-41E7-B73D-68EF652B7A9B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6747;p66">
              <a:extLst>
                <a:ext uri="{FF2B5EF4-FFF2-40B4-BE49-F238E27FC236}">
                  <a16:creationId xmlns:a16="http://schemas.microsoft.com/office/drawing/2014/main" id="{5652B6C6-511A-4E58-9CDC-BF2A0D95E433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6748;p66">
              <a:extLst>
                <a:ext uri="{FF2B5EF4-FFF2-40B4-BE49-F238E27FC236}">
                  <a16:creationId xmlns:a16="http://schemas.microsoft.com/office/drawing/2014/main" id="{520F7546-EACE-4D03-8430-DA70E462720C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6749;p66">
              <a:extLst>
                <a:ext uri="{FF2B5EF4-FFF2-40B4-BE49-F238E27FC236}">
                  <a16:creationId xmlns:a16="http://schemas.microsoft.com/office/drawing/2014/main" id="{10435598-8443-4F3D-AE3F-776D8E1FD8F9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6750;p66">
              <a:extLst>
                <a:ext uri="{FF2B5EF4-FFF2-40B4-BE49-F238E27FC236}">
                  <a16:creationId xmlns:a16="http://schemas.microsoft.com/office/drawing/2014/main" id="{9B5DF454-207D-44FB-A2F1-F3AEB851BB2A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6751;p66">
              <a:extLst>
                <a:ext uri="{FF2B5EF4-FFF2-40B4-BE49-F238E27FC236}">
                  <a16:creationId xmlns:a16="http://schemas.microsoft.com/office/drawing/2014/main" id="{2FF0BB0E-84BE-43CC-8E98-0F612FD425E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6752;p66">
              <a:extLst>
                <a:ext uri="{FF2B5EF4-FFF2-40B4-BE49-F238E27FC236}">
                  <a16:creationId xmlns:a16="http://schemas.microsoft.com/office/drawing/2014/main" id="{E1FE43E4-D5AC-40BF-B8B1-D876F99D250E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6753;p66">
              <a:extLst>
                <a:ext uri="{FF2B5EF4-FFF2-40B4-BE49-F238E27FC236}">
                  <a16:creationId xmlns:a16="http://schemas.microsoft.com/office/drawing/2014/main" id="{B488C0E6-8E21-40CC-AB60-E426B663732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6754;p66">
              <a:extLst>
                <a:ext uri="{FF2B5EF4-FFF2-40B4-BE49-F238E27FC236}">
                  <a16:creationId xmlns:a16="http://schemas.microsoft.com/office/drawing/2014/main" id="{9152C5FA-1093-4A6A-B608-CA6858486F1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6755;p66">
              <a:extLst>
                <a:ext uri="{FF2B5EF4-FFF2-40B4-BE49-F238E27FC236}">
                  <a16:creationId xmlns:a16="http://schemas.microsoft.com/office/drawing/2014/main" id="{1B851E91-60BE-4FC3-B0F9-3424FEE1EAD3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6756;p66">
              <a:extLst>
                <a:ext uri="{FF2B5EF4-FFF2-40B4-BE49-F238E27FC236}">
                  <a16:creationId xmlns:a16="http://schemas.microsoft.com/office/drawing/2014/main" id="{EC5A25DD-C00B-4D47-A776-36EECC8AAE35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6757;p66">
              <a:extLst>
                <a:ext uri="{FF2B5EF4-FFF2-40B4-BE49-F238E27FC236}">
                  <a16:creationId xmlns:a16="http://schemas.microsoft.com/office/drawing/2014/main" id="{00BB7AC8-512A-4C6C-807C-0C324A0F8698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6758;p66">
              <a:extLst>
                <a:ext uri="{FF2B5EF4-FFF2-40B4-BE49-F238E27FC236}">
                  <a16:creationId xmlns:a16="http://schemas.microsoft.com/office/drawing/2014/main" id="{D6AF9BC4-C53E-4594-8088-DFB1C19D8481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6759;p66">
              <a:extLst>
                <a:ext uri="{FF2B5EF4-FFF2-40B4-BE49-F238E27FC236}">
                  <a16:creationId xmlns:a16="http://schemas.microsoft.com/office/drawing/2014/main" id="{12B8962B-956D-4DAB-B047-DA27B45DE898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6760;p66">
              <a:extLst>
                <a:ext uri="{FF2B5EF4-FFF2-40B4-BE49-F238E27FC236}">
                  <a16:creationId xmlns:a16="http://schemas.microsoft.com/office/drawing/2014/main" id="{5219015B-3422-4CEC-A5A8-5DAB70D3EDA6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6761;p66">
              <a:extLst>
                <a:ext uri="{FF2B5EF4-FFF2-40B4-BE49-F238E27FC236}">
                  <a16:creationId xmlns:a16="http://schemas.microsoft.com/office/drawing/2014/main" id="{7B530FB6-5598-4D63-8CDB-FE3C5AFE9220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6762;p66">
              <a:extLst>
                <a:ext uri="{FF2B5EF4-FFF2-40B4-BE49-F238E27FC236}">
                  <a16:creationId xmlns:a16="http://schemas.microsoft.com/office/drawing/2014/main" id="{96675F64-6333-4251-91A4-60307EDAE43D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763;p66">
              <a:extLst>
                <a:ext uri="{FF2B5EF4-FFF2-40B4-BE49-F238E27FC236}">
                  <a16:creationId xmlns:a16="http://schemas.microsoft.com/office/drawing/2014/main" id="{C26CBA87-0759-4FB0-A141-A0F8443211A5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764;p66">
              <a:extLst>
                <a:ext uri="{FF2B5EF4-FFF2-40B4-BE49-F238E27FC236}">
                  <a16:creationId xmlns:a16="http://schemas.microsoft.com/office/drawing/2014/main" id="{23483584-B3BF-4BE8-AED4-82245EA1D66C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765;p66">
              <a:extLst>
                <a:ext uri="{FF2B5EF4-FFF2-40B4-BE49-F238E27FC236}">
                  <a16:creationId xmlns:a16="http://schemas.microsoft.com/office/drawing/2014/main" id="{45AD7829-72E0-4884-B03D-715C330EEDD8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766;p66">
              <a:extLst>
                <a:ext uri="{FF2B5EF4-FFF2-40B4-BE49-F238E27FC236}">
                  <a16:creationId xmlns:a16="http://schemas.microsoft.com/office/drawing/2014/main" id="{B2B42268-E194-4E7C-A64A-4BD908B05B83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767;p66">
              <a:extLst>
                <a:ext uri="{FF2B5EF4-FFF2-40B4-BE49-F238E27FC236}">
                  <a16:creationId xmlns:a16="http://schemas.microsoft.com/office/drawing/2014/main" id="{B184D2A2-565C-4A27-BA2F-F1A8799FFFDC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768;p66">
              <a:extLst>
                <a:ext uri="{FF2B5EF4-FFF2-40B4-BE49-F238E27FC236}">
                  <a16:creationId xmlns:a16="http://schemas.microsoft.com/office/drawing/2014/main" id="{51BEBA1D-E20E-44FA-9D67-685AF05BAF74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769;p66">
              <a:extLst>
                <a:ext uri="{FF2B5EF4-FFF2-40B4-BE49-F238E27FC236}">
                  <a16:creationId xmlns:a16="http://schemas.microsoft.com/office/drawing/2014/main" id="{75604610-CBDE-474F-80D6-5789B30D292D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770;p66">
              <a:extLst>
                <a:ext uri="{FF2B5EF4-FFF2-40B4-BE49-F238E27FC236}">
                  <a16:creationId xmlns:a16="http://schemas.microsoft.com/office/drawing/2014/main" id="{2E6E15F5-1523-4FB3-9FDB-0D22A8AB901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771;p66">
              <a:extLst>
                <a:ext uri="{FF2B5EF4-FFF2-40B4-BE49-F238E27FC236}">
                  <a16:creationId xmlns:a16="http://schemas.microsoft.com/office/drawing/2014/main" id="{C78AD38C-2FAC-4D16-9B2E-CB7D0F48DE0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772;p66">
              <a:extLst>
                <a:ext uri="{FF2B5EF4-FFF2-40B4-BE49-F238E27FC236}">
                  <a16:creationId xmlns:a16="http://schemas.microsoft.com/office/drawing/2014/main" id="{DD07A644-FFC1-43AD-A2E7-66186218EB8F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773;p66">
              <a:extLst>
                <a:ext uri="{FF2B5EF4-FFF2-40B4-BE49-F238E27FC236}">
                  <a16:creationId xmlns:a16="http://schemas.microsoft.com/office/drawing/2014/main" id="{56590A20-931E-45A6-9A92-39C628A0266F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774;p66">
              <a:extLst>
                <a:ext uri="{FF2B5EF4-FFF2-40B4-BE49-F238E27FC236}">
                  <a16:creationId xmlns:a16="http://schemas.microsoft.com/office/drawing/2014/main" id="{F170F295-B27A-47EC-AD0B-56688AE48DBA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775;p66">
              <a:extLst>
                <a:ext uri="{FF2B5EF4-FFF2-40B4-BE49-F238E27FC236}">
                  <a16:creationId xmlns:a16="http://schemas.microsoft.com/office/drawing/2014/main" id="{007B2855-C522-42C4-8A4C-68E821A46DC0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776;p66">
              <a:extLst>
                <a:ext uri="{FF2B5EF4-FFF2-40B4-BE49-F238E27FC236}">
                  <a16:creationId xmlns:a16="http://schemas.microsoft.com/office/drawing/2014/main" id="{C1DB403B-E19A-42C1-B71F-03B8159A1E16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777;p66">
              <a:extLst>
                <a:ext uri="{FF2B5EF4-FFF2-40B4-BE49-F238E27FC236}">
                  <a16:creationId xmlns:a16="http://schemas.microsoft.com/office/drawing/2014/main" id="{B77643E2-BEB6-4508-8A67-07D74A2DFCD6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778;p66">
              <a:extLst>
                <a:ext uri="{FF2B5EF4-FFF2-40B4-BE49-F238E27FC236}">
                  <a16:creationId xmlns:a16="http://schemas.microsoft.com/office/drawing/2014/main" id="{EE4E5982-81FE-4666-B0C6-15C6056653E5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779;p66">
              <a:extLst>
                <a:ext uri="{FF2B5EF4-FFF2-40B4-BE49-F238E27FC236}">
                  <a16:creationId xmlns:a16="http://schemas.microsoft.com/office/drawing/2014/main" id="{D89FCFEA-8993-485D-9D84-9CE1D4E0B22C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780;p66">
              <a:extLst>
                <a:ext uri="{FF2B5EF4-FFF2-40B4-BE49-F238E27FC236}">
                  <a16:creationId xmlns:a16="http://schemas.microsoft.com/office/drawing/2014/main" id="{BA334BF5-6BDC-4642-A7C4-E8120A159EC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781;p66">
              <a:extLst>
                <a:ext uri="{FF2B5EF4-FFF2-40B4-BE49-F238E27FC236}">
                  <a16:creationId xmlns:a16="http://schemas.microsoft.com/office/drawing/2014/main" id="{BF39D40D-3035-4D0E-B08F-8527C81AD2F1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782;p66">
              <a:extLst>
                <a:ext uri="{FF2B5EF4-FFF2-40B4-BE49-F238E27FC236}">
                  <a16:creationId xmlns:a16="http://schemas.microsoft.com/office/drawing/2014/main" id="{4EC63CA5-11C3-4DDA-9AB5-643EF9F6F2E7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783;p66">
              <a:extLst>
                <a:ext uri="{FF2B5EF4-FFF2-40B4-BE49-F238E27FC236}">
                  <a16:creationId xmlns:a16="http://schemas.microsoft.com/office/drawing/2014/main" id="{B00EADB2-BE5E-4B2B-9E6B-C9A94FD9DB07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784;p66">
              <a:extLst>
                <a:ext uri="{FF2B5EF4-FFF2-40B4-BE49-F238E27FC236}">
                  <a16:creationId xmlns:a16="http://schemas.microsoft.com/office/drawing/2014/main" id="{BDA7DD1E-4C48-4661-8D64-0615E76FFC5A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785;p66">
              <a:extLst>
                <a:ext uri="{FF2B5EF4-FFF2-40B4-BE49-F238E27FC236}">
                  <a16:creationId xmlns:a16="http://schemas.microsoft.com/office/drawing/2014/main" id="{C64BCDB5-52EA-4195-AB80-A165D5391F99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786;p66">
              <a:extLst>
                <a:ext uri="{FF2B5EF4-FFF2-40B4-BE49-F238E27FC236}">
                  <a16:creationId xmlns:a16="http://schemas.microsoft.com/office/drawing/2014/main" id="{C1579EC8-3ABA-4BB7-A9BE-117D4CB81A2C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787;p66">
              <a:extLst>
                <a:ext uri="{FF2B5EF4-FFF2-40B4-BE49-F238E27FC236}">
                  <a16:creationId xmlns:a16="http://schemas.microsoft.com/office/drawing/2014/main" id="{FA266A50-4A39-4975-833B-6A8CBFEBF2E5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788;p66">
              <a:extLst>
                <a:ext uri="{FF2B5EF4-FFF2-40B4-BE49-F238E27FC236}">
                  <a16:creationId xmlns:a16="http://schemas.microsoft.com/office/drawing/2014/main" id="{8C755578-629D-452C-864E-8E38012BCB34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789;p66">
              <a:extLst>
                <a:ext uri="{FF2B5EF4-FFF2-40B4-BE49-F238E27FC236}">
                  <a16:creationId xmlns:a16="http://schemas.microsoft.com/office/drawing/2014/main" id="{051455A1-D84E-4A9E-B4D9-D92F19A3B122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790;p66">
              <a:extLst>
                <a:ext uri="{FF2B5EF4-FFF2-40B4-BE49-F238E27FC236}">
                  <a16:creationId xmlns:a16="http://schemas.microsoft.com/office/drawing/2014/main" id="{C2F49EE5-1E06-4A7C-AE4D-6AB316245451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791;p66">
              <a:extLst>
                <a:ext uri="{FF2B5EF4-FFF2-40B4-BE49-F238E27FC236}">
                  <a16:creationId xmlns:a16="http://schemas.microsoft.com/office/drawing/2014/main" id="{7321B010-B701-4CE4-B40B-2A37CDF47514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792;p66">
              <a:extLst>
                <a:ext uri="{FF2B5EF4-FFF2-40B4-BE49-F238E27FC236}">
                  <a16:creationId xmlns:a16="http://schemas.microsoft.com/office/drawing/2014/main" id="{473EBEE2-07C1-4FE0-A79A-B195CACC1410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793;p66">
              <a:extLst>
                <a:ext uri="{FF2B5EF4-FFF2-40B4-BE49-F238E27FC236}">
                  <a16:creationId xmlns:a16="http://schemas.microsoft.com/office/drawing/2014/main" id="{128E5FFB-D538-41CE-87C9-7D9DBDF924D2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794;p66">
              <a:extLst>
                <a:ext uri="{FF2B5EF4-FFF2-40B4-BE49-F238E27FC236}">
                  <a16:creationId xmlns:a16="http://schemas.microsoft.com/office/drawing/2014/main" id="{963F830C-3F80-4F96-B2BE-E5050433F204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795;p66">
              <a:extLst>
                <a:ext uri="{FF2B5EF4-FFF2-40B4-BE49-F238E27FC236}">
                  <a16:creationId xmlns:a16="http://schemas.microsoft.com/office/drawing/2014/main" id="{D53F607F-E0DD-4323-A503-C4783793663D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796;p66">
              <a:extLst>
                <a:ext uri="{FF2B5EF4-FFF2-40B4-BE49-F238E27FC236}">
                  <a16:creationId xmlns:a16="http://schemas.microsoft.com/office/drawing/2014/main" id="{DFC37B8D-75D0-4F1A-AD00-A6220E386A8F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797;p66">
              <a:extLst>
                <a:ext uri="{FF2B5EF4-FFF2-40B4-BE49-F238E27FC236}">
                  <a16:creationId xmlns:a16="http://schemas.microsoft.com/office/drawing/2014/main" id="{4307100B-B6DD-4D0C-9FD8-51B76A067F01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798;p66">
              <a:extLst>
                <a:ext uri="{FF2B5EF4-FFF2-40B4-BE49-F238E27FC236}">
                  <a16:creationId xmlns:a16="http://schemas.microsoft.com/office/drawing/2014/main" id="{C2A1B2A8-BD27-46F9-8857-117D034109B2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799;p66">
              <a:extLst>
                <a:ext uri="{FF2B5EF4-FFF2-40B4-BE49-F238E27FC236}">
                  <a16:creationId xmlns:a16="http://schemas.microsoft.com/office/drawing/2014/main" id="{9C1A8620-C57F-4F6A-BAC5-1C34E8FD5AB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800;p66">
              <a:extLst>
                <a:ext uri="{FF2B5EF4-FFF2-40B4-BE49-F238E27FC236}">
                  <a16:creationId xmlns:a16="http://schemas.microsoft.com/office/drawing/2014/main" id="{B4B9FAA3-2F3A-4B5E-8B44-BA00FF2ED95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801;p66">
              <a:extLst>
                <a:ext uri="{FF2B5EF4-FFF2-40B4-BE49-F238E27FC236}">
                  <a16:creationId xmlns:a16="http://schemas.microsoft.com/office/drawing/2014/main" id="{8825A6DA-E6FC-4334-B740-0A3A9832FBB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802;p66">
              <a:extLst>
                <a:ext uri="{FF2B5EF4-FFF2-40B4-BE49-F238E27FC236}">
                  <a16:creationId xmlns:a16="http://schemas.microsoft.com/office/drawing/2014/main" id="{7EC31B6A-05B7-4481-BE59-20B2FDCE2826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803;p66">
              <a:extLst>
                <a:ext uri="{FF2B5EF4-FFF2-40B4-BE49-F238E27FC236}">
                  <a16:creationId xmlns:a16="http://schemas.microsoft.com/office/drawing/2014/main" id="{F0683E56-41BC-497E-A719-5C2983B638ED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804;p66">
              <a:extLst>
                <a:ext uri="{FF2B5EF4-FFF2-40B4-BE49-F238E27FC236}">
                  <a16:creationId xmlns:a16="http://schemas.microsoft.com/office/drawing/2014/main" id="{984DDC12-9C25-455A-8A5B-70382626CD03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805;p66">
              <a:extLst>
                <a:ext uri="{FF2B5EF4-FFF2-40B4-BE49-F238E27FC236}">
                  <a16:creationId xmlns:a16="http://schemas.microsoft.com/office/drawing/2014/main" id="{2E023B67-F9AA-4303-BE20-2C1B6BB5B43F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806;p66">
              <a:extLst>
                <a:ext uri="{FF2B5EF4-FFF2-40B4-BE49-F238E27FC236}">
                  <a16:creationId xmlns:a16="http://schemas.microsoft.com/office/drawing/2014/main" id="{5CD90222-9AC9-4528-B862-ACFD070B6FC1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807;p66">
              <a:extLst>
                <a:ext uri="{FF2B5EF4-FFF2-40B4-BE49-F238E27FC236}">
                  <a16:creationId xmlns:a16="http://schemas.microsoft.com/office/drawing/2014/main" id="{D805EE4F-DE16-460F-8962-33CCC39BB87D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808;p66">
              <a:extLst>
                <a:ext uri="{FF2B5EF4-FFF2-40B4-BE49-F238E27FC236}">
                  <a16:creationId xmlns:a16="http://schemas.microsoft.com/office/drawing/2014/main" id="{B50BEBF8-BB33-49FF-A27F-BE0E03CC6D51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809;p66">
              <a:extLst>
                <a:ext uri="{FF2B5EF4-FFF2-40B4-BE49-F238E27FC236}">
                  <a16:creationId xmlns:a16="http://schemas.microsoft.com/office/drawing/2014/main" id="{3DBE7506-6B5A-48E4-A5A3-613B87073E4C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810;p66">
              <a:extLst>
                <a:ext uri="{FF2B5EF4-FFF2-40B4-BE49-F238E27FC236}">
                  <a16:creationId xmlns:a16="http://schemas.microsoft.com/office/drawing/2014/main" id="{EE654865-DCAF-4C8C-BFB7-C0883612819C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811;p66">
              <a:extLst>
                <a:ext uri="{FF2B5EF4-FFF2-40B4-BE49-F238E27FC236}">
                  <a16:creationId xmlns:a16="http://schemas.microsoft.com/office/drawing/2014/main" id="{00DC79BE-ECDE-4340-8011-328DEC45317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812;p66">
              <a:extLst>
                <a:ext uri="{FF2B5EF4-FFF2-40B4-BE49-F238E27FC236}">
                  <a16:creationId xmlns:a16="http://schemas.microsoft.com/office/drawing/2014/main" id="{62F6E88C-A700-446A-B3B3-7C147C5B485A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813;p66">
              <a:extLst>
                <a:ext uri="{FF2B5EF4-FFF2-40B4-BE49-F238E27FC236}">
                  <a16:creationId xmlns:a16="http://schemas.microsoft.com/office/drawing/2014/main" id="{CBAC6EB9-723A-42D8-B24D-E3F86271CAA5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814;p66">
              <a:extLst>
                <a:ext uri="{FF2B5EF4-FFF2-40B4-BE49-F238E27FC236}">
                  <a16:creationId xmlns:a16="http://schemas.microsoft.com/office/drawing/2014/main" id="{3A5975C2-5B49-41D2-A07E-7E46A0500F07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815;p66">
              <a:extLst>
                <a:ext uri="{FF2B5EF4-FFF2-40B4-BE49-F238E27FC236}">
                  <a16:creationId xmlns:a16="http://schemas.microsoft.com/office/drawing/2014/main" id="{6B14145C-99C2-4EAD-B894-64E447D7D557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816;p66">
              <a:extLst>
                <a:ext uri="{FF2B5EF4-FFF2-40B4-BE49-F238E27FC236}">
                  <a16:creationId xmlns:a16="http://schemas.microsoft.com/office/drawing/2014/main" id="{6771C4C9-5134-4B4D-A7DC-4CF190E8EEB8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817;p66">
              <a:extLst>
                <a:ext uri="{FF2B5EF4-FFF2-40B4-BE49-F238E27FC236}">
                  <a16:creationId xmlns:a16="http://schemas.microsoft.com/office/drawing/2014/main" id="{0B069659-B9F7-4FFA-8CC1-863D97411575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818;p66">
              <a:extLst>
                <a:ext uri="{FF2B5EF4-FFF2-40B4-BE49-F238E27FC236}">
                  <a16:creationId xmlns:a16="http://schemas.microsoft.com/office/drawing/2014/main" id="{053B0246-C8BC-47EF-AEE7-0EE1AD8FA6EE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819;p66">
              <a:extLst>
                <a:ext uri="{FF2B5EF4-FFF2-40B4-BE49-F238E27FC236}">
                  <a16:creationId xmlns:a16="http://schemas.microsoft.com/office/drawing/2014/main" id="{4970C85A-1FCA-4B3D-871B-20D98DBBFA80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820;p66">
              <a:extLst>
                <a:ext uri="{FF2B5EF4-FFF2-40B4-BE49-F238E27FC236}">
                  <a16:creationId xmlns:a16="http://schemas.microsoft.com/office/drawing/2014/main" id="{60FEBB2C-915A-444E-898B-68CF9863F3F0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821;p66">
              <a:extLst>
                <a:ext uri="{FF2B5EF4-FFF2-40B4-BE49-F238E27FC236}">
                  <a16:creationId xmlns:a16="http://schemas.microsoft.com/office/drawing/2014/main" id="{8A95E747-9E1A-4550-874C-8A6061E65B4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822;p66">
              <a:extLst>
                <a:ext uri="{FF2B5EF4-FFF2-40B4-BE49-F238E27FC236}">
                  <a16:creationId xmlns:a16="http://schemas.microsoft.com/office/drawing/2014/main" id="{9F09DE4A-AE6C-44F4-B718-6F503E00FF1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823;p66">
              <a:extLst>
                <a:ext uri="{FF2B5EF4-FFF2-40B4-BE49-F238E27FC236}">
                  <a16:creationId xmlns:a16="http://schemas.microsoft.com/office/drawing/2014/main" id="{F0058CD9-C7EC-44E9-A978-F00827B38757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824;p66">
              <a:extLst>
                <a:ext uri="{FF2B5EF4-FFF2-40B4-BE49-F238E27FC236}">
                  <a16:creationId xmlns:a16="http://schemas.microsoft.com/office/drawing/2014/main" id="{99FED7A7-B6E5-462A-91A6-0F59E6334BA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825;p66">
              <a:extLst>
                <a:ext uri="{FF2B5EF4-FFF2-40B4-BE49-F238E27FC236}">
                  <a16:creationId xmlns:a16="http://schemas.microsoft.com/office/drawing/2014/main" id="{C2AF1E56-1E54-4417-AC4B-09C001988D8C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826;p66">
              <a:extLst>
                <a:ext uri="{FF2B5EF4-FFF2-40B4-BE49-F238E27FC236}">
                  <a16:creationId xmlns:a16="http://schemas.microsoft.com/office/drawing/2014/main" id="{ACF486AC-F9F5-48DA-A304-4467DDD533FD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827;p66">
              <a:extLst>
                <a:ext uri="{FF2B5EF4-FFF2-40B4-BE49-F238E27FC236}">
                  <a16:creationId xmlns:a16="http://schemas.microsoft.com/office/drawing/2014/main" id="{7369C560-44FF-4749-9608-4EB06BABAEBE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828;p66">
              <a:extLst>
                <a:ext uri="{FF2B5EF4-FFF2-40B4-BE49-F238E27FC236}">
                  <a16:creationId xmlns:a16="http://schemas.microsoft.com/office/drawing/2014/main" id="{AC956FCB-81D2-4BEC-929B-7DAB6C5A5F8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829;p66">
              <a:extLst>
                <a:ext uri="{FF2B5EF4-FFF2-40B4-BE49-F238E27FC236}">
                  <a16:creationId xmlns:a16="http://schemas.microsoft.com/office/drawing/2014/main" id="{75CD003E-4DE4-4C98-86FB-A3D72C374054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830;p66">
              <a:extLst>
                <a:ext uri="{FF2B5EF4-FFF2-40B4-BE49-F238E27FC236}">
                  <a16:creationId xmlns:a16="http://schemas.microsoft.com/office/drawing/2014/main" id="{91B1550B-1C15-426D-8AA4-7286AE5D6DE8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831;p66">
              <a:extLst>
                <a:ext uri="{FF2B5EF4-FFF2-40B4-BE49-F238E27FC236}">
                  <a16:creationId xmlns:a16="http://schemas.microsoft.com/office/drawing/2014/main" id="{7B92B3A8-23B6-4DB7-A27B-7E7CA31296AA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832;p66">
              <a:extLst>
                <a:ext uri="{FF2B5EF4-FFF2-40B4-BE49-F238E27FC236}">
                  <a16:creationId xmlns:a16="http://schemas.microsoft.com/office/drawing/2014/main" id="{ADDBBB08-13F6-46E9-B296-CF03F7454E4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833;p66">
              <a:extLst>
                <a:ext uri="{FF2B5EF4-FFF2-40B4-BE49-F238E27FC236}">
                  <a16:creationId xmlns:a16="http://schemas.microsoft.com/office/drawing/2014/main" id="{E201613C-7D1E-4A13-BCA1-941380C926BD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834;p66">
              <a:extLst>
                <a:ext uri="{FF2B5EF4-FFF2-40B4-BE49-F238E27FC236}">
                  <a16:creationId xmlns:a16="http://schemas.microsoft.com/office/drawing/2014/main" id="{D1ED6801-7C96-4918-90A2-58A2E07C8F7B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835;p66">
              <a:extLst>
                <a:ext uri="{FF2B5EF4-FFF2-40B4-BE49-F238E27FC236}">
                  <a16:creationId xmlns:a16="http://schemas.microsoft.com/office/drawing/2014/main" id="{49CC5DB0-3AA3-4D43-97B5-C769AE2653C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836;p66">
              <a:extLst>
                <a:ext uri="{FF2B5EF4-FFF2-40B4-BE49-F238E27FC236}">
                  <a16:creationId xmlns:a16="http://schemas.microsoft.com/office/drawing/2014/main" id="{2451C32E-6205-4C6A-873A-4D454163724D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837;p66">
              <a:extLst>
                <a:ext uri="{FF2B5EF4-FFF2-40B4-BE49-F238E27FC236}">
                  <a16:creationId xmlns:a16="http://schemas.microsoft.com/office/drawing/2014/main" id="{79063980-619C-45C0-AC3B-E5EBCF74B46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838;p66">
              <a:extLst>
                <a:ext uri="{FF2B5EF4-FFF2-40B4-BE49-F238E27FC236}">
                  <a16:creationId xmlns:a16="http://schemas.microsoft.com/office/drawing/2014/main" id="{067FD78D-E234-48FB-8B30-9972B32F96E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839;p66">
              <a:extLst>
                <a:ext uri="{FF2B5EF4-FFF2-40B4-BE49-F238E27FC236}">
                  <a16:creationId xmlns:a16="http://schemas.microsoft.com/office/drawing/2014/main" id="{A9D2A00E-67F0-420A-B74B-D1D3CF65C41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840;p66">
              <a:extLst>
                <a:ext uri="{FF2B5EF4-FFF2-40B4-BE49-F238E27FC236}">
                  <a16:creationId xmlns:a16="http://schemas.microsoft.com/office/drawing/2014/main" id="{29334FFA-BC75-4517-9251-DF693CBF73BF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841;p66">
              <a:extLst>
                <a:ext uri="{FF2B5EF4-FFF2-40B4-BE49-F238E27FC236}">
                  <a16:creationId xmlns:a16="http://schemas.microsoft.com/office/drawing/2014/main" id="{3C431C41-42BF-4142-AB17-7B6F83EEE977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842;p66">
              <a:extLst>
                <a:ext uri="{FF2B5EF4-FFF2-40B4-BE49-F238E27FC236}">
                  <a16:creationId xmlns:a16="http://schemas.microsoft.com/office/drawing/2014/main" id="{5DD142D2-DB18-434B-B4CD-75BC3119314C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843;p66">
              <a:extLst>
                <a:ext uri="{FF2B5EF4-FFF2-40B4-BE49-F238E27FC236}">
                  <a16:creationId xmlns:a16="http://schemas.microsoft.com/office/drawing/2014/main" id="{80C55711-B03F-43B3-BC29-C72F7D8540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844;p66">
              <a:extLst>
                <a:ext uri="{FF2B5EF4-FFF2-40B4-BE49-F238E27FC236}">
                  <a16:creationId xmlns:a16="http://schemas.microsoft.com/office/drawing/2014/main" id="{75F5DA44-A600-40E6-9CA7-0B4913178D10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845;p66">
              <a:extLst>
                <a:ext uri="{FF2B5EF4-FFF2-40B4-BE49-F238E27FC236}">
                  <a16:creationId xmlns:a16="http://schemas.microsoft.com/office/drawing/2014/main" id="{686E6B09-C951-4551-837A-58E2240F779F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846;p66">
              <a:extLst>
                <a:ext uri="{FF2B5EF4-FFF2-40B4-BE49-F238E27FC236}">
                  <a16:creationId xmlns:a16="http://schemas.microsoft.com/office/drawing/2014/main" id="{16702669-13E7-48AD-9181-141A74B4AB82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847;p66">
              <a:extLst>
                <a:ext uri="{FF2B5EF4-FFF2-40B4-BE49-F238E27FC236}">
                  <a16:creationId xmlns:a16="http://schemas.microsoft.com/office/drawing/2014/main" id="{48045F3B-A585-4FE9-AA49-80CD7C347846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848;p66">
              <a:extLst>
                <a:ext uri="{FF2B5EF4-FFF2-40B4-BE49-F238E27FC236}">
                  <a16:creationId xmlns:a16="http://schemas.microsoft.com/office/drawing/2014/main" id="{7934DE60-51F8-4415-BFDA-27C658F086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849;p66">
              <a:extLst>
                <a:ext uri="{FF2B5EF4-FFF2-40B4-BE49-F238E27FC236}">
                  <a16:creationId xmlns:a16="http://schemas.microsoft.com/office/drawing/2014/main" id="{29AECDFF-89E3-4C5E-A41A-A06BF909CA21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850;p66">
              <a:extLst>
                <a:ext uri="{FF2B5EF4-FFF2-40B4-BE49-F238E27FC236}">
                  <a16:creationId xmlns:a16="http://schemas.microsoft.com/office/drawing/2014/main" id="{19150B93-6949-49EE-ABFB-DEC92D0A77D6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851;p66">
              <a:extLst>
                <a:ext uri="{FF2B5EF4-FFF2-40B4-BE49-F238E27FC236}">
                  <a16:creationId xmlns:a16="http://schemas.microsoft.com/office/drawing/2014/main" id="{C978B5B6-B209-4B83-AFEC-8BC0AC2A9F4A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852;p66">
              <a:extLst>
                <a:ext uri="{FF2B5EF4-FFF2-40B4-BE49-F238E27FC236}">
                  <a16:creationId xmlns:a16="http://schemas.microsoft.com/office/drawing/2014/main" id="{2854D96E-B349-4A42-9EBF-EAAAEDB9CBA6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853;p66">
              <a:extLst>
                <a:ext uri="{FF2B5EF4-FFF2-40B4-BE49-F238E27FC236}">
                  <a16:creationId xmlns:a16="http://schemas.microsoft.com/office/drawing/2014/main" id="{3D82ECBF-19B3-4AB4-85D2-5B7D8C8D4986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854;p66">
              <a:extLst>
                <a:ext uri="{FF2B5EF4-FFF2-40B4-BE49-F238E27FC236}">
                  <a16:creationId xmlns:a16="http://schemas.microsoft.com/office/drawing/2014/main" id="{5AA01F48-8741-410E-94D7-06BD18D50362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855;p66">
              <a:extLst>
                <a:ext uri="{FF2B5EF4-FFF2-40B4-BE49-F238E27FC236}">
                  <a16:creationId xmlns:a16="http://schemas.microsoft.com/office/drawing/2014/main" id="{EB5B2BFD-2910-4899-8DC8-8E724CD3144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856;p66">
              <a:extLst>
                <a:ext uri="{FF2B5EF4-FFF2-40B4-BE49-F238E27FC236}">
                  <a16:creationId xmlns:a16="http://schemas.microsoft.com/office/drawing/2014/main" id="{4ADC7E94-F3A0-4AF5-B0EA-3A3B1079E646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9" name="Title 1">
            <a:extLst>
              <a:ext uri="{FF2B5EF4-FFF2-40B4-BE49-F238E27FC236}">
                <a16:creationId xmlns:a16="http://schemas.microsoft.com/office/drawing/2014/main" id="{C05D8485-DB41-4DA1-855E-2EA4CD7B21D2}"/>
              </a:ext>
            </a:extLst>
          </p:cNvPr>
          <p:cNvSpPr txBox="1">
            <a:spLocks/>
          </p:cNvSpPr>
          <p:nvPr/>
        </p:nvSpPr>
        <p:spPr>
          <a:xfrm>
            <a:off x="-8700719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grpSp>
        <p:nvGrpSpPr>
          <p:cNvPr id="1100" name="Google Shape;1474;p48">
            <a:extLst>
              <a:ext uri="{FF2B5EF4-FFF2-40B4-BE49-F238E27FC236}">
                <a16:creationId xmlns:a16="http://schemas.microsoft.com/office/drawing/2014/main" id="{5029B25F-34A5-4B59-8CE1-D67DD81AA3F8}"/>
              </a:ext>
            </a:extLst>
          </p:cNvPr>
          <p:cNvGrpSpPr/>
          <p:nvPr/>
        </p:nvGrpSpPr>
        <p:grpSpPr>
          <a:xfrm>
            <a:off x="15199947" y="2718272"/>
            <a:ext cx="2353742" cy="1806866"/>
            <a:chOff x="4161595" y="1612682"/>
            <a:chExt cx="3892507" cy="2988110"/>
          </a:xfrm>
        </p:grpSpPr>
        <p:sp>
          <p:nvSpPr>
            <p:cNvPr id="1101" name="Google Shape;1475;p48">
              <a:extLst>
                <a:ext uri="{FF2B5EF4-FFF2-40B4-BE49-F238E27FC236}">
                  <a16:creationId xmlns:a16="http://schemas.microsoft.com/office/drawing/2014/main" id="{2D6B9E84-EF06-4812-83AA-946CE65A9401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476;p48">
              <a:extLst>
                <a:ext uri="{FF2B5EF4-FFF2-40B4-BE49-F238E27FC236}">
                  <a16:creationId xmlns:a16="http://schemas.microsoft.com/office/drawing/2014/main" id="{72E8677D-1F5C-4AA9-A9F5-4D9BF661C5C5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477;p48">
              <a:extLst>
                <a:ext uri="{FF2B5EF4-FFF2-40B4-BE49-F238E27FC236}">
                  <a16:creationId xmlns:a16="http://schemas.microsoft.com/office/drawing/2014/main" id="{0EED14ED-ECD1-45E5-A0F9-29647B4B0DA3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478;p48">
              <a:extLst>
                <a:ext uri="{FF2B5EF4-FFF2-40B4-BE49-F238E27FC236}">
                  <a16:creationId xmlns:a16="http://schemas.microsoft.com/office/drawing/2014/main" id="{EAE2ED07-C79E-49AC-9443-F926AE87EBDE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479;p48">
              <a:extLst>
                <a:ext uri="{FF2B5EF4-FFF2-40B4-BE49-F238E27FC236}">
                  <a16:creationId xmlns:a16="http://schemas.microsoft.com/office/drawing/2014/main" id="{3A1D47AE-C5D5-4881-A7E8-B93CD89BDE0E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480;p48">
              <a:extLst>
                <a:ext uri="{FF2B5EF4-FFF2-40B4-BE49-F238E27FC236}">
                  <a16:creationId xmlns:a16="http://schemas.microsoft.com/office/drawing/2014/main" id="{C9944D67-8B0A-45EB-AE81-F519BB5DA7E6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481;p48">
              <a:extLst>
                <a:ext uri="{FF2B5EF4-FFF2-40B4-BE49-F238E27FC236}">
                  <a16:creationId xmlns:a16="http://schemas.microsoft.com/office/drawing/2014/main" id="{BE73FB4E-8236-4FB4-8824-8C1F1869161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482;p48">
              <a:extLst>
                <a:ext uri="{FF2B5EF4-FFF2-40B4-BE49-F238E27FC236}">
                  <a16:creationId xmlns:a16="http://schemas.microsoft.com/office/drawing/2014/main" id="{D176DA49-49B7-45A9-B1DE-959E2136EDD7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483;p48">
              <a:extLst>
                <a:ext uri="{FF2B5EF4-FFF2-40B4-BE49-F238E27FC236}">
                  <a16:creationId xmlns:a16="http://schemas.microsoft.com/office/drawing/2014/main" id="{6FD11D2F-73BE-486B-B7C1-7466DFE918C6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484;p48">
              <a:extLst>
                <a:ext uri="{FF2B5EF4-FFF2-40B4-BE49-F238E27FC236}">
                  <a16:creationId xmlns:a16="http://schemas.microsoft.com/office/drawing/2014/main" id="{7D776E7D-FD3F-4A5A-AE34-CD3D6ECDE68E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485;p48">
              <a:extLst>
                <a:ext uri="{FF2B5EF4-FFF2-40B4-BE49-F238E27FC236}">
                  <a16:creationId xmlns:a16="http://schemas.microsoft.com/office/drawing/2014/main" id="{31276803-A3C7-4124-9517-9357D99E77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486;p48">
              <a:extLst>
                <a:ext uri="{FF2B5EF4-FFF2-40B4-BE49-F238E27FC236}">
                  <a16:creationId xmlns:a16="http://schemas.microsoft.com/office/drawing/2014/main" id="{6CD5DD87-A068-48F2-8921-C56BEFCF4A91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487;p48">
              <a:extLst>
                <a:ext uri="{FF2B5EF4-FFF2-40B4-BE49-F238E27FC236}">
                  <a16:creationId xmlns:a16="http://schemas.microsoft.com/office/drawing/2014/main" id="{0F830C84-D282-42AD-8870-B116A2232386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488;p48">
              <a:extLst>
                <a:ext uri="{FF2B5EF4-FFF2-40B4-BE49-F238E27FC236}">
                  <a16:creationId xmlns:a16="http://schemas.microsoft.com/office/drawing/2014/main" id="{EB193BB2-C6AE-4E1A-B21E-4C34056D442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489;p48">
              <a:extLst>
                <a:ext uri="{FF2B5EF4-FFF2-40B4-BE49-F238E27FC236}">
                  <a16:creationId xmlns:a16="http://schemas.microsoft.com/office/drawing/2014/main" id="{6D9C6BC7-EFAB-4CA7-BFD2-D0D189679F22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490;p48">
              <a:extLst>
                <a:ext uri="{FF2B5EF4-FFF2-40B4-BE49-F238E27FC236}">
                  <a16:creationId xmlns:a16="http://schemas.microsoft.com/office/drawing/2014/main" id="{C7FC22E4-7B9B-4903-A210-6B679A65ED5A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491;p48">
              <a:extLst>
                <a:ext uri="{FF2B5EF4-FFF2-40B4-BE49-F238E27FC236}">
                  <a16:creationId xmlns:a16="http://schemas.microsoft.com/office/drawing/2014/main" id="{E5AD6B8F-0AAA-4FA2-A113-45E62287B4CB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492;p48">
              <a:extLst>
                <a:ext uri="{FF2B5EF4-FFF2-40B4-BE49-F238E27FC236}">
                  <a16:creationId xmlns:a16="http://schemas.microsoft.com/office/drawing/2014/main" id="{DB08D7DE-3E47-4F8A-A3FF-6F686D7A8AA2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493;p48">
              <a:extLst>
                <a:ext uri="{FF2B5EF4-FFF2-40B4-BE49-F238E27FC236}">
                  <a16:creationId xmlns:a16="http://schemas.microsoft.com/office/drawing/2014/main" id="{689D32E8-7DDA-4AFE-BB23-B575A77B48AB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494;p48">
              <a:extLst>
                <a:ext uri="{FF2B5EF4-FFF2-40B4-BE49-F238E27FC236}">
                  <a16:creationId xmlns:a16="http://schemas.microsoft.com/office/drawing/2014/main" id="{821902A7-F61A-4B99-8C8B-7BD56C3CE813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495;p48">
              <a:extLst>
                <a:ext uri="{FF2B5EF4-FFF2-40B4-BE49-F238E27FC236}">
                  <a16:creationId xmlns:a16="http://schemas.microsoft.com/office/drawing/2014/main" id="{CEFD6623-FEDA-41A7-982F-82EFA1FEA55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496;p48">
              <a:extLst>
                <a:ext uri="{FF2B5EF4-FFF2-40B4-BE49-F238E27FC236}">
                  <a16:creationId xmlns:a16="http://schemas.microsoft.com/office/drawing/2014/main" id="{A481AA4C-1BA6-4941-83B5-61DDB93DF990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497;p48">
              <a:extLst>
                <a:ext uri="{FF2B5EF4-FFF2-40B4-BE49-F238E27FC236}">
                  <a16:creationId xmlns:a16="http://schemas.microsoft.com/office/drawing/2014/main" id="{431656B7-F921-4262-8B6E-B9FD8FD3C854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498;p48">
              <a:extLst>
                <a:ext uri="{FF2B5EF4-FFF2-40B4-BE49-F238E27FC236}">
                  <a16:creationId xmlns:a16="http://schemas.microsoft.com/office/drawing/2014/main" id="{D61AD29C-1838-4009-AE12-57A2E0369F8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499;p48">
              <a:extLst>
                <a:ext uri="{FF2B5EF4-FFF2-40B4-BE49-F238E27FC236}">
                  <a16:creationId xmlns:a16="http://schemas.microsoft.com/office/drawing/2014/main" id="{B6DDFD36-2943-4AF4-8D6C-9101C5677C2D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500;p48">
              <a:extLst>
                <a:ext uri="{FF2B5EF4-FFF2-40B4-BE49-F238E27FC236}">
                  <a16:creationId xmlns:a16="http://schemas.microsoft.com/office/drawing/2014/main" id="{A75A34B8-82E1-401C-8209-30794B1E683B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501;p48">
              <a:extLst>
                <a:ext uri="{FF2B5EF4-FFF2-40B4-BE49-F238E27FC236}">
                  <a16:creationId xmlns:a16="http://schemas.microsoft.com/office/drawing/2014/main" id="{24177942-7C2B-42C3-8BA8-B444ECE482ED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502;p48">
              <a:extLst>
                <a:ext uri="{FF2B5EF4-FFF2-40B4-BE49-F238E27FC236}">
                  <a16:creationId xmlns:a16="http://schemas.microsoft.com/office/drawing/2014/main" id="{12CB5E8F-E455-4FD5-8A7C-A5D638555E60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503;p48">
              <a:extLst>
                <a:ext uri="{FF2B5EF4-FFF2-40B4-BE49-F238E27FC236}">
                  <a16:creationId xmlns:a16="http://schemas.microsoft.com/office/drawing/2014/main" id="{B47AFD99-6AB9-4705-AE22-6677B0AD4F6D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504;p48">
              <a:extLst>
                <a:ext uri="{FF2B5EF4-FFF2-40B4-BE49-F238E27FC236}">
                  <a16:creationId xmlns:a16="http://schemas.microsoft.com/office/drawing/2014/main" id="{EE17491B-531C-4B14-896E-2B047519A29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505;p48">
              <a:extLst>
                <a:ext uri="{FF2B5EF4-FFF2-40B4-BE49-F238E27FC236}">
                  <a16:creationId xmlns:a16="http://schemas.microsoft.com/office/drawing/2014/main" id="{DF1DFD87-EB0A-425C-AE7D-20D6828FCC8A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506;p48">
              <a:extLst>
                <a:ext uri="{FF2B5EF4-FFF2-40B4-BE49-F238E27FC236}">
                  <a16:creationId xmlns:a16="http://schemas.microsoft.com/office/drawing/2014/main" id="{D6832A64-C2C1-475B-9964-D4BEA96DADC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507;p48">
              <a:extLst>
                <a:ext uri="{FF2B5EF4-FFF2-40B4-BE49-F238E27FC236}">
                  <a16:creationId xmlns:a16="http://schemas.microsoft.com/office/drawing/2014/main" id="{5B48B0D0-792D-4512-84E9-09F303F36BD7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508;p48">
              <a:extLst>
                <a:ext uri="{FF2B5EF4-FFF2-40B4-BE49-F238E27FC236}">
                  <a16:creationId xmlns:a16="http://schemas.microsoft.com/office/drawing/2014/main" id="{F3736FAB-2B3D-43F8-834D-96E0ABA6CB0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509;p48">
              <a:extLst>
                <a:ext uri="{FF2B5EF4-FFF2-40B4-BE49-F238E27FC236}">
                  <a16:creationId xmlns:a16="http://schemas.microsoft.com/office/drawing/2014/main" id="{6ECE71E9-5542-44C6-9027-591996DF9031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510;p48">
              <a:extLst>
                <a:ext uri="{FF2B5EF4-FFF2-40B4-BE49-F238E27FC236}">
                  <a16:creationId xmlns:a16="http://schemas.microsoft.com/office/drawing/2014/main" id="{E5DCEC9C-2989-4DC3-A530-94AADCE388A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511;p48">
              <a:extLst>
                <a:ext uri="{FF2B5EF4-FFF2-40B4-BE49-F238E27FC236}">
                  <a16:creationId xmlns:a16="http://schemas.microsoft.com/office/drawing/2014/main" id="{B1E3C509-83FB-43AA-A45F-94C5F276C4D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512;p48">
              <a:extLst>
                <a:ext uri="{FF2B5EF4-FFF2-40B4-BE49-F238E27FC236}">
                  <a16:creationId xmlns:a16="http://schemas.microsoft.com/office/drawing/2014/main" id="{B66C9FE6-A41B-4272-BC8E-DCA720AC056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513;p48">
              <a:extLst>
                <a:ext uri="{FF2B5EF4-FFF2-40B4-BE49-F238E27FC236}">
                  <a16:creationId xmlns:a16="http://schemas.microsoft.com/office/drawing/2014/main" id="{AA24DAB3-A361-4304-8A96-10DF9258993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514;p48">
              <a:extLst>
                <a:ext uri="{FF2B5EF4-FFF2-40B4-BE49-F238E27FC236}">
                  <a16:creationId xmlns:a16="http://schemas.microsoft.com/office/drawing/2014/main" id="{C6209D5D-4BD2-4A97-AD70-D781016BCE9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515;p48">
              <a:extLst>
                <a:ext uri="{FF2B5EF4-FFF2-40B4-BE49-F238E27FC236}">
                  <a16:creationId xmlns:a16="http://schemas.microsoft.com/office/drawing/2014/main" id="{43DE6BD3-1F3B-4DBA-A563-E6483B96CE42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516;p48">
              <a:extLst>
                <a:ext uri="{FF2B5EF4-FFF2-40B4-BE49-F238E27FC236}">
                  <a16:creationId xmlns:a16="http://schemas.microsoft.com/office/drawing/2014/main" id="{0157EF77-3C0F-4B4A-89AE-2A75ECDFEE5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517;p48">
              <a:extLst>
                <a:ext uri="{FF2B5EF4-FFF2-40B4-BE49-F238E27FC236}">
                  <a16:creationId xmlns:a16="http://schemas.microsoft.com/office/drawing/2014/main" id="{8E97B806-72B4-470E-9498-E450C8A6908D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518;p48">
              <a:extLst>
                <a:ext uri="{FF2B5EF4-FFF2-40B4-BE49-F238E27FC236}">
                  <a16:creationId xmlns:a16="http://schemas.microsoft.com/office/drawing/2014/main" id="{0936200D-F140-4872-BC3B-0D55E2D2B37D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519;p48">
              <a:extLst>
                <a:ext uri="{FF2B5EF4-FFF2-40B4-BE49-F238E27FC236}">
                  <a16:creationId xmlns:a16="http://schemas.microsoft.com/office/drawing/2014/main" id="{779653EA-88B6-4520-8162-19D8586FFC93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520;p48">
              <a:extLst>
                <a:ext uri="{FF2B5EF4-FFF2-40B4-BE49-F238E27FC236}">
                  <a16:creationId xmlns:a16="http://schemas.microsoft.com/office/drawing/2014/main" id="{90281A8E-69D8-424F-8498-E327D04DB7D4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521;p48">
              <a:extLst>
                <a:ext uri="{FF2B5EF4-FFF2-40B4-BE49-F238E27FC236}">
                  <a16:creationId xmlns:a16="http://schemas.microsoft.com/office/drawing/2014/main" id="{E92F3197-E343-4E25-BAF7-16990FDBC6B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522;p48">
              <a:extLst>
                <a:ext uri="{FF2B5EF4-FFF2-40B4-BE49-F238E27FC236}">
                  <a16:creationId xmlns:a16="http://schemas.microsoft.com/office/drawing/2014/main" id="{7EF551DB-A9E3-4880-9514-90F729244E29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523;p48">
              <a:extLst>
                <a:ext uri="{FF2B5EF4-FFF2-40B4-BE49-F238E27FC236}">
                  <a16:creationId xmlns:a16="http://schemas.microsoft.com/office/drawing/2014/main" id="{94E1702C-1EA1-4204-AB8E-FEBBD7FB001E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524;p48">
              <a:extLst>
                <a:ext uri="{FF2B5EF4-FFF2-40B4-BE49-F238E27FC236}">
                  <a16:creationId xmlns:a16="http://schemas.microsoft.com/office/drawing/2014/main" id="{F2695300-E0E5-4AB3-87FF-650A968BAA88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525;p48">
              <a:extLst>
                <a:ext uri="{FF2B5EF4-FFF2-40B4-BE49-F238E27FC236}">
                  <a16:creationId xmlns:a16="http://schemas.microsoft.com/office/drawing/2014/main" id="{0DDA086E-36D8-43BF-A753-D07DB4FB671A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526;p48">
              <a:extLst>
                <a:ext uri="{FF2B5EF4-FFF2-40B4-BE49-F238E27FC236}">
                  <a16:creationId xmlns:a16="http://schemas.microsoft.com/office/drawing/2014/main" id="{8B34C1F0-5F0E-4288-9DD2-0198F5939EE5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527;p48">
              <a:extLst>
                <a:ext uri="{FF2B5EF4-FFF2-40B4-BE49-F238E27FC236}">
                  <a16:creationId xmlns:a16="http://schemas.microsoft.com/office/drawing/2014/main" id="{79AC31C7-D63A-4533-A723-FB4FB5CDDA89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528;p48">
              <a:extLst>
                <a:ext uri="{FF2B5EF4-FFF2-40B4-BE49-F238E27FC236}">
                  <a16:creationId xmlns:a16="http://schemas.microsoft.com/office/drawing/2014/main" id="{1606FCBE-F0DE-4770-9210-DBACCBD96BA2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529;p48">
              <a:extLst>
                <a:ext uri="{FF2B5EF4-FFF2-40B4-BE49-F238E27FC236}">
                  <a16:creationId xmlns:a16="http://schemas.microsoft.com/office/drawing/2014/main" id="{1BCD13E7-4B79-4771-952D-BB1B031ECCE4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530;p48">
              <a:extLst>
                <a:ext uri="{FF2B5EF4-FFF2-40B4-BE49-F238E27FC236}">
                  <a16:creationId xmlns:a16="http://schemas.microsoft.com/office/drawing/2014/main" id="{76B0F8CB-8AB7-48D3-AC43-9EFA9F1BF417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531;p48">
              <a:extLst>
                <a:ext uri="{FF2B5EF4-FFF2-40B4-BE49-F238E27FC236}">
                  <a16:creationId xmlns:a16="http://schemas.microsoft.com/office/drawing/2014/main" id="{3E07FEC6-F186-46EC-A18A-088D63754F44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532;p48">
              <a:extLst>
                <a:ext uri="{FF2B5EF4-FFF2-40B4-BE49-F238E27FC236}">
                  <a16:creationId xmlns:a16="http://schemas.microsoft.com/office/drawing/2014/main" id="{E9A7A69D-9AD8-4D64-BA08-2E5B2BF0EFC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533;p48">
              <a:extLst>
                <a:ext uri="{FF2B5EF4-FFF2-40B4-BE49-F238E27FC236}">
                  <a16:creationId xmlns:a16="http://schemas.microsoft.com/office/drawing/2014/main" id="{05242E0C-F161-420D-AB31-3ED8A6B85B9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534;p48">
              <a:extLst>
                <a:ext uri="{FF2B5EF4-FFF2-40B4-BE49-F238E27FC236}">
                  <a16:creationId xmlns:a16="http://schemas.microsoft.com/office/drawing/2014/main" id="{7D3C3C62-ECC2-4D3C-BCA9-1654C31BDF3D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535;p48">
              <a:extLst>
                <a:ext uri="{FF2B5EF4-FFF2-40B4-BE49-F238E27FC236}">
                  <a16:creationId xmlns:a16="http://schemas.microsoft.com/office/drawing/2014/main" id="{677B3492-B7B7-4832-A879-5C38516F786C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536;p48">
              <a:extLst>
                <a:ext uri="{FF2B5EF4-FFF2-40B4-BE49-F238E27FC236}">
                  <a16:creationId xmlns:a16="http://schemas.microsoft.com/office/drawing/2014/main" id="{A387E517-6280-4A95-AD73-37025DE77124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537;p48">
              <a:extLst>
                <a:ext uri="{FF2B5EF4-FFF2-40B4-BE49-F238E27FC236}">
                  <a16:creationId xmlns:a16="http://schemas.microsoft.com/office/drawing/2014/main" id="{68664D41-3BB4-43CE-A1D7-9BB56D77A6E8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538;p48">
              <a:extLst>
                <a:ext uri="{FF2B5EF4-FFF2-40B4-BE49-F238E27FC236}">
                  <a16:creationId xmlns:a16="http://schemas.microsoft.com/office/drawing/2014/main" id="{A65494AD-F694-4963-A6EB-73BEAFCA6558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539;p48">
              <a:extLst>
                <a:ext uri="{FF2B5EF4-FFF2-40B4-BE49-F238E27FC236}">
                  <a16:creationId xmlns:a16="http://schemas.microsoft.com/office/drawing/2014/main" id="{5DF80C80-C470-402B-B82B-15832B130F4B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540;p48">
              <a:extLst>
                <a:ext uri="{FF2B5EF4-FFF2-40B4-BE49-F238E27FC236}">
                  <a16:creationId xmlns:a16="http://schemas.microsoft.com/office/drawing/2014/main" id="{939A2F52-CE29-470F-A2EA-8C6B894C473E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541;p48">
              <a:extLst>
                <a:ext uri="{FF2B5EF4-FFF2-40B4-BE49-F238E27FC236}">
                  <a16:creationId xmlns:a16="http://schemas.microsoft.com/office/drawing/2014/main" id="{8C352A93-1433-4715-BC65-4E050FDED00C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542;p48">
              <a:extLst>
                <a:ext uri="{FF2B5EF4-FFF2-40B4-BE49-F238E27FC236}">
                  <a16:creationId xmlns:a16="http://schemas.microsoft.com/office/drawing/2014/main" id="{2F2B10A8-8C08-4F38-97DA-2AB027E0FEB1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543;p48">
              <a:extLst>
                <a:ext uri="{FF2B5EF4-FFF2-40B4-BE49-F238E27FC236}">
                  <a16:creationId xmlns:a16="http://schemas.microsoft.com/office/drawing/2014/main" id="{F83A6D17-AAE2-479F-AFF5-7098ADADFB31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544;p48">
              <a:extLst>
                <a:ext uri="{FF2B5EF4-FFF2-40B4-BE49-F238E27FC236}">
                  <a16:creationId xmlns:a16="http://schemas.microsoft.com/office/drawing/2014/main" id="{48C359BB-190A-4391-8BC5-593F5DB256C8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545;p48">
              <a:extLst>
                <a:ext uri="{FF2B5EF4-FFF2-40B4-BE49-F238E27FC236}">
                  <a16:creationId xmlns:a16="http://schemas.microsoft.com/office/drawing/2014/main" id="{D5ABED0C-8584-4D27-9830-D87C1CAB45B0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546;p48">
              <a:extLst>
                <a:ext uri="{FF2B5EF4-FFF2-40B4-BE49-F238E27FC236}">
                  <a16:creationId xmlns:a16="http://schemas.microsoft.com/office/drawing/2014/main" id="{0197B002-60FA-4D52-A6B5-7700E919B3C5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547;p48">
              <a:extLst>
                <a:ext uri="{FF2B5EF4-FFF2-40B4-BE49-F238E27FC236}">
                  <a16:creationId xmlns:a16="http://schemas.microsoft.com/office/drawing/2014/main" id="{7FEE0C9C-D89D-4D9C-B03B-7D07316AAAA8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548;p48">
              <a:extLst>
                <a:ext uri="{FF2B5EF4-FFF2-40B4-BE49-F238E27FC236}">
                  <a16:creationId xmlns:a16="http://schemas.microsoft.com/office/drawing/2014/main" id="{AD4141FB-7535-45E2-B478-7E5280B4D926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549;p48">
              <a:extLst>
                <a:ext uri="{FF2B5EF4-FFF2-40B4-BE49-F238E27FC236}">
                  <a16:creationId xmlns:a16="http://schemas.microsoft.com/office/drawing/2014/main" id="{3FFCD2DF-76F8-4308-A561-657C1E81063F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550;p48">
              <a:extLst>
                <a:ext uri="{FF2B5EF4-FFF2-40B4-BE49-F238E27FC236}">
                  <a16:creationId xmlns:a16="http://schemas.microsoft.com/office/drawing/2014/main" id="{C3A317C8-A9C5-4C94-9C97-CB91B8ABBA2E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551;p48">
              <a:extLst>
                <a:ext uri="{FF2B5EF4-FFF2-40B4-BE49-F238E27FC236}">
                  <a16:creationId xmlns:a16="http://schemas.microsoft.com/office/drawing/2014/main" id="{36E45082-4DFF-47EB-B816-99A5ECE9777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552;p48">
              <a:extLst>
                <a:ext uri="{FF2B5EF4-FFF2-40B4-BE49-F238E27FC236}">
                  <a16:creationId xmlns:a16="http://schemas.microsoft.com/office/drawing/2014/main" id="{CE6A5E27-037F-41AB-8FCC-A61E60B67196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553;p48">
              <a:extLst>
                <a:ext uri="{FF2B5EF4-FFF2-40B4-BE49-F238E27FC236}">
                  <a16:creationId xmlns:a16="http://schemas.microsoft.com/office/drawing/2014/main" id="{263130EB-F732-4CBF-8FB5-3B532101565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554;p48">
              <a:extLst>
                <a:ext uri="{FF2B5EF4-FFF2-40B4-BE49-F238E27FC236}">
                  <a16:creationId xmlns:a16="http://schemas.microsoft.com/office/drawing/2014/main" id="{98F62C63-9A7E-46A5-8C3B-2D6DD041D5C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555;p48">
              <a:extLst>
                <a:ext uri="{FF2B5EF4-FFF2-40B4-BE49-F238E27FC236}">
                  <a16:creationId xmlns:a16="http://schemas.microsoft.com/office/drawing/2014/main" id="{2B508B27-4F8D-4E21-8A90-EEC463265570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556;p48">
              <a:extLst>
                <a:ext uri="{FF2B5EF4-FFF2-40B4-BE49-F238E27FC236}">
                  <a16:creationId xmlns:a16="http://schemas.microsoft.com/office/drawing/2014/main" id="{22DEBD41-8558-414B-A769-FBF23254905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557;p48">
              <a:extLst>
                <a:ext uri="{FF2B5EF4-FFF2-40B4-BE49-F238E27FC236}">
                  <a16:creationId xmlns:a16="http://schemas.microsoft.com/office/drawing/2014/main" id="{F8EF16B3-6845-446B-950A-7373521CF219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558;p48">
              <a:extLst>
                <a:ext uri="{FF2B5EF4-FFF2-40B4-BE49-F238E27FC236}">
                  <a16:creationId xmlns:a16="http://schemas.microsoft.com/office/drawing/2014/main" id="{34AE59C0-393D-4B3C-94D1-1FA3F4672C25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559;p48">
              <a:extLst>
                <a:ext uri="{FF2B5EF4-FFF2-40B4-BE49-F238E27FC236}">
                  <a16:creationId xmlns:a16="http://schemas.microsoft.com/office/drawing/2014/main" id="{13E3E002-9A7C-408A-B4D4-9A82EB240C3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560;p48">
              <a:extLst>
                <a:ext uri="{FF2B5EF4-FFF2-40B4-BE49-F238E27FC236}">
                  <a16:creationId xmlns:a16="http://schemas.microsoft.com/office/drawing/2014/main" id="{36B57443-07CD-4B5F-9C4E-E41B1DB59134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561;p48">
              <a:extLst>
                <a:ext uri="{FF2B5EF4-FFF2-40B4-BE49-F238E27FC236}">
                  <a16:creationId xmlns:a16="http://schemas.microsoft.com/office/drawing/2014/main" id="{427DAF30-28E3-4B22-9470-0EC7EDB8F08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562;p48">
              <a:extLst>
                <a:ext uri="{FF2B5EF4-FFF2-40B4-BE49-F238E27FC236}">
                  <a16:creationId xmlns:a16="http://schemas.microsoft.com/office/drawing/2014/main" id="{56A0161B-F6C2-4BEE-9023-8612C5396419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563;p48">
              <a:extLst>
                <a:ext uri="{FF2B5EF4-FFF2-40B4-BE49-F238E27FC236}">
                  <a16:creationId xmlns:a16="http://schemas.microsoft.com/office/drawing/2014/main" id="{B55EEC7B-71AF-47EE-B6D1-D3FB5DBF0623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564;p48">
              <a:extLst>
                <a:ext uri="{FF2B5EF4-FFF2-40B4-BE49-F238E27FC236}">
                  <a16:creationId xmlns:a16="http://schemas.microsoft.com/office/drawing/2014/main" id="{D595D2C4-6713-48BD-A53E-0FB1464F6E69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565;p48">
              <a:extLst>
                <a:ext uri="{FF2B5EF4-FFF2-40B4-BE49-F238E27FC236}">
                  <a16:creationId xmlns:a16="http://schemas.microsoft.com/office/drawing/2014/main" id="{63C6C9A0-1DE9-421A-9866-F43D3A21C6FA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566;p48">
              <a:extLst>
                <a:ext uri="{FF2B5EF4-FFF2-40B4-BE49-F238E27FC236}">
                  <a16:creationId xmlns:a16="http://schemas.microsoft.com/office/drawing/2014/main" id="{CB537E7C-8797-44D9-83C2-3749490FAD5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567;p48">
              <a:extLst>
                <a:ext uri="{FF2B5EF4-FFF2-40B4-BE49-F238E27FC236}">
                  <a16:creationId xmlns:a16="http://schemas.microsoft.com/office/drawing/2014/main" id="{36C351A2-D2C0-46DF-9710-C398B14BFB32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568;p48">
              <a:extLst>
                <a:ext uri="{FF2B5EF4-FFF2-40B4-BE49-F238E27FC236}">
                  <a16:creationId xmlns:a16="http://schemas.microsoft.com/office/drawing/2014/main" id="{9F0BCCF9-C168-4931-B58C-E709648F50C4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569;p48">
              <a:extLst>
                <a:ext uri="{FF2B5EF4-FFF2-40B4-BE49-F238E27FC236}">
                  <a16:creationId xmlns:a16="http://schemas.microsoft.com/office/drawing/2014/main" id="{81FD7B40-C5DA-4A3A-813F-B72068E47198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570;p48">
              <a:extLst>
                <a:ext uri="{FF2B5EF4-FFF2-40B4-BE49-F238E27FC236}">
                  <a16:creationId xmlns:a16="http://schemas.microsoft.com/office/drawing/2014/main" id="{E35C1DAB-D664-4565-988C-1F8E6057038A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571;p48">
              <a:extLst>
                <a:ext uri="{FF2B5EF4-FFF2-40B4-BE49-F238E27FC236}">
                  <a16:creationId xmlns:a16="http://schemas.microsoft.com/office/drawing/2014/main" id="{A74BDB84-E3B3-423C-B11D-E7CC46FCF70F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572;p48">
              <a:extLst>
                <a:ext uri="{FF2B5EF4-FFF2-40B4-BE49-F238E27FC236}">
                  <a16:creationId xmlns:a16="http://schemas.microsoft.com/office/drawing/2014/main" id="{CC314A5F-A5F5-476A-AC91-D4EA9C4BF8C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573;p48">
              <a:extLst>
                <a:ext uri="{FF2B5EF4-FFF2-40B4-BE49-F238E27FC236}">
                  <a16:creationId xmlns:a16="http://schemas.microsoft.com/office/drawing/2014/main" id="{813548AE-14AC-4E21-9EB2-CAFF05EF86A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574;p48">
              <a:extLst>
                <a:ext uri="{FF2B5EF4-FFF2-40B4-BE49-F238E27FC236}">
                  <a16:creationId xmlns:a16="http://schemas.microsoft.com/office/drawing/2014/main" id="{4A51D187-4847-4B60-9CDC-CC0DD43717D4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575;p48">
              <a:extLst>
                <a:ext uri="{FF2B5EF4-FFF2-40B4-BE49-F238E27FC236}">
                  <a16:creationId xmlns:a16="http://schemas.microsoft.com/office/drawing/2014/main" id="{EC2912B1-11EB-4618-A207-3D9B5BA5C4A1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576;p48">
              <a:extLst>
                <a:ext uri="{FF2B5EF4-FFF2-40B4-BE49-F238E27FC236}">
                  <a16:creationId xmlns:a16="http://schemas.microsoft.com/office/drawing/2014/main" id="{012F2688-DFD2-4709-8E1E-69E2090396D2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577;p48">
              <a:extLst>
                <a:ext uri="{FF2B5EF4-FFF2-40B4-BE49-F238E27FC236}">
                  <a16:creationId xmlns:a16="http://schemas.microsoft.com/office/drawing/2014/main" id="{D362B03B-4B7B-4851-9E55-C84AA9C44DEC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578;p48">
              <a:extLst>
                <a:ext uri="{FF2B5EF4-FFF2-40B4-BE49-F238E27FC236}">
                  <a16:creationId xmlns:a16="http://schemas.microsoft.com/office/drawing/2014/main" id="{A6388FC6-279F-4B40-8545-FF62CB06B9E7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579;p48">
              <a:extLst>
                <a:ext uri="{FF2B5EF4-FFF2-40B4-BE49-F238E27FC236}">
                  <a16:creationId xmlns:a16="http://schemas.microsoft.com/office/drawing/2014/main" id="{F59A8FED-2441-40B9-9E42-7F3A55862B39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580;p48">
              <a:extLst>
                <a:ext uri="{FF2B5EF4-FFF2-40B4-BE49-F238E27FC236}">
                  <a16:creationId xmlns:a16="http://schemas.microsoft.com/office/drawing/2014/main" id="{871B342E-E9B2-40A0-B853-7A59C1997A19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581;p48">
              <a:extLst>
                <a:ext uri="{FF2B5EF4-FFF2-40B4-BE49-F238E27FC236}">
                  <a16:creationId xmlns:a16="http://schemas.microsoft.com/office/drawing/2014/main" id="{61A2C7B0-4136-4205-9817-0F43EC6EAE0A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582;p48">
              <a:extLst>
                <a:ext uri="{FF2B5EF4-FFF2-40B4-BE49-F238E27FC236}">
                  <a16:creationId xmlns:a16="http://schemas.microsoft.com/office/drawing/2014/main" id="{2EC3B561-C950-4F37-9B48-C3FEBC40961D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583;p48">
              <a:extLst>
                <a:ext uri="{FF2B5EF4-FFF2-40B4-BE49-F238E27FC236}">
                  <a16:creationId xmlns:a16="http://schemas.microsoft.com/office/drawing/2014/main" id="{EDE22EE4-D2F1-4B76-886D-0561FE510C34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584;p48">
              <a:extLst>
                <a:ext uri="{FF2B5EF4-FFF2-40B4-BE49-F238E27FC236}">
                  <a16:creationId xmlns:a16="http://schemas.microsoft.com/office/drawing/2014/main" id="{5D8C1A09-99AF-4430-8850-8F151D0CB89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585;p48">
              <a:extLst>
                <a:ext uri="{FF2B5EF4-FFF2-40B4-BE49-F238E27FC236}">
                  <a16:creationId xmlns:a16="http://schemas.microsoft.com/office/drawing/2014/main" id="{729762D2-21C6-47A4-AEC1-1FE73E631954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586;p48">
              <a:extLst>
                <a:ext uri="{FF2B5EF4-FFF2-40B4-BE49-F238E27FC236}">
                  <a16:creationId xmlns:a16="http://schemas.microsoft.com/office/drawing/2014/main" id="{7D0C6C91-9505-42A4-AF69-BBA2BF043709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587;p48">
              <a:extLst>
                <a:ext uri="{FF2B5EF4-FFF2-40B4-BE49-F238E27FC236}">
                  <a16:creationId xmlns:a16="http://schemas.microsoft.com/office/drawing/2014/main" id="{5206968D-5E7C-48F2-AB05-34C12493B69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588;p48">
              <a:extLst>
                <a:ext uri="{FF2B5EF4-FFF2-40B4-BE49-F238E27FC236}">
                  <a16:creationId xmlns:a16="http://schemas.microsoft.com/office/drawing/2014/main" id="{46D0AE8E-4524-4E88-A0F0-A1AC25F6245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89;p48">
              <a:extLst>
                <a:ext uri="{FF2B5EF4-FFF2-40B4-BE49-F238E27FC236}">
                  <a16:creationId xmlns:a16="http://schemas.microsoft.com/office/drawing/2014/main" id="{07D7450D-F841-4C91-854E-B059ECB65904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90;p48">
              <a:extLst>
                <a:ext uri="{FF2B5EF4-FFF2-40B4-BE49-F238E27FC236}">
                  <a16:creationId xmlns:a16="http://schemas.microsoft.com/office/drawing/2014/main" id="{E48BC583-1B24-4B43-BF37-5FE2743998DF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91;p48">
              <a:extLst>
                <a:ext uri="{FF2B5EF4-FFF2-40B4-BE49-F238E27FC236}">
                  <a16:creationId xmlns:a16="http://schemas.microsoft.com/office/drawing/2014/main" id="{E399E6AA-1984-4EE9-8FF4-3F06347E452A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92;p48">
              <a:extLst>
                <a:ext uri="{FF2B5EF4-FFF2-40B4-BE49-F238E27FC236}">
                  <a16:creationId xmlns:a16="http://schemas.microsoft.com/office/drawing/2014/main" id="{91556656-BC6E-4799-BFB7-2902212C8BB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93;p48">
              <a:extLst>
                <a:ext uri="{FF2B5EF4-FFF2-40B4-BE49-F238E27FC236}">
                  <a16:creationId xmlns:a16="http://schemas.microsoft.com/office/drawing/2014/main" id="{D6A03C09-ABD3-4A71-AD56-CA9233995EBD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94;p48">
              <a:extLst>
                <a:ext uri="{FF2B5EF4-FFF2-40B4-BE49-F238E27FC236}">
                  <a16:creationId xmlns:a16="http://schemas.microsoft.com/office/drawing/2014/main" id="{F2D6670C-FC6C-4428-9643-745AC26CBF24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95;p48">
              <a:extLst>
                <a:ext uri="{FF2B5EF4-FFF2-40B4-BE49-F238E27FC236}">
                  <a16:creationId xmlns:a16="http://schemas.microsoft.com/office/drawing/2014/main" id="{3CCB9528-9EFD-4668-A533-1BDBD1D3A721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596;p48">
              <a:extLst>
                <a:ext uri="{FF2B5EF4-FFF2-40B4-BE49-F238E27FC236}">
                  <a16:creationId xmlns:a16="http://schemas.microsoft.com/office/drawing/2014/main" id="{78979870-F073-4839-8370-1DE44E25B67B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597;p48">
              <a:extLst>
                <a:ext uri="{FF2B5EF4-FFF2-40B4-BE49-F238E27FC236}">
                  <a16:creationId xmlns:a16="http://schemas.microsoft.com/office/drawing/2014/main" id="{ABE6941A-0AA5-4AC2-BEDE-6EBEB31F476E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98;p48">
              <a:extLst>
                <a:ext uri="{FF2B5EF4-FFF2-40B4-BE49-F238E27FC236}">
                  <a16:creationId xmlns:a16="http://schemas.microsoft.com/office/drawing/2014/main" id="{7E3D7702-6595-4042-BB80-1FE47CEAF6C8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99;p48">
              <a:extLst>
                <a:ext uri="{FF2B5EF4-FFF2-40B4-BE49-F238E27FC236}">
                  <a16:creationId xmlns:a16="http://schemas.microsoft.com/office/drawing/2014/main" id="{5CA6DE91-8F2D-4BF5-93D6-D6DA1AEE8B4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600;p48">
              <a:extLst>
                <a:ext uri="{FF2B5EF4-FFF2-40B4-BE49-F238E27FC236}">
                  <a16:creationId xmlns:a16="http://schemas.microsoft.com/office/drawing/2014/main" id="{B7FE77B9-6940-43EC-A67E-DF438F669D3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601;p48">
              <a:extLst>
                <a:ext uri="{FF2B5EF4-FFF2-40B4-BE49-F238E27FC236}">
                  <a16:creationId xmlns:a16="http://schemas.microsoft.com/office/drawing/2014/main" id="{D0AFAD61-2156-4CF9-84A5-DAD0A069DA7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602;p48">
              <a:extLst>
                <a:ext uri="{FF2B5EF4-FFF2-40B4-BE49-F238E27FC236}">
                  <a16:creationId xmlns:a16="http://schemas.microsoft.com/office/drawing/2014/main" id="{60AB6F79-B143-442F-924A-7B6A9C402918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603;p48">
              <a:extLst>
                <a:ext uri="{FF2B5EF4-FFF2-40B4-BE49-F238E27FC236}">
                  <a16:creationId xmlns:a16="http://schemas.microsoft.com/office/drawing/2014/main" id="{32BB5E50-F223-4B09-9576-5FCE4F06574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604;p48">
              <a:extLst>
                <a:ext uri="{FF2B5EF4-FFF2-40B4-BE49-F238E27FC236}">
                  <a16:creationId xmlns:a16="http://schemas.microsoft.com/office/drawing/2014/main" id="{AB805224-3351-4676-B74A-B405BF13EDC0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605;p48">
              <a:extLst>
                <a:ext uri="{FF2B5EF4-FFF2-40B4-BE49-F238E27FC236}">
                  <a16:creationId xmlns:a16="http://schemas.microsoft.com/office/drawing/2014/main" id="{6442F527-B889-445A-840C-785612EBCDE9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606;p48">
              <a:extLst>
                <a:ext uri="{FF2B5EF4-FFF2-40B4-BE49-F238E27FC236}">
                  <a16:creationId xmlns:a16="http://schemas.microsoft.com/office/drawing/2014/main" id="{56785CD1-E847-4BD3-ACF7-B7C57D0470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607;p48">
              <a:extLst>
                <a:ext uri="{FF2B5EF4-FFF2-40B4-BE49-F238E27FC236}">
                  <a16:creationId xmlns:a16="http://schemas.microsoft.com/office/drawing/2014/main" id="{3DBB17CB-A323-4C10-84BC-A6A8C60541EA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608;p48">
              <a:extLst>
                <a:ext uri="{FF2B5EF4-FFF2-40B4-BE49-F238E27FC236}">
                  <a16:creationId xmlns:a16="http://schemas.microsoft.com/office/drawing/2014/main" id="{F5EBFD1E-AEB6-4FB8-ABFB-07075F43E12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609;p48">
              <a:extLst>
                <a:ext uri="{FF2B5EF4-FFF2-40B4-BE49-F238E27FC236}">
                  <a16:creationId xmlns:a16="http://schemas.microsoft.com/office/drawing/2014/main" id="{0E036B5A-072B-4308-9DC4-FFDF73F6F92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" name="Google Shape;265;p19">
            <a:extLst>
              <a:ext uri="{FF2B5EF4-FFF2-40B4-BE49-F238E27FC236}">
                <a16:creationId xmlns:a16="http://schemas.microsoft.com/office/drawing/2014/main" id="{96964E6D-31B0-4E16-89AB-D8D848B08E76}"/>
              </a:ext>
            </a:extLst>
          </p:cNvPr>
          <p:cNvSpPr/>
          <p:nvPr/>
        </p:nvSpPr>
        <p:spPr>
          <a:xfrm rot="10800000">
            <a:off x="-1560773" y="-45224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266;p19">
            <a:extLst>
              <a:ext uri="{FF2B5EF4-FFF2-40B4-BE49-F238E27FC236}">
                <a16:creationId xmlns:a16="http://schemas.microsoft.com/office/drawing/2014/main" id="{2A317810-C58C-45C3-A2A8-E12FED21508A}"/>
              </a:ext>
            </a:extLst>
          </p:cNvPr>
          <p:cNvSpPr/>
          <p:nvPr/>
        </p:nvSpPr>
        <p:spPr>
          <a:xfrm rot="10800000">
            <a:off x="-1757660" y="-66502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267;p19">
            <a:extLst>
              <a:ext uri="{FF2B5EF4-FFF2-40B4-BE49-F238E27FC236}">
                <a16:creationId xmlns:a16="http://schemas.microsoft.com/office/drawing/2014/main" id="{878E1AA1-19ED-4FEE-BE67-0459AFC9B9AC}"/>
              </a:ext>
            </a:extLst>
          </p:cNvPr>
          <p:cNvSpPr/>
          <p:nvPr/>
        </p:nvSpPr>
        <p:spPr>
          <a:xfrm rot="10800000">
            <a:off x="-2039160" y="-45472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263;p19">
            <a:extLst>
              <a:ext uri="{FF2B5EF4-FFF2-40B4-BE49-F238E27FC236}">
                <a16:creationId xmlns:a16="http://schemas.microsoft.com/office/drawing/2014/main" id="{1D49CA8D-D8CC-43AE-A8A1-8B04887C41E8}"/>
              </a:ext>
            </a:extLst>
          </p:cNvPr>
          <p:cNvSpPr/>
          <p:nvPr/>
        </p:nvSpPr>
        <p:spPr>
          <a:xfrm>
            <a:off x="9909374" y="257936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264;p19">
            <a:extLst>
              <a:ext uri="{FF2B5EF4-FFF2-40B4-BE49-F238E27FC236}">
                <a16:creationId xmlns:a16="http://schemas.microsoft.com/office/drawing/2014/main" id="{467A209C-DBD4-4BD5-AC48-51D04316B79E}"/>
              </a:ext>
            </a:extLst>
          </p:cNvPr>
          <p:cNvSpPr/>
          <p:nvPr/>
        </p:nvSpPr>
        <p:spPr>
          <a:xfrm>
            <a:off x="10190874" y="236906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268;p19">
            <a:extLst>
              <a:ext uri="{FF2B5EF4-FFF2-40B4-BE49-F238E27FC236}">
                <a16:creationId xmlns:a16="http://schemas.microsoft.com/office/drawing/2014/main" id="{523E4F74-9159-47DC-923C-10D3746D7FD1}"/>
              </a:ext>
            </a:extLst>
          </p:cNvPr>
          <p:cNvSpPr/>
          <p:nvPr/>
        </p:nvSpPr>
        <p:spPr>
          <a:xfrm>
            <a:off x="12023726" y="513876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269;p19">
            <a:extLst>
              <a:ext uri="{FF2B5EF4-FFF2-40B4-BE49-F238E27FC236}">
                <a16:creationId xmlns:a16="http://schemas.microsoft.com/office/drawing/2014/main" id="{4435F8EA-056F-451E-9A62-5BBD62E69692}"/>
              </a:ext>
            </a:extLst>
          </p:cNvPr>
          <p:cNvSpPr/>
          <p:nvPr/>
        </p:nvSpPr>
        <p:spPr>
          <a:xfrm flipH="1">
            <a:off x="11807326" y="534906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270;p19">
            <a:extLst>
              <a:ext uri="{FF2B5EF4-FFF2-40B4-BE49-F238E27FC236}">
                <a16:creationId xmlns:a16="http://schemas.microsoft.com/office/drawing/2014/main" id="{91E86E21-2143-472C-9BCA-FEB321F326B8}"/>
              </a:ext>
            </a:extLst>
          </p:cNvPr>
          <p:cNvSpPr/>
          <p:nvPr/>
        </p:nvSpPr>
        <p:spPr>
          <a:xfrm flipH="1">
            <a:off x="11525826" y="513876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Rectangle: Top Corners Rounded 1260">
            <a:extLst>
              <a:ext uri="{FF2B5EF4-FFF2-40B4-BE49-F238E27FC236}">
                <a16:creationId xmlns:a16="http://schemas.microsoft.com/office/drawing/2014/main" id="{5EFF3989-D025-4F05-BAA9-A1FD7299D23C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62" name="Picture 2">
            <a:extLst>
              <a:ext uri="{FF2B5EF4-FFF2-40B4-BE49-F238E27FC236}">
                <a16:creationId xmlns:a16="http://schemas.microsoft.com/office/drawing/2014/main" id="{C305C7A8-373F-4EC3-BFD8-F8F2E065B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63" name="Title 1">
            <a:extLst>
              <a:ext uri="{FF2B5EF4-FFF2-40B4-BE49-F238E27FC236}">
                <a16:creationId xmlns:a16="http://schemas.microsoft.com/office/drawing/2014/main" id="{B22EF66C-8432-4E4D-86B5-604A3ACEA835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264" name="Straight Connector 1263">
            <a:extLst>
              <a:ext uri="{FF2B5EF4-FFF2-40B4-BE49-F238E27FC236}">
                <a16:creationId xmlns:a16="http://schemas.microsoft.com/office/drawing/2014/main" id="{44080242-7ADF-482C-BBAB-07ABA2D8440B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5" name="Title 1">
            <a:extLst>
              <a:ext uri="{FF2B5EF4-FFF2-40B4-BE49-F238E27FC236}">
                <a16:creationId xmlns:a16="http://schemas.microsoft.com/office/drawing/2014/main" id="{0D4A13EA-3DB9-4459-8FD9-9D71422908BE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266" name="Picture 2" descr="C.S.I. Group – ไทย">
            <a:extLst>
              <a:ext uri="{FF2B5EF4-FFF2-40B4-BE49-F238E27FC236}">
                <a16:creationId xmlns:a16="http://schemas.microsoft.com/office/drawing/2014/main" id="{BB729262-143C-4B48-A96C-C2510627C6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67" name="Google Shape;55;p7">
            <a:extLst>
              <a:ext uri="{FF2B5EF4-FFF2-40B4-BE49-F238E27FC236}">
                <a16:creationId xmlns:a16="http://schemas.microsoft.com/office/drawing/2014/main" id="{783A9B77-4890-4756-9CD3-6FE2D477F13B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8" name="Google Shape;56;p7">
            <a:extLst>
              <a:ext uri="{FF2B5EF4-FFF2-40B4-BE49-F238E27FC236}">
                <a16:creationId xmlns:a16="http://schemas.microsoft.com/office/drawing/2014/main" id="{C6443F75-6150-4477-8593-3F73EF31F7EE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Rectangle: Rounded Corners 1268">
            <a:extLst>
              <a:ext uri="{FF2B5EF4-FFF2-40B4-BE49-F238E27FC236}">
                <a16:creationId xmlns:a16="http://schemas.microsoft.com/office/drawing/2014/main" id="{E2FC295C-8A68-4738-81AC-D59E9CEA2201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F27AA873-ED15-47DA-84C7-748395C08879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4D002C81-C3D7-4194-B6E4-69F843A20D00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E4818660-B834-4CFC-BBFC-DE15BD2CF922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3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5885F834-F564-48E7-8913-D86996C12E69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61662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049;p57">
            <a:extLst>
              <a:ext uri="{FF2B5EF4-FFF2-40B4-BE49-F238E27FC236}">
                <a16:creationId xmlns:a16="http://schemas.microsoft.com/office/drawing/2014/main" id="{3ED96CAA-FC51-42B9-984F-C4B8A427136D}"/>
              </a:ext>
            </a:extLst>
          </p:cNvPr>
          <p:cNvGrpSpPr/>
          <p:nvPr/>
        </p:nvGrpSpPr>
        <p:grpSpPr>
          <a:xfrm>
            <a:off x="6174355" y="3611203"/>
            <a:ext cx="935620" cy="1360258"/>
            <a:chOff x="3609454" y="3072063"/>
            <a:chExt cx="1006152" cy="1462801"/>
          </a:xfrm>
        </p:grpSpPr>
        <p:sp>
          <p:nvSpPr>
            <p:cNvPr id="58" name="Google Shape;5050;p57">
              <a:extLst>
                <a:ext uri="{FF2B5EF4-FFF2-40B4-BE49-F238E27FC236}">
                  <a16:creationId xmlns:a16="http://schemas.microsoft.com/office/drawing/2014/main" id="{2CFC4CB2-CF06-48BC-9618-0D0152859233}"/>
                </a:ext>
              </a:extLst>
            </p:cNvPr>
            <p:cNvSpPr/>
            <p:nvPr/>
          </p:nvSpPr>
          <p:spPr>
            <a:xfrm>
              <a:off x="3665631" y="4317492"/>
              <a:ext cx="915784" cy="217372"/>
            </a:xfrm>
            <a:custGeom>
              <a:avLst/>
              <a:gdLst/>
              <a:ahLst/>
              <a:cxnLst/>
              <a:rect l="l" t="t" r="r" b="b"/>
              <a:pathLst>
                <a:path w="45319" h="10757" extrusionOk="0">
                  <a:moveTo>
                    <a:pt x="18128" y="1"/>
                  </a:moveTo>
                  <a:lnTo>
                    <a:pt x="13898" y="363"/>
                  </a:lnTo>
                  <a:lnTo>
                    <a:pt x="10031" y="847"/>
                  </a:lnTo>
                  <a:lnTo>
                    <a:pt x="6647" y="1572"/>
                  </a:lnTo>
                  <a:lnTo>
                    <a:pt x="5197" y="1934"/>
                  </a:lnTo>
                  <a:lnTo>
                    <a:pt x="3868" y="2297"/>
                  </a:lnTo>
                  <a:lnTo>
                    <a:pt x="2780" y="2780"/>
                  </a:lnTo>
                  <a:lnTo>
                    <a:pt x="1813" y="3264"/>
                  </a:lnTo>
                  <a:lnTo>
                    <a:pt x="1088" y="3747"/>
                  </a:lnTo>
                  <a:lnTo>
                    <a:pt x="484" y="4230"/>
                  </a:lnTo>
                  <a:lnTo>
                    <a:pt x="121" y="4835"/>
                  </a:lnTo>
                  <a:lnTo>
                    <a:pt x="0" y="5318"/>
                  </a:lnTo>
                  <a:lnTo>
                    <a:pt x="121" y="5922"/>
                  </a:lnTo>
                  <a:lnTo>
                    <a:pt x="484" y="6406"/>
                  </a:lnTo>
                  <a:lnTo>
                    <a:pt x="1088" y="7010"/>
                  </a:lnTo>
                  <a:lnTo>
                    <a:pt x="1813" y="7493"/>
                  </a:lnTo>
                  <a:lnTo>
                    <a:pt x="2780" y="7977"/>
                  </a:lnTo>
                  <a:lnTo>
                    <a:pt x="3868" y="8339"/>
                  </a:lnTo>
                  <a:lnTo>
                    <a:pt x="5197" y="8823"/>
                  </a:lnTo>
                  <a:lnTo>
                    <a:pt x="6647" y="9185"/>
                  </a:lnTo>
                  <a:lnTo>
                    <a:pt x="10031" y="9910"/>
                  </a:lnTo>
                  <a:lnTo>
                    <a:pt x="13898" y="10394"/>
                  </a:lnTo>
                  <a:lnTo>
                    <a:pt x="18128" y="10635"/>
                  </a:lnTo>
                  <a:lnTo>
                    <a:pt x="22720" y="10756"/>
                  </a:lnTo>
                  <a:lnTo>
                    <a:pt x="27191" y="10635"/>
                  </a:lnTo>
                  <a:lnTo>
                    <a:pt x="31421" y="10394"/>
                  </a:lnTo>
                  <a:lnTo>
                    <a:pt x="35288" y="9910"/>
                  </a:lnTo>
                  <a:lnTo>
                    <a:pt x="38672" y="9185"/>
                  </a:lnTo>
                  <a:lnTo>
                    <a:pt x="40122" y="8823"/>
                  </a:lnTo>
                  <a:lnTo>
                    <a:pt x="41451" y="8339"/>
                  </a:lnTo>
                  <a:lnTo>
                    <a:pt x="42539" y="7977"/>
                  </a:lnTo>
                  <a:lnTo>
                    <a:pt x="43505" y="7493"/>
                  </a:lnTo>
                  <a:lnTo>
                    <a:pt x="44231" y="7010"/>
                  </a:lnTo>
                  <a:lnTo>
                    <a:pt x="44835" y="6406"/>
                  </a:lnTo>
                  <a:lnTo>
                    <a:pt x="45197" y="5922"/>
                  </a:lnTo>
                  <a:lnTo>
                    <a:pt x="45318" y="5318"/>
                  </a:lnTo>
                  <a:lnTo>
                    <a:pt x="45197" y="4835"/>
                  </a:lnTo>
                  <a:lnTo>
                    <a:pt x="44835" y="4230"/>
                  </a:lnTo>
                  <a:lnTo>
                    <a:pt x="44231" y="3747"/>
                  </a:lnTo>
                  <a:lnTo>
                    <a:pt x="43505" y="3264"/>
                  </a:lnTo>
                  <a:lnTo>
                    <a:pt x="42539" y="2780"/>
                  </a:lnTo>
                  <a:lnTo>
                    <a:pt x="41451" y="2297"/>
                  </a:lnTo>
                  <a:lnTo>
                    <a:pt x="40122" y="1934"/>
                  </a:lnTo>
                  <a:lnTo>
                    <a:pt x="38672" y="1572"/>
                  </a:lnTo>
                  <a:lnTo>
                    <a:pt x="35288" y="847"/>
                  </a:lnTo>
                  <a:lnTo>
                    <a:pt x="31421" y="363"/>
                  </a:lnTo>
                  <a:lnTo>
                    <a:pt x="2719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51;p57">
              <a:extLst>
                <a:ext uri="{FF2B5EF4-FFF2-40B4-BE49-F238E27FC236}">
                  <a16:creationId xmlns:a16="http://schemas.microsoft.com/office/drawing/2014/main" id="{A708E3FD-AFA5-4946-99B7-7EC561396491}"/>
                </a:ext>
              </a:extLst>
            </p:cNvPr>
            <p:cNvSpPr/>
            <p:nvPr/>
          </p:nvSpPr>
          <p:spPr>
            <a:xfrm>
              <a:off x="3685172" y="3072063"/>
              <a:ext cx="417608" cy="598304"/>
            </a:xfrm>
            <a:custGeom>
              <a:avLst/>
              <a:gdLst/>
              <a:ahLst/>
              <a:cxnLst/>
              <a:rect l="l" t="t" r="r" b="b"/>
              <a:pathLst>
                <a:path w="20666" h="29608" extrusionOk="0">
                  <a:moveTo>
                    <a:pt x="8339" y="0"/>
                  </a:moveTo>
                  <a:lnTo>
                    <a:pt x="7372" y="121"/>
                  </a:lnTo>
                  <a:lnTo>
                    <a:pt x="6405" y="242"/>
                  </a:lnTo>
                  <a:lnTo>
                    <a:pt x="5438" y="484"/>
                  </a:lnTo>
                  <a:lnTo>
                    <a:pt x="4592" y="846"/>
                  </a:lnTo>
                  <a:lnTo>
                    <a:pt x="3867" y="1330"/>
                  </a:lnTo>
                  <a:lnTo>
                    <a:pt x="3142" y="1934"/>
                  </a:lnTo>
                  <a:lnTo>
                    <a:pt x="2538" y="2538"/>
                  </a:lnTo>
                  <a:lnTo>
                    <a:pt x="1934" y="3263"/>
                  </a:lnTo>
                  <a:lnTo>
                    <a:pt x="1450" y="3988"/>
                  </a:lnTo>
                  <a:lnTo>
                    <a:pt x="1088" y="4834"/>
                  </a:lnTo>
                  <a:lnTo>
                    <a:pt x="725" y="5680"/>
                  </a:lnTo>
                  <a:lnTo>
                    <a:pt x="484" y="6526"/>
                  </a:lnTo>
                  <a:lnTo>
                    <a:pt x="242" y="7614"/>
                  </a:lnTo>
                  <a:lnTo>
                    <a:pt x="121" y="8701"/>
                  </a:lnTo>
                  <a:lnTo>
                    <a:pt x="0" y="10756"/>
                  </a:lnTo>
                  <a:lnTo>
                    <a:pt x="121" y="12931"/>
                  </a:lnTo>
                  <a:lnTo>
                    <a:pt x="363" y="15106"/>
                  </a:lnTo>
                  <a:lnTo>
                    <a:pt x="725" y="17040"/>
                  </a:lnTo>
                  <a:lnTo>
                    <a:pt x="1330" y="18853"/>
                  </a:lnTo>
                  <a:lnTo>
                    <a:pt x="1692" y="19698"/>
                  </a:lnTo>
                  <a:lnTo>
                    <a:pt x="2175" y="20544"/>
                  </a:lnTo>
                  <a:lnTo>
                    <a:pt x="2659" y="21390"/>
                  </a:lnTo>
                  <a:lnTo>
                    <a:pt x="3263" y="22236"/>
                  </a:lnTo>
                  <a:lnTo>
                    <a:pt x="3867" y="22961"/>
                  </a:lnTo>
                  <a:lnTo>
                    <a:pt x="4713" y="23566"/>
                  </a:lnTo>
                  <a:lnTo>
                    <a:pt x="5438" y="24170"/>
                  </a:lnTo>
                  <a:lnTo>
                    <a:pt x="6284" y="24774"/>
                  </a:lnTo>
                  <a:lnTo>
                    <a:pt x="7976" y="25620"/>
                  </a:lnTo>
                  <a:lnTo>
                    <a:pt x="9789" y="26466"/>
                  </a:lnTo>
                  <a:lnTo>
                    <a:pt x="13535" y="27795"/>
                  </a:lnTo>
                  <a:lnTo>
                    <a:pt x="15348" y="28641"/>
                  </a:lnTo>
                  <a:lnTo>
                    <a:pt x="17161" y="29487"/>
                  </a:lnTo>
                  <a:lnTo>
                    <a:pt x="17161" y="29608"/>
                  </a:lnTo>
                  <a:lnTo>
                    <a:pt x="17523" y="29608"/>
                  </a:lnTo>
                  <a:lnTo>
                    <a:pt x="17523" y="28883"/>
                  </a:lnTo>
                  <a:lnTo>
                    <a:pt x="17523" y="28279"/>
                  </a:lnTo>
                  <a:lnTo>
                    <a:pt x="17765" y="27070"/>
                  </a:lnTo>
                  <a:lnTo>
                    <a:pt x="18248" y="25983"/>
                  </a:lnTo>
                  <a:lnTo>
                    <a:pt x="18732" y="24774"/>
                  </a:lnTo>
                  <a:lnTo>
                    <a:pt x="19457" y="22961"/>
                  </a:lnTo>
                  <a:lnTo>
                    <a:pt x="20061" y="21028"/>
                  </a:lnTo>
                  <a:lnTo>
                    <a:pt x="20423" y="18973"/>
                  </a:lnTo>
                  <a:lnTo>
                    <a:pt x="20665" y="16798"/>
                  </a:lnTo>
                  <a:lnTo>
                    <a:pt x="20665" y="14623"/>
                  </a:lnTo>
                  <a:lnTo>
                    <a:pt x="20423" y="12568"/>
                  </a:lnTo>
                  <a:lnTo>
                    <a:pt x="20061" y="10635"/>
                  </a:lnTo>
                  <a:lnTo>
                    <a:pt x="19577" y="8822"/>
                  </a:lnTo>
                  <a:lnTo>
                    <a:pt x="18852" y="7009"/>
                  </a:lnTo>
                  <a:lnTo>
                    <a:pt x="17886" y="5318"/>
                  </a:lnTo>
                  <a:lnTo>
                    <a:pt x="16798" y="3747"/>
                  </a:lnTo>
                  <a:lnTo>
                    <a:pt x="16194" y="3022"/>
                  </a:lnTo>
                  <a:lnTo>
                    <a:pt x="15469" y="2417"/>
                  </a:lnTo>
                  <a:lnTo>
                    <a:pt x="14744" y="1813"/>
                  </a:lnTo>
                  <a:lnTo>
                    <a:pt x="13898" y="1330"/>
                  </a:lnTo>
                  <a:lnTo>
                    <a:pt x="13052" y="846"/>
                  </a:lnTo>
                  <a:lnTo>
                    <a:pt x="12085" y="605"/>
                  </a:lnTo>
                  <a:lnTo>
                    <a:pt x="11239" y="363"/>
                  </a:lnTo>
                  <a:lnTo>
                    <a:pt x="10272" y="121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052;p57">
              <a:extLst>
                <a:ext uri="{FF2B5EF4-FFF2-40B4-BE49-F238E27FC236}">
                  <a16:creationId xmlns:a16="http://schemas.microsoft.com/office/drawing/2014/main" id="{4AFBF8D9-7D28-4E49-8884-21221A33C0C6}"/>
                </a:ext>
              </a:extLst>
            </p:cNvPr>
            <p:cNvSpPr/>
            <p:nvPr/>
          </p:nvSpPr>
          <p:spPr>
            <a:xfrm>
              <a:off x="3763314" y="3174616"/>
              <a:ext cx="415163" cy="949975"/>
            </a:xfrm>
            <a:custGeom>
              <a:avLst/>
              <a:gdLst/>
              <a:ahLst/>
              <a:cxnLst/>
              <a:rect l="l" t="t" r="r" b="b"/>
              <a:pathLst>
                <a:path w="20545" h="47011" extrusionOk="0">
                  <a:moveTo>
                    <a:pt x="2538" y="1"/>
                  </a:moveTo>
                  <a:lnTo>
                    <a:pt x="2417" y="122"/>
                  </a:lnTo>
                  <a:lnTo>
                    <a:pt x="2417" y="243"/>
                  </a:lnTo>
                  <a:lnTo>
                    <a:pt x="4955" y="5197"/>
                  </a:lnTo>
                  <a:lnTo>
                    <a:pt x="7251" y="10273"/>
                  </a:lnTo>
                  <a:lnTo>
                    <a:pt x="7251" y="10273"/>
                  </a:lnTo>
                  <a:lnTo>
                    <a:pt x="5559" y="8944"/>
                  </a:lnTo>
                  <a:lnTo>
                    <a:pt x="3867" y="7856"/>
                  </a:lnTo>
                  <a:lnTo>
                    <a:pt x="2055" y="6889"/>
                  </a:lnTo>
                  <a:lnTo>
                    <a:pt x="121" y="6164"/>
                  </a:lnTo>
                  <a:lnTo>
                    <a:pt x="0" y="6164"/>
                  </a:lnTo>
                  <a:lnTo>
                    <a:pt x="0" y="6285"/>
                  </a:lnTo>
                  <a:lnTo>
                    <a:pt x="2176" y="7373"/>
                  </a:lnTo>
                  <a:lnTo>
                    <a:pt x="4109" y="8460"/>
                  </a:lnTo>
                  <a:lnTo>
                    <a:pt x="6043" y="9910"/>
                  </a:lnTo>
                  <a:lnTo>
                    <a:pt x="7735" y="11361"/>
                  </a:lnTo>
                  <a:lnTo>
                    <a:pt x="9306" y="15107"/>
                  </a:lnTo>
                  <a:lnTo>
                    <a:pt x="10756" y="18974"/>
                  </a:lnTo>
                  <a:lnTo>
                    <a:pt x="9668" y="17886"/>
                  </a:lnTo>
                  <a:lnTo>
                    <a:pt x="8460" y="17040"/>
                  </a:lnTo>
                  <a:lnTo>
                    <a:pt x="7251" y="16195"/>
                  </a:lnTo>
                  <a:lnTo>
                    <a:pt x="5922" y="15469"/>
                  </a:lnTo>
                  <a:lnTo>
                    <a:pt x="4472" y="14744"/>
                  </a:lnTo>
                  <a:lnTo>
                    <a:pt x="3142" y="14261"/>
                  </a:lnTo>
                  <a:lnTo>
                    <a:pt x="1692" y="13778"/>
                  </a:lnTo>
                  <a:lnTo>
                    <a:pt x="242" y="13294"/>
                  </a:lnTo>
                  <a:lnTo>
                    <a:pt x="242" y="13415"/>
                  </a:lnTo>
                  <a:lnTo>
                    <a:pt x="242" y="13536"/>
                  </a:lnTo>
                  <a:lnTo>
                    <a:pt x="1813" y="14140"/>
                  </a:lnTo>
                  <a:lnTo>
                    <a:pt x="3384" y="14744"/>
                  </a:lnTo>
                  <a:lnTo>
                    <a:pt x="4834" y="15469"/>
                  </a:lnTo>
                  <a:lnTo>
                    <a:pt x="6164" y="16315"/>
                  </a:lnTo>
                  <a:lnTo>
                    <a:pt x="7493" y="17161"/>
                  </a:lnTo>
                  <a:lnTo>
                    <a:pt x="8822" y="18128"/>
                  </a:lnTo>
                  <a:lnTo>
                    <a:pt x="11360" y="20303"/>
                  </a:lnTo>
                  <a:lnTo>
                    <a:pt x="12448" y="23325"/>
                  </a:lnTo>
                  <a:lnTo>
                    <a:pt x="14502" y="29246"/>
                  </a:lnTo>
                  <a:lnTo>
                    <a:pt x="16436" y="35168"/>
                  </a:lnTo>
                  <a:lnTo>
                    <a:pt x="18248" y="40727"/>
                  </a:lnTo>
                  <a:lnTo>
                    <a:pt x="19215" y="43869"/>
                  </a:lnTo>
                  <a:lnTo>
                    <a:pt x="19698" y="45440"/>
                  </a:lnTo>
                  <a:lnTo>
                    <a:pt x="20182" y="46890"/>
                  </a:lnTo>
                  <a:lnTo>
                    <a:pt x="20303" y="47011"/>
                  </a:lnTo>
                  <a:lnTo>
                    <a:pt x="20544" y="47011"/>
                  </a:lnTo>
                  <a:lnTo>
                    <a:pt x="20544" y="46890"/>
                  </a:lnTo>
                  <a:lnTo>
                    <a:pt x="19819" y="43990"/>
                  </a:lnTo>
                  <a:lnTo>
                    <a:pt x="18973" y="41089"/>
                  </a:lnTo>
                  <a:lnTo>
                    <a:pt x="17040" y="34926"/>
                  </a:lnTo>
                  <a:lnTo>
                    <a:pt x="15106" y="28884"/>
                  </a:lnTo>
                  <a:lnTo>
                    <a:pt x="13052" y="22841"/>
                  </a:lnTo>
                  <a:lnTo>
                    <a:pt x="11723" y="19337"/>
                  </a:lnTo>
                  <a:lnTo>
                    <a:pt x="10393" y="15832"/>
                  </a:lnTo>
                  <a:lnTo>
                    <a:pt x="10635" y="13536"/>
                  </a:lnTo>
                  <a:lnTo>
                    <a:pt x="10877" y="11361"/>
                  </a:lnTo>
                  <a:lnTo>
                    <a:pt x="11602" y="8823"/>
                  </a:lnTo>
                  <a:lnTo>
                    <a:pt x="12327" y="6164"/>
                  </a:lnTo>
                  <a:lnTo>
                    <a:pt x="12327" y="6043"/>
                  </a:lnTo>
                  <a:lnTo>
                    <a:pt x="12206" y="6164"/>
                  </a:lnTo>
                  <a:lnTo>
                    <a:pt x="11360" y="7977"/>
                  </a:lnTo>
                  <a:lnTo>
                    <a:pt x="10635" y="10031"/>
                  </a:lnTo>
                  <a:lnTo>
                    <a:pt x="10031" y="12207"/>
                  </a:lnTo>
                  <a:lnTo>
                    <a:pt x="9910" y="13294"/>
                  </a:lnTo>
                  <a:lnTo>
                    <a:pt x="9789" y="14382"/>
                  </a:lnTo>
                  <a:lnTo>
                    <a:pt x="8097" y="10394"/>
                  </a:lnTo>
                  <a:lnTo>
                    <a:pt x="6164" y="6527"/>
                  </a:lnTo>
                  <a:lnTo>
                    <a:pt x="6164" y="4956"/>
                  </a:lnTo>
                  <a:lnTo>
                    <a:pt x="6164" y="3264"/>
                  </a:lnTo>
                  <a:lnTo>
                    <a:pt x="6284" y="1693"/>
                  </a:lnTo>
                  <a:lnTo>
                    <a:pt x="6405" y="1"/>
                  </a:lnTo>
                  <a:lnTo>
                    <a:pt x="6284" y="1"/>
                  </a:lnTo>
                  <a:lnTo>
                    <a:pt x="6043" y="1451"/>
                  </a:lnTo>
                  <a:lnTo>
                    <a:pt x="5801" y="2901"/>
                  </a:lnTo>
                  <a:lnTo>
                    <a:pt x="5801" y="4351"/>
                  </a:lnTo>
                  <a:lnTo>
                    <a:pt x="5801" y="5802"/>
                  </a:lnTo>
                  <a:lnTo>
                    <a:pt x="4351" y="2901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53;p57">
              <a:extLst>
                <a:ext uri="{FF2B5EF4-FFF2-40B4-BE49-F238E27FC236}">
                  <a16:creationId xmlns:a16="http://schemas.microsoft.com/office/drawing/2014/main" id="{C72093AE-34FB-4DCD-9535-E9E1A94BBB73}"/>
                </a:ext>
              </a:extLst>
            </p:cNvPr>
            <p:cNvSpPr/>
            <p:nvPr/>
          </p:nvSpPr>
          <p:spPr>
            <a:xfrm>
              <a:off x="3961105" y="3242998"/>
              <a:ext cx="36656" cy="83053"/>
            </a:xfrm>
            <a:custGeom>
              <a:avLst/>
              <a:gdLst/>
              <a:ahLst/>
              <a:cxnLst/>
              <a:rect l="l" t="t" r="r" b="b"/>
              <a:pathLst>
                <a:path w="1814" h="4110" extrusionOk="0">
                  <a:moveTo>
                    <a:pt x="1814" y="1"/>
                  </a:moveTo>
                  <a:lnTo>
                    <a:pt x="1572" y="122"/>
                  </a:lnTo>
                  <a:lnTo>
                    <a:pt x="1089" y="1088"/>
                  </a:lnTo>
                  <a:lnTo>
                    <a:pt x="605" y="2055"/>
                  </a:lnTo>
                  <a:lnTo>
                    <a:pt x="243" y="3143"/>
                  </a:lnTo>
                  <a:lnTo>
                    <a:pt x="1" y="4109"/>
                  </a:lnTo>
                  <a:lnTo>
                    <a:pt x="1" y="4109"/>
                  </a:lnTo>
                  <a:lnTo>
                    <a:pt x="847" y="2176"/>
                  </a:lnTo>
                  <a:lnTo>
                    <a:pt x="1814" y="122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54;p57">
              <a:extLst>
                <a:ext uri="{FF2B5EF4-FFF2-40B4-BE49-F238E27FC236}">
                  <a16:creationId xmlns:a16="http://schemas.microsoft.com/office/drawing/2014/main" id="{46E8413F-F2A1-4F6F-9B6D-C654F8B34982}"/>
                </a:ext>
              </a:extLst>
            </p:cNvPr>
            <p:cNvSpPr/>
            <p:nvPr/>
          </p:nvSpPr>
          <p:spPr>
            <a:xfrm>
              <a:off x="3746219" y="3409064"/>
              <a:ext cx="85498" cy="31766"/>
            </a:xfrm>
            <a:custGeom>
              <a:avLst/>
              <a:gdLst/>
              <a:ahLst/>
              <a:cxnLst/>
              <a:rect l="l" t="t" r="r" b="b"/>
              <a:pathLst>
                <a:path w="4231" h="1572" extrusionOk="0">
                  <a:moveTo>
                    <a:pt x="0" y="0"/>
                  </a:moveTo>
                  <a:lnTo>
                    <a:pt x="2055" y="725"/>
                  </a:lnTo>
                  <a:lnTo>
                    <a:pt x="3988" y="1571"/>
                  </a:lnTo>
                  <a:lnTo>
                    <a:pt x="4230" y="1450"/>
                  </a:lnTo>
                  <a:lnTo>
                    <a:pt x="4109" y="1330"/>
                  </a:lnTo>
                  <a:lnTo>
                    <a:pt x="3142" y="846"/>
                  </a:lnTo>
                  <a:lnTo>
                    <a:pt x="2176" y="484"/>
                  </a:lnTo>
                  <a:lnTo>
                    <a:pt x="1088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55;p57">
              <a:extLst>
                <a:ext uri="{FF2B5EF4-FFF2-40B4-BE49-F238E27FC236}">
                  <a16:creationId xmlns:a16="http://schemas.microsoft.com/office/drawing/2014/main" id="{67C7F9A3-5EC1-42B1-95BC-103F14D37774}"/>
                </a:ext>
              </a:extLst>
            </p:cNvPr>
            <p:cNvSpPr/>
            <p:nvPr/>
          </p:nvSpPr>
          <p:spPr>
            <a:xfrm>
              <a:off x="3755979" y="3189287"/>
              <a:ext cx="26896" cy="19541"/>
            </a:xfrm>
            <a:custGeom>
              <a:avLst/>
              <a:gdLst/>
              <a:ahLst/>
              <a:cxnLst/>
              <a:rect l="l" t="t" r="r" b="b"/>
              <a:pathLst>
                <a:path w="1331" h="967" extrusionOk="0">
                  <a:moveTo>
                    <a:pt x="1" y="0"/>
                  </a:moveTo>
                  <a:lnTo>
                    <a:pt x="1" y="121"/>
                  </a:lnTo>
                  <a:lnTo>
                    <a:pt x="1330" y="967"/>
                  </a:lnTo>
                  <a:lnTo>
                    <a:pt x="1330" y="846"/>
                  </a:lnTo>
                  <a:lnTo>
                    <a:pt x="72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056;p57">
              <a:extLst>
                <a:ext uri="{FF2B5EF4-FFF2-40B4-BE49-F238E27FC236}">
                  <a16:creationId xmlns:a16="http://schemas.microsoft.com/office/drawing/2014/main" id="{FF5C425A-E275-4725-B1F5-D7C982CA5C12}"/>
                </a:ext>
              </a:extLst>
            </p:cNvPr>
            <p:cNvSpPr/>
            <p:nvPr/>
          </p:nvSpPr>
          <p:spPr>
            <a:xfrm>
              <a:off x="4124725" y="3135555"/>
              <a:ext cx="490881" cy="559243"/>
            </a:xfrm>
            <a:custGeom>
              <a:avLst/>
              <a:gdLst/>
              <a:ahLst/>
              <a:cxnLst/>
              <a:rect l="l" t="t" r="r" b="b"/>
              <a:pathLst>
                <a:path w="24292" h="27675" extrusionOk="0">
                  <a:moveTo>
                    <a:pt x="16315" y="0"/>
                  </a:moveTo>
                  <a:lnTo>
                    <a:pt x="15348" y="121"/>
                  </a:lnTo>
                  <a:lnTo>
                    <a:pt x="13294" y="605"/>
                  </a:lnTo>
                  <a:lnTo>
                    <a:pt x="11481" y="1088"/>
                  </a:lnTo>
                  <a:lnTo>
                    <a:pt x="9669" y="1813"/>
                  </a:lnTo>
                  <a:lnTo>
                    <a:pt x="7856" y="2780"/>
                  </a:lnTo>
                  <a:lnTo>
                    <a:pt x="6285" y="3867"/>
                  </a:lnTo>
                  <a:lnTo>
                    <a:pt x="4714" y="5197"/>
                  </a:lnTo>
                  <a:lnTo>
                    <a:pt x="3384" y="6526"/>
                  </a:lnTo>
                  <a:lnTo>
                    <a:pt x="2176" y="8097"/>
                  </a:lnTo>
                  <a:lnTo>
                    <a:pt x="1209" y="9789"/>
                  </a:lnTo>
                  <a:lnTo>
                    <a:pt x="363" y="11723"/>
                  </a:lnTo>
                  <a:lnTo>
                    <a:pt x="122" y="12689"/>
                  </a:lnTo>
                  <a:lnTo>
                    <a:pt x="1" y="13898"/>
                  </a:lnTo>
                  <a:lnTo>
                    <a:pt x="1" y="15227"/>
                  </a:lnTo>
                  <a:lnTo>
                    <a:pt x="122" y="16436"/>
                  </a:lnTo>
                  <a:lnTo>
                    <a:pt x="363" y="17765"/>
                  </a:lnTo>
                  <a:lnTo>
                    <a:pt x="605" y="19094"/>
                  </a:lnTo>
                  <a:lnTo>
                    <a:pt x="1451" y="21753"/>
                  </a:lnTo>
                  <a:lnTo>
                    <a:pt x="2297" y="24049"/>
                  </a:lnTo>
                  <a:lnTo>
                    <a:pt x="3264" y="25983"/>
                  </a:lnTo>
                  <a:lnTo>
                    <a:pt x="3868" y="27191"/>
                  </a:lnTo>
                  <a:lnTo>
                    <a:pt x="4230" y="27674"/>
                  </a:lnTo>
                  <a:lnTo>
                    <a:pt x="14019" y="24774"/>
                  </a:lnTo>
                  <a:lnTo>
                    <a:pt x="15832" y="24170"/>
                  </a:lnTo>
                  <a:lnTo>
                    <a:pt x="17644" y="23324"/>
                  </a:lnTo>
                  <a:lnTo>
                    <a:pt x="18370" y="22841"/>
                  </a:lnTo>
                  <a:lnTo>
                    <a:pt x="19095" y="22236"/>
                  </a:lnTo>
                  <a:lnTo>
                    <a:pt x="19820" y="21632"/>
                  </a:lnTo>
                  <a:lnTo>
                    <a:pt x="20545" y="20907"/>
                  </a:lnTo>
                  <a:lnTo>
                    <a:pt x="21753" y="19215"/>
                  </a:lnTo>
                  <a:lnTo>
                    <a:pt x="22599" y="17402"/>
                  </a:lnTo>
                  <a:lnTo>
                    <a:pt x="23324" y="15590"/>
                  </a:lnTo>
                  <a:lnTo>
                    <a:pt x="23808" y="13535"/>
                  </a:lnTo>
                  <a:lnTo>
                    <a:pt x="24049" y="11360"/>
                  </a:lnTo>
                  <a:lnTo>
                    <a:pt x="24291" y="9064"/>
                  </a:lnTo>
                  <a:lnTo>
                    <a:pt x="24291" y="7855"/>
                  </a:lnTo>
                  <a:lnTo>
                    <a:pt x="24170" y="6768"/>
                  </a:lnTo>
                  <a:lnTo>
                    <a:pt x="23929" y="5559"/>
                  </a:lnTo>
                  <a:lnTo>
                    <a:pt x="23687" y="4593"/>
                  </a:lnTo>
                  <a:lnTo>
                    <a:pt x="23324" y="3747"/>
                  </a:lnTo>
                  <a:lnTo>
                    <a:pt x="22962" y="3022"/>
                  </a:lnTo>
                  <a:lnTo>
                    <a:pt x="22478" y="2417"/>
                  </a:lnTo>
                  <a:lnTo>
                    <a:pt x="21995" y="1813"/>
                  </a:lnTo>
                  <a:lnTo>
                    <a:pt x="21391" y="1209"/>
                  </a:lnTo>
                  <a:lnTo>
                    <a:pt x="20666" y="846"/>
                  </a:lnTo>
                  <a:lnTo>
                    <a:pt x="19941" y="484"/>
                  </a:lnTo>
                  <a:lnTo>
                    <a:pt x="19215" y="242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057;p57">
              <a:extLst>
                <a:ext uri="{FF2B5EF4-FFF2-40B4-BE49-F238E27FC236}">
                  <a16:creationId xmlns:a16="http://schemas.microsoft.com/office/drawing/2014/main" id="{99C42745-84F3-4AE4-8B5A-408FEE5A24CC}"/>
                </a:ext>
              </a:extLst>
            </p:cNvPr>
            <p:cNvSpPr/>
            <p:nvPr/>
          </p:nvSpPr>
          <p:spPr>
            <a:xfrm>
              <a:off x="4112520" y="3267429"/>
              <a:ext cx="393177" cy="886463"/>
            </a:xfrm>
            <a:custGeom>
              <a:avLst/>
              <a:gdLst/>
              <a:ahLst/>
              <a:cxnLst/>
              <a:rect l="l" t="t" r="r" b="b"/>
              <a:pathLst>
                <a:path w="19457" h="43868" extrusionOk="0">
                  <a:moveTo>
                    <a:pt x="18974" y="0"/>
                  </a:moveTo>
                  <a:lnTo>
                    <a:pt x="17644" y="846"/>
                  </a:lnTo>
                  <a:lnTo>
                    <a:pt x="16315" y="1571"/>
                  </a:lnTo>
                  <a:lnTo>
                    <a:pt x="13415" y="2780"/>
                  </a:lnTo>
                  <a:lnTo>
                    <a:pt x="14744" y="363"/>
                  </a:lnTo>
                  <a:lnTo>
                    <a:pt x="14744" y="242"/>
                  </a:lnTo>
                  <a:lnTo>
                    <a:pt x="14623" y="121"/>
                  </a:lnTo>
                  <a:lnTo>
                    <a:pt x="14381" y="121"/>
                  </a:lnTo>
                  <a:lnTo>
                    <a:pt x="13173" y="2055"/>
                  </a:lnTo>
                  <a:lnTo>
                    <a:pt x="11964" y="3988"/>
                  </a:lnTo>
                  <a:lnTo>
                    <a:pt x="10756" y="5922"/>
                  </a:lnTo>
                  <a:lnTo>
                    <a:pt x="9789" y="7976"/>
                  </a:lnTo>
                  <a:lnTo>
                    <a:pt x="9547" y="6163"/>
                  </a:lnTo>
                  <a:lnTo>
                    <a:pt x="9427" y="4472"/>
                  </a:lnTo>
                  <a:lnTo>
                    <a:pt x="9306" y="2659"/>
                  </a:lnTo>
                  <a:lnTo>
                    <a:pt x="9427" y="846"/>
                  </a:lnTo>
                  <a:lnTo>
                    <a:pt x="9306" y="846"/>
                  </a:lnTo>
                  <a:lnTo>
                    <a:pt x="9064" y="2780"/>
                  </a:lnTo>
                  <a:lnTo>
                    <a:pt x="9064" y="4713"/>
                  </a:lnTo>
                  <a:lnTo>
                    <a:pt x="9185" y="6768"/>
                  </a:lnTo>
                  <a:lnTo>
                    <a:pt x="9427" y="8701"/>
                  </a:lnTo>
                  <a:lnTo>
                    <a:pt x="7735" y="12206"/>
                  </a:lnTo>
                  <a:lnTo>
                    <a:pt x="6285" y="15710"/>
                  </a:lnTo>
                  <a:lnTo>
                    <a:pt x="5680" y="13535"/>
                  </a:lnTo>
                  <a:lnTo>
                    <a:pt x="5076" y="11481"/>
                  </a:lnTo>
                  <a:lnTo>
                    <a:pt x="4714" y="9910"/>
                  </a:lnTo>
                  <a:lnTo>
                    <a:pt x="4593" y="8339"/>
                  </a:lnTo>
                  <a:lnTo>
                    <a:pt x="4472" y="6768"/>
                  </a:lnTo>
                  <a:lnTo>
                    <a:pt x="4593" y="5197"/>
                  </a:lnTo>
                  <a:lnTo>
                    <a:pt x="4593" y="5076"/>
                  </a:lnTo>
                  <a:lnTo>
                    <a:pt x="4472" y="5197"/>
                  </a:lnTo>
                  <a:lnTo>
                    <a:pt x="4351" y="6647"/>
                  </a:lnTo>
                  <a:lnTo>
                    <a:pt x="4230" y="8097"/>
                  </a:lnTo>
                  <a:lnTo>
                    <a:pt x="4351" y="9547"/>
                  </a:lnTo>
                  <a:lnTo>
                    <a:pt x="4472" y="10997"/>
                  </a:lnTo>
                  <a:lnTo>
                    <a:pt x="4593" y="12447"/>
                  </a:lnTo>
                  <a:lnTo>
                    <a:pt x="4955" y="13898"/>
                  </a:lnTo>
                  <a:lnTo>
                    <a:pt x="5318" y="15348"/>
                  </a:lnTo>
                  <a:lnTo>
                    <a:pt x="5922" y="16677"/>
                  </a:lnTo>
                  <a:lnTo>
                    <a:pt x="4351" y="21028"/>
                  </a:lnTo>
                  <a:lnTo>
                    <a:pt x="3505" y="23807"/>
                  </a:lnTo>
                  <a:lnTo>
                    <a:pt x="2659" y="26587"/>
                  </a:lnTo>
                  <a:lnTo>
                    <a:pt x="1934" y="29366"/>
                  </a:lnTo>
                  <a:lnTo>
                    <a:pt x="1330" y="32266"/>
                  </a:lnTo>
                  <a:lnTo>
                    <a:pt x="846" y="35046"/>
                  </a:lnTo>
                  <a:lnTo>
                    <a:pt x="484" y="37946"/>
                  </a:lnTo>
                  <a:lnTo>
                    <a:pt x="242" y="40847"/>
                  </a:lnTo>
                  <a:lnTo>
                    <a:pt x="0" y="43747"/>
                  </a:lnTo>
                  <a:lnTo>
                    <a:pt x="0" y="43868"/>
                  </a:lnTo>
                  <a:lnTo>
                    <a:pt x="242" y="43868"/>
                  </a:lnTo>
                  <a:lnTo>
                    <a:pt x="242" y="43747"/>
                  </a:lnTo>
                  <a:lnTo>
                    <a:pt x="605" y="40847"/>
                  </a:lnTo>
                  <a:lnTo>
                    <a:pt x="1088" y="38067"/>
                  </a:lnTo>
                  <a:lnTo>
                    <a:pt x="1572" y="35167"/>
                  </a:lnTo>
                  <a:lnTo>
                    <a:pt x="2176" y="32387"/>
                  </a:lnTo>
                  <a:lnTo>
                    <a:pt x="2780" y="29608"/>
                  </a:lnTo>
                  <a:lnTo>
                    <a:pt x="3505" y="26828"/>
                  </a:lnTo>
                  <a:lnTo>
                    <a:pt x="4230" y="24049"/>
                  </a:lnTo>
                  <a:lnTo>
                    <a:pt x="5197" y="21269"/>
                  </a:lnTo>
                  <a:lnTo>
                    <a:pt x="6647" y="17040"/>
                  </a:lnTo>
                  <a:lnTo>
                    <a:pt x="8339" y="12931"/>
                  </a:lnTo>
                  <a:lnTo>
                    <a:pt x="11239" y="11964"/>
                  </a:lnTo>
                  <a:lnTo>
                    <a:pt x="14140" y="10997"/>
                  </a:lnTo>
                  <a:lnTo>
                    <a:pt x="15590" y="10393"/>
                  </a:lnTo>
                  <a:lnTo>
                    <a:pt x="16919" y="9910"/>
                  </a:lnTo>
                  <a:lnTo>
                    <a:pt x="18248" y="9185"/>
                  </a:lnTo>
                  <a:lnTo>
                    <a:pt x="19457" y="8339"/>
                  </a:lnTo>
                  <a:lnTo>
                    <a:pt x="19457" y="8218"/>
                  </a:lnTo>
                  <a:lnTo>
                    <a:pt x="19336" y="8218"/>
                  </a:lnTo>
                  <a:lnTo>
                    <a:pt x="16194" y="9668"/>
                  </a:lnTo>
                  <a:lnTo>
                    <a:pt x="12931" y="10756"/>
                  </a:lnTo>
                  <a:lnTo>
                    <a:pt x="10756" y="11481"/>
                  </a:lnTo>
                  <a:lnTo>
                    <a:pt x="8702" y="12327"/>
                  </a:lnTo>
                  <a:lnTo>
                    <a:pt x="10877" y="7734"/>
                  </a:lnTo>
                  <a:lnTo>
                    <a:pt x="13173" y="3263"/>
                  </a:lnTo>
                  <a:lnTo>
                    <a:pt x="14744" y="2659"/>
                  </a:lnTo>
                  <a:lnTo>
                    <a:pt x="16315" y="2055"/>
                  </a:lnTo>
                  <a:lnTo>
                    <a:pt x="17886" y="1209"/>
                  </a:lnTo>
                  <a:lnTo>
                    <a:pt x="18490" y="725"/>
                  </a:lnTo>
                  <a:lnTo>
                    <a:pt x="19094" y="121"/>
                  </a:lnTo>
                  <a:lnTo>
                    <a:pt x="19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058;p57">
              <a:extLst>
                <a:ext uri="{FF2B5EF4-FFF2-40B4-BE49-F238E27FC236}">
                  <a16:creationId xmlns:a16="http://schemas.microsoft.com/office/drawing/2014/main" id="{B0F74B55-D2C8-43DF-A927-EE25AC91B8EB}"/>
                </a:ext>
              </a:extLst>
            </p:cNvPr>
            <p:cNvSpPr/>
            <p:nvPr/>
          </p:nvSpPr>
          <p:spPr>
            <a:xfrm>
              <a:off x="4444630" y="3369982"/>
              <a:ext cx="122134" cy="53752"/>
            </a:xfrm>
            <a:custGeom>
              <a:avLst/>
              <a:gdLst/>
              <a:ahLst/>
              <a:cxnLst/>
              <a:rect l="l" t="t" r="r" b="b"/>
              <a:pathLst>
                <a:path w="6044" h="2660" extrusionOk="0">
                  <a:moveTo>
                    <a:pt x="6043" y="1"/>
                  </a:moveTo>
                  <a:lnTo>
                    <a:pt x="4472" y="605"/>
                  </a:lnTo>
                  <a:lnTo>
                    <a:pt x="3022" y="1209"/>
                  </a:lnTo>
                  <a:lnTo>
                    <a:pt x="1572" y="1934"/>
                  </a:lnTo>
                  <a:lnTo>
                    <a:pt x="122" y="2418"/>
                  </a:lnTo>
                  <a:lnTo>
                    <a:pt x="1" y="2539"/>
                  </a:lnTo>
                  <a:lnTo>
                    <a:pt x="122" y="2659"/>
                  </a:lnTo>
                  <a:lnTo>
                    <a:pt x="1693" y="2297"/>
                  </a:lnTo>
                  <a:lnTo>
                    <a:pt x="3264" y="1813"/>
                  </a:lnTo>
                  <a:lnTo>
                    <a:pt x="4714" y="1088"/>
                  </a:lnTo>
                  <a:lnTo>
                    <a:pt x="5439" y="605"/>
                  </a:lnTo>
                  <a:lnTo>
                    <a:pt x="6043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059;p57">
              <a:extLst>
                <a:ext uri="{FF2B5EF4-FFF2-40B4-BE49-F238E27FC236}">
                  <a16:creationId xmlns:a16="http://schemas.microsoft.com/office/drawing/2014/main" id="{95A70E5E-9D3C-40AF-8C68-EA1FF6EA62F8}"/>
                </a:ext>
              </a:extLst>
            </p:cNvPr>
            <p:cNvSpPr/>
            <p:nvPr/>
          </p:nvSpPr>
          <p:spPr>
            <a:xfrm>
              <a:off x="4219963" y="3282080"/>
              <a:ext cx="14671" cy="117224"/>
            </a:xfrm>
            <a:custGeom>
              <a:avLst/>
              <a:gdLst/>
              <a:ahLst/>
              <a:cxnLst/>
              <a:rect l="l" t="t" r="r" b="b"/>
              <a:pathLst>
                <a:path w="726" h="5801" extrusionOk="0">
                  <a:moveTo>
                    <a:pt x="605" y="0"/>
                  </a:moveTo>
                  <a:lnTo>
                    <a:pt x="242" y="1450"/>
                  </a:lnTo>
                  <a:lnTo>
                    <a:pt x="1" y="2901"/>
                  </a:lnTo>
                  <a:lnTo>
                    <a:pt x="1" y="4351"/>
                  </a:lnTo>
                  <a:lnTo>
                    <a:pt x="1" y="4955"/>
                  </a:lnTo>
                  <a:lnTo>
                    <a:pt x="242" y="5680"/>
                  </a:lnTo>
                  <a:lnTo>
                    <a:pt x="242" y="5801"/>
                  </a:lnTo>
                  <a:lnTo>
                    <a:pt x="363" y="5680"/>
                  </a:lnTo>
                  <a:lnTo>
                    <a:pt x="484" y="2901"/>
                  </a:lnTo>
                  <a:lnTo>
                    <a:pt x="605" y="1450"/>
                  </a:lnTo>
                  <a:lnTo>
                    <a:pt x="726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060;p57">
              <a:extLst>
                <a:ext uri="{FF2B5EF4-FFF2-40B4-BE49-F238E27FC236}">
                  <a16:creationId xmlns:a16="http://schemas.microsoft.com/office/drawing/2014/main" id="{F862FE3C-C8AC-4E73-B5B5-95724AA14ED7}"/>
                </a:ext>
              </a:extLst>
            </p:cNvPr>
            <p:cNvSpPr/>
            <p:nvPr/>
          </p:nvSpPr>
          <p:spPr>
            <a:xfrm>
              <a:off x="4386029" y="3196602"/>
              <a:ext cx="22006" cy="65957"/>
            </a:xfrm>
            <a:custGeom>
              <a:avLst/>
              <a:gdLst/>
              <a:ahLst/>
              <a:cxnLst/>
              <a:rect l="l" t="t" r="r" b="b"/>
              <a:pathLst>
                <a:path w="1089" h="3264" extrusionOk="0">
                  <a:moveTo>
                    <a:pt x="846" y="1"/>
                  </a:moveTo>
                  <a:lnTo>
                    <a:pt x="363" y="726"/>
                  </a:lnTo>
                  <a:lnTo>
                    <a:pt x="121" y="1572"/>
                  </a:lnTo>
                  <a:lnTo>
                    <a:pt x="0" y="2418"/>
                  </a:lnTo>
                  <a:lnTo>
                    <a:pt x="0" y="3143"/>
                  </a:lnTo>
                  <a:lnTo>
                    <a:pt x="0" y="3263"/>
                  </a:lnTo>
                  <a:lnTo>
                    <a:pt x="121" y="3263"/>
                  </a:lnTo>
                  <a:lnTo>
                    <a:pt x="605" y="1692"/>
                  </a:lnTo>
                  <a:lnTo>
                    <a:pt x="1088" y="12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61;p57">
              <a:extLst>
                <a:ext uri="{FF2B5EF4-FFF2-40B4-BE49-F238E27FC236}">
                  <a16:creationId xmlns:a16="http://schemas.microsoft.com/office/drawing/2014/main" id="{B8724B5E-658A-4357-AE34-9DE3A9605B45}"/>
                </a:ext>
              </a:extLst>
            </p:cNvPr>
            <p:cNvSpPr/>
            <p:nvPr/>
          </p:nvSpPr>
          <p:spPr>
            <a:xfrm>
              <a:off x="3609454" y="3599540"/>
              <a:ext cx="446909" cy="278419"/>
            </a:xfrm>
            <a:custGeom>
              <a:avLst/>
              <a:gdLst/>
              <a:ahLst/>
              <a:cxnLst/>
              <a:rect l="l" t="t" r="r" b="b"/>
              <a:pathLst>
                <a:path w="22116" h="13778" extrusionOk="0">
                  <a:moveTo>
                    <a:pt x="3264" y="0"/>
                  </a:moveTo>
                  <a:lnTo>
                    <a:pt x="2297" y="121"/>
                  </a:lnTo>
                  <a:lnTo>
                    <a:pt x="1451" y="363"/>
                  </a:lnTo>
                  <a:lnTo>
                    <a:pt x="1089" y="605"/>
                  </a:lnTo>
                  <a:lnTo>
                    <a:pt x="726" y="846"/>
                  </a:lnTo>
                  <a:lnTo>
                    <a:pt x="484" y="1330"/>
                  </a:lnTo>
                  <a:lnTo>
                    <a:pt x="243" y="1813"/>
                  </a:lnTo>
                  <a:lnTo>
                    <a:pt x="122" y="2297"/>
                  </a:lnTo>
                  <a:lnTo>
                    <a:pt x="1" y="2901"/>
                  </a:lnTo>
                  <a:lnTo>
                    <a:pt x="122" y="4109"/>
                  </a:lnTo>
                  <a:lnTo>
                    <a:pt x="243" y="5318"/>
                  </a:lnTo>
                  <a:lnTo>
                    <a:pt x="605" y="6526"/>
                  </a:lnTo>
                  <a:lnTo>
                    <a:pt x="1089" y="7735"/>
                  </a:lnTo>
                  <a:lnTo>
                    <a:pt x="1572" y="8943"/>
                  </a:lnTo>
                  <a:lnTo>
                    <a:pt x="2297" y="10152"/>
                  </a:lnTo>
                  <a:lnTo>
                    <a:pt x="3022" y="11360"/>
                  </a:lnTo>
                  <a:lnTo>
                    <a:pt x="3989" y="12327"/>
                  </a:lnTo>
                  <a:lnTo>
                    <a:pt x="4956" y="13052"/>
                  </a:lnTo>
                  <a:lnTo>
                    <a:pt x="5560" y="13415"/>
                  </a:lnTo>
                  <a:lnTo>
                    <a:pt x="6164" y="13656"/>
                  </a:lnTo>
                  <a:lnTo>
                    <a:pt x="6768" y="13777"/>
                  </a:lnTo>
                  <a:lnTo>
                    <a:pt x="9185" y="13777"/>
                  </a:lnTo>
                  <a:lnTo>
                    <a:pt x="10998" y="13656"/>
                  </a:lnTo>
                  <a:lnTo>
                    <a:pt x="14503" y="13535"/>
                  </a:lnTo>
                  <a:lnTo>
                    <a:pt x="18249" y="13535"/>
                  </a:lnTo>
                  <a:lnTo>
                    <a:pt x="21995" y="13656"/>
                  </a:lnTo>
                  <a:lnTo>
                    <a:pt x="22116" y="13294"/>
                  </a:lnTo>
                  <a:lnTo>
                    <a:pt x="21995" y="12448"/>
                  </a:lnTo>
                  <a:lnTo>
                    <a:pt x="21753" y="11118"/>
                  </a:lnTo>
                  <a:lnTo>
                    <a:pt x="21270" y="9427"/>
                  </a:lnTo>
                  <a:lnTo>
                    <a:pt x="20424" y="7614"/>
                  </a:lnTo>
                  <a:lnTo>
                    <a:pt x="19941" y="6647"/>
                  </a:lnTo>
                  <a:lnTo>
                    <a:pt x="19216" y="5801"/>
                  </a:lnTo>
                  <a:lnTo>
                    <a:pt x="18491" y="4834"/>
                  </a:lnTo>
                  <a:lnTo>
                    <a:pt x="17765" y="3988"/>
                  </a:lnTo>
                  <a:lnTo>
                    <a:pt x="16799" y="3142"/>
                  </a:lnTo>
                  <a:lnTo>
                    <a:pt x="15711" y="2417"/>
                  </a:lnTo>
                  <a:lnTo>
                    <a:pt x="14382" y="1813"/>
                  </a:lnTo>
                  <a:lnTo>
                    <a:pt x="12932" y="1330"/>
                  </a:lnTo>
                  <a:lnTo>
                    <a:pt x="10031" y="726"/>
                  </a:lnTo>
                  <a:lnTo>
                    <a:pt x="8339" y="363"/>
                  </a:lnTo>
                  <a:lnTo>
                    <a:pt x="6648" y="121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62;p57">
              <a:extLst>
                <a:ext uri="{FF2B5EF4-FFF2-40B4-BE49-F238E27FC236}">
                  <a16:creationId xmlns:a16="http://schemas.microsoft.com/office/drawing/2014/main" id="{574FF02F-219E-4521-B0B4-B935A5CC8C64}"/>
                </a:ext>
              </a:extLst>
            </p:cNvPr>
            <p:cNvSpPr/>
            <p:nvPr/>
          </p:nvSpPr>
          <p:spPr>
            <a:xfrm>
              <a:off x="3670521" y="3626395"/>
              <a:ext cx="505511" cy="544592"/>
            </a:xfrm>
            <a:custGeom>
              <a:avLst/>
              <a:gdLst/>
              <a:ahLst/>
              <a:cxnLst/>
              <a:rect l="l" t="t" r="r" b="b"/>
              <a:pathLst>
                <a:path w="25016" h="26950" extrusionOk="0">
                  <a:moveTo>
                    <a:pt x="1329" y="1"/>
                  </a:moveTo>
                  <a:lnTo>
                    <a:pt x="1329" y="122"/>
                  </a:lnTo>
                  <a:lnTo>
                    <a:pt x="2417" y="726"/>
                  </a:lnTo>
                  <a:lnTo>
                    <a:pt x="3384" y="1451"/>
                  </a:lnTo>
                  <a:lnTo>
                    <a:pt x="4592" y="2659"/>
                  </a:lnTo>
                  <a:lnTo>
                    <a:pt x="242" y="1330"/>
                  </a:lnTo>
                  <a:lnTo>
                    <a:pt x="0" y="1330"/>
                  </a:lnTo>
                  <a:lnTo>
                    <a:pt x="0" y="1451"/>
                  </a:lnTo>
                  <a:lnTo>
                    <a:pt x="121" y="1572"/>
                  </a:lnTo>
                  <a:lnTo>
                    <a:pt x="4230" y="3143"/>
                  </a:lnTo>
                  <a:lnTo>
                    <a:pt x="8459" y="4593"/>
                  </a:lnTo>
                  <a:lnTo>
                    <a:pt x="6526" y="4835"/>
                  </a:lnTo>
                  <a:lnTo>
                    <a:pt x="4713" y="5076"/>
                  </a:lnTo>
                  <a:lnTo>
                    <a:pt x="2780" y="5197"/>
                  </a:lnTo>
                  <a:lnTo>
                    <a:pt x="1813" y="5076"/>
                  </a:lnTo>
                  <a:lnTo>
                    <a:pt x="846" y="4956"/>
                  </a:lnTo>
                  <a:lnTo>
                    <a:pt x="846" y="5076"/>
                  </a:lnTo>
                  <a:lnTo>
                    <a:pt x="1813" y="5318"/>
                  </a:lnTo>
                  <a:lnTo>
                    <a:pt x="2900" y="5439"/>
                  </a:lnTo>
                  <a:lnTo>
                    <a:pt x="4955" y="5439"/>
                  </a:lnTo>
                  <a:lnTo>
                    <a:pt x="7009" y="5197"/>
                  </a:lnTo>
                  <a:lnTo>
                    <a:pt x="9064" y="4835"/>
                  </a:lnTo>
                  <a:lnTo>
                    <a:pt x="9547" y="5076"/>
                  </a:lnTo>
                  <a:lnTo>
                    <a:pt x="11239" y="5801"/>
                  </a:lnTo>
                  <a:lnTo>
                    <a:pt x="12810" y="6768"/>
                  </a:lnTo>
                  <a:lnTo>
                    <a:pt x="14381" y="7856"/>
                  </a:lnTo>
                  <a:lnTo>
                    <a:pt x="15831" y="9064"/>
                  </a:lnTo>
                  <a:lnTo>
                    <a:pt x="15831" y="9064"/>
                  </a:lnTo>
                  <a:lnTo>
                    <a:pt x="14139" y="8823"/>
                  </a:lnTo>
                  <a:lnTo>
                    <a:pt x="12568" y="8823"/>
                  </a:lnTo>
                  <a:lnTo>
                    <a:pt x="9305" y="9064"/>
                  </a:lnTo>
                  <a:lnTo>
                    <a:pt x="7734" y="9185"/>
                  </a:lnTo>
                  <a:lnTo>
                    <a:pt x="6042" y="9185"/>
                  </a:lnTo>
                  <a:lnTo>
                    <a:pt x="4471" y="9064"/>
                  </a:lnTo>
                  <a:lnTo>
                    <a:pt x="3626" y="8823"/>
                  </a:lnTo>
                  <a:lnTo>
                    <a:pt x="2900" y="8581"/>
                  </a:lnTo>
                  <a:lnTo>
                    <a:pt x="2780" y="8581"/>
                  </a:lnTo>
                  <a:lnTo>
                    <a:pt x="2780" y="8702"/>
                  </a:lnTo>
                  <a:lnTo>
                    <a:pt x="3505" y="9064"/>
                  </a:lnTo>
                  <a:lnTo>
                    <a:pt x="4230" y="9306"/>
                  </a:lnTo>
                  <a:lnTo>
                    <a:pt x="5076" y="9548"/>
                  </a:lnTo>
                  <a:lnTo>
                    <a:pt x="5922" y="9669"/>
                  </a:lnTo>
                  <a:lnTo>
                    <a:pt x="7493" y="9669"/>
                  </a:lnTo>
                  <a:lnTo>
                    <a:pt x="9064" y="9548"/>
                  </a:lnTo>
                  <a:lnTo>
                    <a:pt x="11118" y="9427"/>
                  </a:lnTo>
                  <a:lnTo>
                    <a:pt x="12931" y="9306"/>
                  </a:lnTo>
                  <a:lnTo>
                    <a:pt x="14623" y="9427"/>
                  </a:lnTo>
                  <a:lnTo>
                    <a:pt x="16315" y="9548"/>
                  </a:lnTo>
                  <a:lnTo>
                    <a:pt x="17160" y="10515"/>
                  </a:lnTo>
                  <a:lnTo>
                    <a:pt x="18611" y="12327"/>
                  </a:lnTo>
                  <a:lnTo>
                    <a:pt x="19940" y="14261"/>
                  </a:lnTo>
                  <a:lnTo>
                    <a:pt x="21028" y="16194"/>
                  </a:lnTo>
                  <a:lnTo>
                    <a:pt x="22115" y="18249"/>
                  </a:lnTo>
                  <a:lnTo>
                    <a:pt x="22961" y="20303"/>
                  </a:lnTo>
                  <a:lnTo>
                    <a:pt x="23686" y="22478"/>
                  </a:lnTo>
                  <a:lnTo>
                    <a:pt x="24290" y="24654"/>
                  </a:lnTo>
                  <a:lnTo>
                    <a:pt x="24774" y="26950"/>
                  </a:lnTo>
                  <a:lnTo>
                    <a:pt x="25016" y="26950"/>
                  </a:lnTo>
                  <a:lnTo>
                    <a:pt x="25016" y="26829"/>
                  </a:lnTo>
                  <a:lnTo>
                    <a:pt x="24895" y="24533"/>
                  </a:lnTo>
                  <a:lnTo>
                    <a:pt x="24532" y="22237"/>
                  </a:lnTo>
                  <a:lnTo>
                    <a:pt x="23807" y="20061"/>
                  </a:lnTo>
                  <a:lnTo>
                    <a:pt x="22961" y="17886"/>
                  </a:lnTo>
                  <a:lnTo>
                    <a:pt x="21873" y="15832"/>
                  </a:lnTo>
                  <a:lnTo>
                    <a:pt x="20665" y="13777"/>
                  </a:lnTo>
                  <a:lnTo>
                    <a:pt x="19336" y="11844"/>
                  </a:lnTo>
                  <a:lnTo>
                    <a:pt x="17886" y="10152"/>
                  </a:lnTo>
                  <a:lnTo>
                    <a:pt x="16315" y="8460"/>
                  </a:lnTo>
                  <a:lnTo>
                    <a:pt x="14502" y="7010"/>
                  </a:lnTo>
                  <a:lnTo>
                    <a:pt x="14139" y="6164"/>
                  </a:lnTo>
                  <a:lnTo>
                    <a:pt x="13777" y="5318"/>
                  </a:lnTo>
                  <a:lnTo>
                    <a:pt x="13172" y="4593"/>
                  </a:lnTo>
                  <a:lnTo>
                    <a:pt x="12689" y="3989"/>
                  </a:lnTo>
                  <a:lnTo>
                    <a:pt x="12085" y="3264"/>
                  </a:lnTo>
                  <a:lnTo>
                    <a:pt x="11360" y="2780"/>
                  </a:lnTo>
                  <a:lnTo>
                    <a:pt x="10514" y="2297"/>
                  </a:lnTo>
                  <a:lnTo>
                    <a:pt x="9789" y="1934"/>
                  </a:lnTo>
                  <a:lnTo>
                    <a:pt x="9668" y="1934"/>
                  </a:lnTo>
                  <a:lnTo>
                    <a:pt x="9668" y="2055"/>
                  </a:lnTo>
                  <a:lnTo>
                    <a:pt x="11239" y="3143"/>
                  </a:lnTo>
                  <a:lnTo>
                    <a:pt x="11964" y="3747"/>
                  </a:lnTo>
                  <a:lnTo>
                    <a:pt x="12568" y="4351"/>
                  </a:lnTo>
                  <a:lnTo>
                    <a:pt x="13293" y="5439"/>
                  </a:lnTo>
                  <a:lnTo>
                    <a:pt x="13898" y="6527"/>
                  </a:lnTo>
                  <a:lnTo>
                    <a:pt x="12206" y="5560"/>
                  </a:lnTo>
                  <a:lnTo>
                    <a:pt x="10393" y="4714"/>
                  </a:lnTo>
                  <a:lnTo>
                    <a:pt x="7734" y="3747"/>
                  </a:lnTo>
                  <a:lnTo>
                    <a:pt x="4955" y="2780"/>
                  </a:lnTo>
                  <a:lnTo>
                    <a:pt x="4230" y="1934"/>
                  </a:lnTo>
                  <a:lnTo>
                    <a:pt x="3384" y="1088"/>
                  </a:lnTo>
                  <a:lnTo>
                    <a:pt x="2417" y="48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63;p57">
              <a:extLst>
                <a:ext uri="{FF2B5EF4-FFF2-40B4-BE49-F238E27FC236}">
                  <a16:creationId xmlns:a16="http://schemas.microsoft.com/office/drawing/2014/main" id="{7F5E8438-1BB5-4E48-949E-45D1E0AE4830}"/>
                </a:ext>
              </a:extLst>
            </p:cNvPr>
            <p:cNvSpPr/>
            <p:nvPr/>
          </p:nvSpPr>
          <p:spPr>
            <a:xfrm>
              <a:off x="3648536" y="3709428"/>
              <a:ext cx="80608" cy="9780"/>
            </a:xfrm>
            <a:custGeom>
              <a:avLst/>
              <a:gdLst/>
              <a:ahLst/>
              <a:cxnLst/>
              <a:rect l="l" t="t" r="r" b="b"/>
              <a:pathLst>
                <a:path w="3989" h="484" extrusionOk="0">
                  <a:moveTo>
                    <a:pt x="0" y="1"/>
                  </a:moveTo>
                  <a:lnTo>
                    <a:pt x="967" y="363"/>
                  </a:lnTo>
                  <a:lnTo>
                    <a:pt x="2055" y="484"/>
                  </a:lnTo>
                  <a:lnTo>
                    <a:pt x="3022" y="484"/>
                  </a:lnTo>
                  <a:lnTo>
                    <a:pt x="3988" y="363"/>
                  </a:lnTo>
                  <a:lnTo>
                    <a:pt x="3988" y="242"/>
                  </a:lnTo>
                  <a:lnTo>
                    <a:pt x="2055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64;p57">
              <a:extLst>
                <a:ext uri="{FF2B5EF4-FFF2-40B4-BE49-F238E27FC236}">
                  <a16:creationId xmlns:a16="http://schemas.microsoft.com/office/drawing/2014/main" id="{857520B5-E4F4-4720-90CF-D96994AAC926}"/>
                </a:ext>
              </a:extLst>
            </p:cNvPr>
            <p:cNvSpPr/>
            <p:nvPr/>
          </p:nvSpPr>
          <p:spPr>
            <a:xfrm>
              <a:off x="3826806" y="3655696"/>
              <a:ext cx="43972" cy="29341"/>
            </a:xfrm>
            <a:custGeom>
              <a:avLst/>
              <a:gdLst/>
              <a:ahLst/>
              <a:cxnLst/>
              <a:rect l="l" t="t" r="r" b="b"/>
              <a:pathLst>
                <a:path w="2176" h="1452" extrusionOk="0">
                  <a:moveTo>
                    <a:pt x="0" y="1"/>
                  </a:moveTo>
                  <a:lnTo>
                    <a:pt x="0" y="243"/>
                  </a:lnTo>
                  <a:lnTo>
                    <a:pt x="967" y="847"/>
                  </a:lnTo>
                  <a:lnTo>
                    <a:pt x="2055" y="1451"/>
                  </a:lnTo>
                  <a:lnTo>
                    <a:pt x="2176" y="1451"/>
                  </a:lnTo>
                  <a:lnTo>
                    <a:pt x="2176" y="1330"/>
                  </a:lnTo>
                  <a:lnTo>
                    <a:pt x="1209" y="605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065;p57">
              <a:extLst>
                <a:ext uri="{FF2B5EF4-FFF2-40B4-BE49-F238E27FC236}">
                  <a16:creationId xmlns:a16="http://schemas.microsoft.com/office/drawing/2014/main" id="{2C029090-1FFD-4FFB-A958-F3473ADA10A8}"/>
                </a:ext>
              </a:extLst>
            </p:cNvPr>
            <p:cNvSpPr/>
            <p:nvPr/>
          </p:nvSpPr>
          <p:spPr>
            <a:xfrm>
              <a:off x="4261490" y="3658141"/>
              <a:ext cx="339446" cy="227132"/>
            </a:xfrm>
            <a:custGeom>
              <a:avLst/>
              <a:gdLst/>
              <a:ahLst/>
              <a:cxnLst/>
              <a:rect l="l" t="t" r="r" b="b"/>
              <a:pathLst>
                <a:path w="16798" h="11240" extrusionOk="0">
                  <a:moveTo>
                    <a:pt x="12447" y="1"/>
                  </a:moveTo>
                  <a:lnTo>
                    <a:pt x="11239" y="242"/>
                  </a:lnTo>
                  <a:lnTo>
                    <a:pt x="10031" y="605"/>
                  </a:lnTo>
                  <a:lnTo>
                    <a:pt x="8943" y="1088"/>
                  </a:lnTo>
                  <a:lnTo>
                    <a:pt x="7976" y="1451"/>
                  </a:lnTo>
                  <a:lnTo>
                    <a:pt x="6647" y="2176"/>
                  </a:lnTo>
                  <a:lnTo>
                    <a:pt x="5438" y="3022"/>
                  </a:lnTo>
                  <a:lnTo>
                    <a:pt x="4351" y="3868"/>
                  </a:lnTo>
                  <a:lnTo>
                    <a:pt x="3263" y="4956"/>
                  </a:lnTo>
                  <a:lnTo>
                    <a:pt x="2296" y="5922"/>
                  </a:lnTo>
                  <a:lnTo>
                    <a:pt x="1450" y="7131"/>
                  </a:lnTo>
                  <a:lnTo>
                    <a:pt x="604" y="8339"/>
                  </a:lnTo>
                  <a:lnTo>
                    <a:pt x="0" y="9669"/>
                  </a:lnTo>
                  <a:lnTo>
                    <a:pt x="0" y="9789"/>
                  </a:lnTo>
                  <a:lnTo>
                    <a:pt x="242" y="9789"/>
                  </a:lnTo>
                  <a:lnTo>
                    <a:pt x="3867" y="10635"/>
                  </a:lnTo>
                  <a:lnTo>
                    <a:pt x="7614" y="11119"/>
                  </a:lnTo>
                  <a:lnTo>
                    <a:pt x="9185" y="11240"/>
                  </a:lnTo>
                  <a:lnTo>
                    <a:pt x="10756" y="11240"/>
                  </a:lnTo>
                  <a:lnTo>
                    <a:pt x="11481" y="11119"/>
                  </a:lnTo>
                  <a:lnTo>
                    <a:pt x="12327" y="10877"/>
                  </a:lnTo>
                  <a:lnTo>
                    <a:pt x="13052" y="10635"/>
                  </a:lnTo>
                  <a:lnTo>
                    <a:pt x="13656" y="10273"/>
                  </a:lnTo>
                  <a:lnTo>
                    <a:pt x="14502" y="9548"/>
                  </a:lnTo>
                  <a:lnTo>
                    <a:pt x="15227" y="8702"/>
                  </a:lnTo>
                  <a:lnTo>
                    <a:pt x="15831" y="7614"/>
                  </a:lnTo>
                  <a:lnTo>
                    <a:pt x="16315" y="6406"/>
                  </a:lnTo>
                  <a:lnTo>
                    <a:pt x="16677" y="5197"/>
                  </a:lnTo>
                  <a:lnTo>
                    <a:pt x="16798" y="3989"/>
                  </a:lnTo>
                  <a:lnTo>
                    <a:pt x="16677" y="2901"/>
                  </a:lnTo>
                  <a:lnTo>
                    <a:pt x="16315" y="1813"/>
                  </a:lnTo>
                  <a:lnTo>
                    <a:pt x="15952" y="1330"/>
                  </a:lnTo>
                  <a:lnTo>
                    <a:pt x="15590" y="847"/>
                  </a:lnTo>
                  <a:lnTo>
                    <a:pt x="15227" y="484"/>
                  </a:lnTo>
                  <a:lnTo>
                    <a:pt x="14744" y="242"/>
                  </a:lnTo>
                  <a:lnTo>
                    <a:pt x="14139" y="122"/>
                  </a:lnTo>
                  <a:lnTo>
                    <a:pt x="1365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066;p57">
              <a:extLst>
                <a:ext uri="{FF2B5EF4-FFF2-40B4-BE49-F238E27FC236}">
                  <a16:creationId xmlns:a16="http://schemas.microsoft.com/office/drawing/2014/main" id="{85CF00AE-3737-4C54-B579-9A586C3DA5A3}"/>
                </a:ext>
              </a:extLst>
            </p:cNvPr>
            <p:cNvSpPr/>
            <p:nvPr/>
          </p:nvSpPr>
          <p:spPr>
            <a:xfrm>
              <a:off x="4075884" y="3694778"/>
              <a:ext cx="468895" cy="490860"/>
            </a:xfrm>
            <a:custGeom>
              <a:avLst/>
              <a:gdLst/>
              <a:ahLst/>
              <a:cxnLst/>
              <a:rect l="l" t="t" r="r" b="b"/>
              <a:pathLst>
                <a:path w="23204" h="24291" extrusionOk="0">
                  <a:moveTo>
                    <a:pt x="21149" y="0"/>
                  </a:moveTo>
                  <a:lnTo>
                    <a:pt x="20182" y="605"/>
                  </a:lnTo>
                  <a:lnTo>
                    <a:pt x="19457" y="1330"/>
                  </a:lnTo>
                  <a:lnTo>
                    <a:pt x="18732" y="2176"/>
                  </a:lnTo>
                  <a:lnTo>
                    <a:pt x="18128" y="3022"/>
                  </a:lnTo>
                  <a:lnTo>
                    <a:pt x="15348" y="4230"/>
                  </a:lnTo>
                  <a:lnTo>
                    <a:pt x="12569" y="5559"/>
                  </a:lnTo>
                  <a:lnTo>
                    <a:pt x="12569" y="5559"/>
                  </a:lnTo>
                  <a:lnTo>
                    <a:pt x="13415" y="4472"/>
                  </a:lnTo>
                  <a:lnTo>
                    <a:pt x="14382" y="3384"/>
                  </a:lnTo>
                  <a:lnTo>
                    <a:pt x="15348" y="2417"/>
                  </a:lnTo>
                  <a:lnTo>
                    <a:pt x="16315" y="1572"/>
                  </a:lnTo>
                  <a:lnTo>
                    <a:pt x="16436" y="1451"/>
                  </a:lnTo>
                  <a:lnTo>
                    <a:pt x="16315" y="1451"/>
                  </a:lnTo>
                  <a:lnTo>
                    <a:pt x="14986" y="2417"/>
                  </a:lnTo>
                  <a:lnTo>
                    <a:pt x="13777" y="3505"/>
                  </a:lnTo>
                  <a:lnTo>
                    <a:pt x="12690" y="4714"/>
                  </a:lnTo>
                  <a:lnTo>
                    <a:pt x="11844" y="6043"/>
                  </a:lnTo>
                  <a:lnTo>
                    <a:pt x="10635" y="6768"/>
                  </a:lnTo>
                  <a:lnTo>
                    <a:pt x="9548" y="7493"/>
                  </a:lnTo>
                  <a:lnTo>
                    <a:pt x="8460" y="8460"/>
                  </a:lnTo>
                  <a:lnTo>
                    <a:pt x="7372" y="9306"/>
                  </a:lnTo>
                  <a:lnTo>
                    <a:pt x="6043" y="10877"/>
                  </a:lnTo>
                  <a:lnTo>
                    <a:pt x="4714" y="12569"/>
                  </a:lnTo>
                  <a:lnTo>
                    <a:pt x="3626" y="14261"/>
                  </a:lnTo>
                  <a:lnTo>
                    <a:pt x="2659" y="16194"/>
                  </a:lnTo>
                  <a:lnTo>
                    <a:pt x="1813" y="18128"/>
                  </a:lnTo>
                  <a:lnTo>
                    <a:pt x="1088" y="20182"/>
                  </a:lnTo>
                  <a:lnTo>
                    <a:pt x="484" y="22236"/>
                  </a:lnTo>
                  <a:lnTo>
                    <a:pt x="1" y="24170"/>
                  </a:lnTo>
                  <a:lnTo>
                    <a:pt x="122" y="24291"/>
                  </a:lnTo>
                  <a:lnTo>
                    <a:pt x="242" y="24291"/>
                  </a:lnTo>
                  <a:lnTo>
                    <a:pt x="1693" y="20182"/>
                  </a:lnTo>
                  <a:lnTo>
                    <a:pt x="2418" y="18249"/>
                  </a:lnTo>
                  <a:lnTo>
                    <a:pt x="3264" y="16315"/>
                  </a:lnTo>
                  <a:lnTo>
                    <a:pt x="4230" y="14502"/>
                  </a:lnTo>
                  <a:lnTo>
                    <a:pt x="5197" y="12810"/>
                  </a:lnTo>
                  <a:lnTo>
                    <a:pt x="6527" y="11239"/>
                  </a:lnTo>
                  <a:lnTo>
                    <a:pt x="7856" y="9789"/>
                  </a:lnTo>
                  <a:lnTo>
                    <a:pt x="9306" y="8460"/>
                  </a:lnTo>
                  <a:lnTo>
                    <a:pt x="10998" y="7251"/>
                  </a:lnTo>
                  <a:lnTo>
                    <a:pt x="12086" y="7131"/>
                  </a:lnTo>
                  <a:lnTo>
                    <a:pt x="13173" y="7251"/>
                  </a:lnTo>
                  <a:lnTo>
                    <a:pt x="15469" y="7493"/>
                  </a:lnTo>
                  <a:lnTo>
                    <a:pt x="17645" y="7735"/>
                  </a:lnTo>
                  <a:lnTo>
                    <a:pt x="18853" y="7856"/>
                  </a:lnTo>
                  <a:lnTo>
                    <a:pt x="19941" y="7735"/>
                  </a:lnTo>
                  <a:lnTo>
                    <a:pt x="19941" y="7614"/>
                  </a:lnTo>
                  <a:lnTo>
                    <a:pt x="18611" y="7493"/>
                  </a:lnTo>
                  <a:lnTo>
                    <a:pt x="17282" y="7493"/>
                  </a:lnTo>
                  <a:lnTo>
                    <a:pt x="15953" y="7251"/>
                  </a:lnTo>
                  <a:lnTo>
                    <a:pt x="14623" y="7010"/>
                  </a:lnTo>
                  <a:lnTo>
                    <a:pt x="13173" y="6768"/>
                  </a:lnTo>
                  <a:lnTo>
                    <a:pt x="11723" y="6768"/>
                  </a:lnTo>
                  <a:lnTo>
                    <a:pt x="13536" y="5680"/>
                  </a:lnTo>
                  <a:lnTo>
                    <a:pt x="15348" y="4714"/>
                  </a:lnTo>
                  <a:lnTo>
                    <a:pt x="17282" y="5076"/>
                  </a:lnTo>
                  <a:lnTo>
                    <a:pt x="19336" y="5197"/>
                  </a:lnTo>
                  <a:lnTo>
                    <a:pt x="21270" y="4955"/>
                  </a:lnTo>
                  <a:lnTo>
                    <a:pt x="23203" y="4593"/>
                  </a:lnTo>
                  <a:lnTo>
                    <a:pt x="23203" y="4472"/>
                  </a:lnTo>
                  <a:lnTo>
                    <a:pt x="21270" y="4714"/>
                  </a:lnTo>
                  <a:lnTo>
                    <a:pt x="17645" y="4714"/>
                  </a:lnTo>
                  <a:lnTo>
                    <a:pt x="15832" y="4472"/>
                  </a:lnTo>
                  <a:lnTo>
                    <a:pt x="18853" y="3143"/>
                  </a:lnTo>
                  <a:lnTo>
                    <a:pt x="21874" y="1813"/>
                  </a:lnTo>
                  <a:lnTo>
                    <a:pt x="21874" y="1692"/>
                  </a:lnTo>
                  <a:lnTo>
                    <a:pt x="18490" y="2901"/>
                  </a:lnTo>
                  <a:lnTo>
                    <a:pt x="19095" y="2176"/>
                  </a:lnTo>
                  <a:lnTo>
                    <a:pt x="19699" y="1330"/>
                  </a:lnTo>
                  <a:lnTo>
                    <a:pt x="20424" y="726"/>
                  </a:lnTo>
                  <a:lnTo>
                    <a:pt x="21149" y="121"/>
                  </a:lnTo>
                  <a:lnTo>
                    <a:pt x="21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067;p57">
              <a:extLst>
                <a:ext uri="{FF2B5EF4-FFF2-40B4-BE49-F238E27FC236}">
                  <a16:creationId xmlns:a16="http://schemas.microsoft.com/office/drawing/2014/main" id="{C4606C8B-2B05-4384-BE80-0C5A0ACD4963}"/>
                </a:ext>
              </a:extLst>
            </p:cNvPr>
            <p:cNvSpPr/>
            <p:nvPr/>
          </p:nvSpPr>
          <p:spPr>
            <a:xfrm>
              <a:off x="4412884" y="3704538"/>
              <a:ext cx="34211" cy="34211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1572" y="1"/>
                  </a:moveTo>
                  <a:lnTo>
                    <a:pt x="1209" y="243"/>
                  </a:lnTo>
                  <a:lnTo>
                    <a:pt x="726" y="605"/>
                  </a:lnTo>
                  <a:lnTo>
                    <a:pt x="242" y="1089"/>
                  </a:lnTo>
                  <a:lnTo>
                    <a:pt x="1" y="1572"/>
                  </a:lnTo>
                  <a:lnTo>
                    <a:pt x="1" y="1693"/>
                  </a:lnTo>
                  <a:lnTo>
                    <a:pt x="847" y="847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068;p57">
              <a:extLst>
                <a:ext uri="{FF2B5EF4-FFF2-40B4-BE49-F238E27FC236}">
                  <a16:creationId xmlns:a16="http://schemas.microsoft.com/office/drawing/2014/main" id="{89D0FF2F-BAC4-487B-BEE1-5AFB1720302F}"/>
                </a:ext>
              </a:extLst>
            </p:cNvPr>
            <p:cNvSpPr/>
            <p:nvPr/>
          </p:nvSpPr>
          <p:spPr>
            <a:xfrm>
              <a:off x="4510567" y="3758269"/>
              <a:ext cx="58622" cy="14671"/>
            </a:xfrm>
            <a:custGeom>
              <a:avLst/>
              <a:gdLst/>
              <a:ahLst/>
              <a:cxnLst/>
              <a:rect l="l" t="t" r="r" b="b"/>
              <a:pathLst>
                <a:path w="2901" h="726" extrusionOk="0">
                  <a:moveTo>
                    <a:pt x="2901" y="1"/>
                  </a:moveTo>
                  <a:lnTo>
                    <a:pt x="1572" y="363"/>
                  </a:lnTo>
                  <a:lnTo>
                    <a:pt x="847" y="484"/>
                  </a:lnTo>
                  <a:lnTo>
                    <a:pt x="121" y="605"/>
                  </a:lnTo>
                  <a:lnTo>
                    <a:pt x="1" y="605"/>
                  </a:lnTo>
                  <a:lnTo>
                    <a:pt x="121" y="726"/>
                  </a:lnTo>
                  <a:lnTo>
                    <a:pt x="847" y="726"/>
                  </a:lnTo>
                  <a:lnTo>
                    <a:pt x="1572" y="605"/>
                  </a:lnTo>
                  <a:lnTo>
                    <a:pt x="2297" y="363"/>
                  </a:lnTo>
                  <a:lnTo>
                    <a:pt x="2901" y="1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069;p57">
              <a:extLst>
                <a:ext uri="{FF2B5EF4-FFF2-40B4-BE49-F238E27FC236}">
                  <a16:creationId xmlns:a16="http://schemas.microsoft.com/office/drawing/2014/main" id="{5514F7F7-6EFD-49B7-A198-AE946EF81103}"/>
                </a:ext>
              </a:extLst>
            </p:cNvPr>
            <p:cNvSpPr/>
            <p:nvPr/>
          </p:nvSpPr>
          <p:spPr>
            <a:xfrm>
              <a:off x="3970886" y="4051319"/>
              <a:ext cx="324815" cy="402958"/>
            </a:xfrm>
            <a:custGeom>
              <a:avLst/>
              <a:gdLst/>
              <a:ahLst/>
              <a:cxnLst/>
              <a:rect l="l" t="t" r="r" b="b"/>
              <a:pathLst>
                <a:path w="16074" h="19941" extrusionOk="0">
                  <a:moveTo>
                    <a:pt x="0" y="0"/>
                  </a:moveTo>
                  <a:lnTo>
                    <a:pt x="484" y="4592"/>
                  </a:lnTo>
                  <a:lnTo>
                    <a:pt x="1813" y="19940"/>
                  </a:lnTo>
                  <a:lnTo>
                    <a:pt x="13777" y="19940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070;p57">
              <a:extLst>
                <a:ext uri="{FF2B5EF4-FFF2-40B4-BE49-F238E27FC236}">
                  <a16:creationId xmlns:a16="http://schemas.microsoft.com/office/drawing/2014/main" id="{754A80CF-4A7A-49A3-B1C5-472ABFA9277E}"/>
                </a:ext>
              </a:extLst>
            </p:cNvPr>
            <p:cNvSpPr/>
            <p:nvPr/>
          </p:nvSpPr>
          <p:spPr>
            <a:xfrm>
              <a:off x="3970886" y="4051319"/>
              <a:ext cx="324815" cy="92813"/>
            </a:xfrm>
            <a:custGeom>
              <a:avLst/>
              <a:gdLst/>
              <a:ahLst/>
              <a:cxnLst/>
              <a:rect l="l" t="t" r="r" b="b"/>
              <a:pathLst>
                <a:path w="16074" h="4593" extrusionOk="0">
                  <a:moveTo>
                    <a:pt x="0" y="0"/>
                  </a:moveTo>
                  <a:lnTo>
                    <a:pt x="484" y="4592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071;p57">
              <a:extLst>
                <a:ext uri="{FF2B5EF4-FFF2-40B4-BE49-F238E27FC236}">
                  <a16:creationId xmlns:a16="http://schemas.microsoft.com/office/drawing/2014/main" id="{29579F9C-A92E-4BCB-A63E-C2E2D94BE887}"/>
                </a:ext>
              </a:extLst>
            </p:cNvPr>
            <p:cNvSpPr/>
            <p:nvPr/>
          </p:nvSpPr>
          <p:spPr>
            <a:xfrm>
              <a:off x="3946455" y="4026888"/>
              <a:ext cx="371212" cy="75738"/>
            </a:xfrm>
            <a:custGeom>
              <a:avLst/>
              <a:gdLst/>
              <a:ahLst/>
              <a:cxnLst/>
              <a:rect l="l" t="t" r="r" b="b"/>
              <a:pathLst>
                <a:path w="18370" h="3748" extrusionOk="0">
                  <a:moveTo>
                    <a:pt x="1" y="1"/>
                  </a:moveTo>
                  <a:lnTo>
                    <a:pt x="1" y="3747"/>
                  </a:lnTo>
                  <a:lnTo>
                    <a:pt x="18370" y="3747"/>
                  </a:lnTo>
                  <a:lnTo>
                    <a:pt x="1837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5206;p57">
            <a:extLst>
              <a:ext uri="{FF2B5EF4-FFF2-40B4-BE49-F238E27FC236}">
                <a16:creationId xmlns:a16="http://schemas.microsoft.com/office/drawing/2014/main" id="{A48D7C64-F766-4721-86A4-45C78BE0E8A9}"/>
              </a:ext>
            </a:extLst>
          </p:cNvPr>
          <p:cNvSpPr txBox="1"/>
          <p:nvPr/>
        </p:nvSpPr>
        <p:spPr>
          <a:xfrm>
            <a:off x="6976453" y="1414048"/>
            <a:ext cx="2167547" cy="1408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70000"/>
              </a:lnSpc>
            </a:pPr>
            <a:r>
              <a:rPr lang="en-US" sz="3200" b="1" dirty="0">
                <a:latin typeface="TH Sarabun New" panose="020B0604020202020204" charset="-34"/>
                <a:cs typeface="TH Sarabun New" panose="020B0604020202020204" charset="-34"/>
              </a:rPr>
              <a:t>Business Intelligence</a:t>
            </a:r>
            <a:endParaRPr sz="3200" dirty="0">
              <a:solidFill>
                <a:schemeClr val="dk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216" name="Google Shape;5208;p57">
            <a:extLst>
              <a:ext uri="{FF2B5EF4-FFF2-40B4-BE49-F238E27FC236}">
                <a16:creationId xmlns:a16="http://schemas.microsoft.com/office/drawing/2014/main" id="{453C7549-361B-439B-91F0-15AF13D0D54A}"/>
              </a:ext>
            </a:extLst>
          </p:cNvPr>
          <p:cNvSpPr/>
          <p:nvPr/>
        </p:nvSpPr>
        <p:spPr>
          <a:xfrm rot="11536065" flipV="1">
            <a:off x="6397532" y="2505778"/>
            <a:ext cx="1233881" cy="15010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8" name="Google Shape;5237;p57">
            <a:extLst>
              <a:ext uri="{FF2B5EF4-FFF2-40B4-BE49-F238E27FC236}">
                <a16:creationId xmlns:a16="http://schemas.microsoft.com/office/drawing/2014/main" id="{B3A71D6A-9652-40C9-9DD8-AABECD42056E}"/>
              </a:ext>
            </a:extLst>
          </p:cNvPr>
          <p:cNvSpPr/>
          <p:nvPr/>
        </p:nvSpPr>
        <p:spPr>
          <a:xfrm rot="3345871" flipH="1">
            <a:off x="2669277" y="2192008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9" name="Google Shape;5238;p57">
            <a:extLst>
              <a:ext uri="{FF2B5EF4-FFF2-40B4-BE49-F238E27FC236}">
                <a16:creationId xmlns:a16="http://schemas.microsoft.com/office/drawing/2014/main" id="{92F2DC9D-4BD4-4FCB-A2F2-C8FA24035A43}"/>
              </a:ext>
            </a:extLst>
          </p:cNvPr>
          <p:cNvSpPr txBox="1"/>
          <p:nvPr/>
        </p:nvSpPr>
        <p:spPr>
          <a:xfrm>
            <a:off x="2239404" y="1358906"/>
            <a:ext cx="1341540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1"/>
                </a:solidFill>
                <a:latin typeface="TH Sarabun New" panose="020B0604020202020204" charset="-34"/>
                <a:ea typeface="Raleway"/>
                <a:cs typeface="TH Sarabun New" panose="020B0604020202020204" charset="-34"/>
                <a:sym typeface="Raleway"/>
              </a:rPr>
              <a:t>Big data</a:t>
            </a:r>
            <a:endParaRPr sz="3200" b="1" dirty="0">
              <a:solidFill>
                <a:schemeClr val="tx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220" name="Google Shape;5239;p57">
            <a:extLst>
              <a:ext uri="{FF2B5EF4-FFF2-40B4-BE49-F238E27FC236}">
                <a16:creationId xmlns:a16="http://schemas.microsoft.com/office/drawing/2014/main" id="{13FD46E5-A127-4CB1-A59C-879AF6082544}"/>
              </a:ext>
            </a:extLst>
          </p:cNvPr>
          <p:cNvSpPr txBox="1"/>
          <p:nvPr/>
        </p:nvSpPr>
        <p:spPr>
          <a:xfrm>
            <a:off x="2592801" y="3847335"/>
            <a:ext cx="2389006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H Sarabun New" panose="020B0604020202020204" charset="-34"/>
                <a:ea typeface="Raleway"/>
                <a:cs typeface="TH Sarabun New" panose="020B0604020202020204" charset="-34"/>
                <a:sym typeface="Raleway"/>
              </a:rPr>
              <a:t>Data warehouse</a:t>
            </a:r>
            <a:endParaRPr sz="3200" b="1" dirty="0">
              <a:solidFill>
                <a:schemeClr val="dk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221" name="Google Shape;5240;p57">
            <a:extLst>
              <a:ext uri="{FF2B5EF4-FFF2-40B4-BE49-F238E27FC236}">
                <a16:creationId xmlns:a16="http://schemas.microsoft.com/office/drawing/2014/main" id="{109EC282-80D4-4C1B-929B-70056C0D4AF3}"/>
              </a:ext>
            </a:extLst>
          </p:cNvPr>
          <p:cNvSpPr/>
          <p:nvPr/>
        </p:nvSpPr>
        <p:spPr>
          <a:xfrm rot="-1697038" flipV="1">
            <a:off x="3858668" y="3692731"/>
            <a:ext cx="769739" cy="107008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22" name="Google Shape;6080;p63">
            <a:extLst>
              <a:ext uri="{FF2B5EF4-FFF2-40B4-BE49-F238E27FC236}">
                <a16:creationId xmlns:a16="http://schemas.microsoft.com/office/drawing/2014/main" id="{F3290EDA-0BC5-44E2-8AB4-A4E4AD8CF21D}"/>
              </a:ext>
            </a:extLst>
          </p:cNvPr>
          <p:cNvGrpSpPr/>
          <p:nvPr/>
        </p:nvGrpSpPr>
        <p:grpSpPr>
          <a:xfrm>
            <a:off x="178004" y="1583424"/>
            <a:ext cx="1968150" cy="2982397"/>
            <a:chOff x="2082694" y="1026193"/>
            <a:chExt cx="1995478" cy="3023807"/>
          </a:xfrm>
        </p:grpSpPr>
        <p:sp>
          <p:nvSpPr>
            <p:cNvPr id="223" name="Google Shape;6081;p63">
              <a:extLst>
                <a:ext uri="{FF2B5EF4-FFF2-40B4-BE49-F238E27FC236}">
                  <a16:creationId xmlns:a16="http://schemas.microsoft.com/office/drawing/2014/main" id="{6965E571-96F6-424C-9FD1-21B329609171}"/>
                </a:ext>
              </a:extLst>
            </p:cNvPr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082;p63">
              <a:extLst>
                <a:ext uri="{FF2B5EF4-FFF2-40B4-BE49-F238E27FC236}">
                  <a16:creationId xmlns:a16="http://schemas.microsoft.com/office/drawing/2014/main" id="{A8C10624-22B9-4B03-8935-C7AB832646C3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083;p63">
              <a:extLst>
                <a:ext uri="{FF2B5EF4-FFF2-40B4-BE49-F238E27FC236}">
                  <a16:creationId xmlns:a16="http://schemas.microsoft.com/office/drawing/2014/main" id="{43CEECA4-8677-414C-AC5E-17D372DB7ABF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084;p63">
              <a:extLst>
                <a:ext uri="{FF2B5EF4-FFF2-40B4-BE49-F238E27FC236}">
                  <a16:creationId xmlns:a16="http://schemas.microsoft.com/office/drawing/2014/main" id="{B9645033-046D-46C1-B3C8-10AA5222AE9C}"/>
                </a:ext>
              </a:extLst>
            </p:cNvPr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085;p63">
              <a:extLst>
                <a:ext uri="{FF2B5EF4-FFF2-40B4-BE49-F238E27FC236}">
                  <a16:creationId xmlns:a16="http://schemas.microsoft.com/office/drawing/2014/main" id="{87A1480E-9FB0-4466-B65F-1FC2980CFF00}"/>
                </a:ext>
              </a:extLst>
            </p:cNvPr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086;p63">
              <a:extLst>
                <a:ext uri="{FF2B5EF4-FFF2-40B4-BE49-F238E27FC236}">
                  <a16:creationId xmlns:a16="http://schemas.microsoft.com/office/drawing/2014/main" id="{86CB6201-0A15-44E7-9D88-06997162BECE}"/>
                </a:ext>
              </a:extLst>
            </p:cNvPr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087;p63">
              <a:extLst>
                <a:ext uri="{FF2B5EF4-FFF2-40B4-BE49-F238E27FC236}">
                  <a16:creationId xmlns:a16="http://schemas.microsoft.com/office/drawing/2014/main" id="{A6E964B3-11E5-436D-B917-23D39B08CA8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088;p63">
              <a:extLst>
                <a:ext uri="{FF2B5EF4-FFF2-40B4-BE49-F238E27FC236}">
                  <a16:creationId xmlns:a16="http://schemas.microsoft.com/office/drawing/2014/main" id="{6A5CF960-D05E-4DDF-B202-7F63DB076DCC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089;p63">
              <a:extLst>
                <a:ext uri="{FF2B5EF4-FFF2-40B4-BE49-F238E27FC236}">
                  <a16:creationId xmlns:a16="http://schemas.microsoft.com/office/drawing/2014/main" id="{AB6F73CA-61B2-4CF2-B678-572CC7278496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090;p63">
              <a:extLst>
                <a:ext uri="{FF2B5EF4-FFF2-40B4-BE49-F238E27FC236}">
                  <a16:creationId xmlns:a16="http://schemas.microsoft.com/office/drawing/2014/main" id="{509BAF4D-F498-4AFB-AEEE-C7FA427C1FA0}"/>
                </a:ext>
              </a:extLst>
            </p:cNvPr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091;p63">
              <a:extLst>
                <a:ext uri="{FF2B5EF4-FFF2-40B4-BE49-F238E27FC236}">
                  <a16:creationId xmlns:a16="http://schemas.microsoft.com/office/drawing/2014/main" id="{3EEADED4-68BD-4561-8839-94CFE69061C3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092;p63">
              <a:extLst>
                <a:ext uri="{FF2B5EF4-FFF2-40B4-BE49-F238E27FC236}">
                  <a16:creationId xmlns:a16="http://schemas.microsoft.com/office/drawing/2014/main" id="{E10763C7-216F-4F48-8214-E93F5DE600C5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093;p63">
              <a:extLst>
                <a:ext uri="{FF2B5EF4-FFF2-40B4-BE49-F238E27FC236}">
                  <a16:creationId xmlns:a16="http://schemas.microsoft.com/office/drawing/2014/main" id="{2BFAFFD3-43BB-4035-857F-3394960C159D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094;p63">
              <a:extLst>
                <a:ext uri="{FF2B5EF4-FFF2-40B4-BE49-F238E27FC236}">
                  <a16:creationId xmlns:a16="http://schemas.microsoft.com/office/drawing/2014/main" id="{96B21672-7534-4458-8E6C-5B3BC8D25746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095;p63">
              <a:extLst>
                <a:ext uri="{FF2B5EF4-FFF2-40B4-BE49-F238E27FC236}">
                  <a16:creationId xmlns:a16="http://schemas.microsoft.com/office/drawing/2014/main" id="{EB738F05-F27D-4437-A686-837E2F825450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096;p63">
              <a:extLst>
                <a:ext uri="{FF2B5EF4-FFF2-40B4-BE49-F238E27FC236}">
                  <a16:creationId xmlns:a16="http://schemas.microsoft.com/office/drawing/2014/main" id="{68CB8AAC-B641-40CA-8E50-0217955F2C59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097;p63">
              <a:extLst>
                <a:ext uri="{FF2B5EF4-FFF2-40B4-BE49-F238E27FC236}">
                  <a16:creationId xmlns:a16="http://schemas.microsoft.com/office/drawing/2014/main" id="{91C98F62-B0AD-4F73-BBCE-77E3C69C593E}"/>
                </a:ext>
              </a:extLst>
            </p:cNvPr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098;p63">
              <a:extLst>
                <a:ext uri="{FF2B5EF4-FFF2-40B4-BE49-F238E27FC236}">
                  <a16:creationId xmlns:a16="http://schemas.microsoft.com/office/drawing/2014/main" id="{BF31F3ED-A31D-48D7-8B27-6D3BD4E09279}"/>
                </a:ext>
              </a:extLst>
            </p:cNvPr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099;p63">
              <a:extLst>
                <a:ext uri="{FF2B5EF4-FFF2-40B4-BE49-F238E27FC236}">
                  <a16:creationId xmlns:a16="http://schemas.microsoft.com/office/drawing/2014/main" id="{63EF9E8D-07DF-4A51-945D-BE0E64246B61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100;p63">
              <a:extLst>
                <a:ext uri="{FF2B5EF4-FFF2-40B4-BE49-F238E27FC236}">
                  <a16:creationId xmlns:a16="http://schemas.microsoft.com/office/drawing/2014/main" id="{8948F406-A30A-49B6-A576-7B64BC7C31D1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101;p63">
              <a:extLst>
                <a:ext uri="{FF2B5EF4-FFF2-40B4-BE49-F238E27FC236}">
                  <a16:creationId xmlns:a16="http://schemas.microsoft.com/office/drawing/2014/main" id="{AE62D964-EEA9-48AF-8ABF-D6E0FA4D1B3C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102;p63">
              <a:extLst>
                <a:ext uri="{FF2B5EF4-FFF2-40B4-BE49-F238E27FC236}">
                  <a16:creationId xmlns:a16="http://schemas.microsoft.com/office/drawing/2014/main" id="{85B1A2B2-7635-452D-A268-15917C0610EA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103;p63">
              <a:extLst>
                <a:ext uri="{FF2B5EF4-FFF2-40B4-BE49-F238E27FC236}">
                  <a16:creationId xmlns:a16="http://schemas.microsoft.com/office/drawing/2014/main" id="{CE592C51-E877-4354-9828-FB4E0D642AD2}"/>
                </a:ext>
              </a:extLst>
            </p:cNvPr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104;p63">
              <a:extLst>
                <a:ext uri="{FF2B5EF4-FFF2-40B4-BE49-F238E27FC236}">
                  <a16:creationId xmlns:a16="http://schemas.microsoft.com/office/drawing/2014/main" id="{E616832D-F9E7-4FB4-A29F-3F0573093DA0}"/>
                </a:ext>
              </a:extLst>
            </p:cNvPr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105;p63">
              <a:extLst>
                <a:ext uri="{FF2B5EF4-FFF2-40B4-BE49-F238E27FC236}">
                  <a16:creationId xmlns:a16="http://schemas.microsoft.com/office/drawing/2014/main" id="{EA3E11D0-CCE5-4AFD-9765-69D4E7EE3BCC}"/>
                </a:ext>
              </a:extLst>
            </p:cNvPr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106;p63">
              <a:extLst>
                <a:ext uri="{FF2B5EF4-FFF2-40B4-BE49-F238E27FC236}">
                  <a16:creationId xmlns:a16="http://schemas.microsoft.com/office/drawing/2014/main" id="{FB277C20-4004-4306-B524-619B5A1D1802}"/>
                </a:ext>
              </a:extLst>
            </p:cNvPr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107;p63">
              <a:extLst>
                <a:ext uri="{FF2B5EF4-FFF2-40B4-BE49-F238E27FC236}">
                  <a16:creationId xmlns:a16="http://schemas.microsoft.com/office/drawing/2014/main" id="{5E1715E4-48D8-4F39-A8C6-6F58AF1C024C}"/>
                </a:ext>
              </a:extLst>
            </p:cNvPr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108;p63">
              <a:extLst>
                <a:ext uri="{FF2B5EF4-FFF2-40B4-BE49-F238E27FC236}">
                  <a16:creationId xmlns:a16="http://schemas.microsoft.com/office/drawing/2014/main" id="{8F56EB91-297E-44AC-946D-91A6BA9ECC0E}"/>
                </a:ext>
              </a:extLst>
            </p:cNvPr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109;p63">
              <a:extLst>
                <a:ext uri="{FF2B5EF4-FFF2-40B4-BE49-F238E27FC236}">
                  <a16:creationId xmlns:a16="http://schemas.microsoft.com/office/drawing/2014/main" id="{56E99D34-DB3D-4025-B4DF-14F986EC7BC0}"/>
                </a:ext>
              </a:extLst>
            </p:cNvPr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110;p63">
              <a:extLst>
                <a:ext uri="{FF2B5EF4-FFF2-40B4-BE49-F238E27FC236}">
                  <a16:creationId xmlns:a16="http://schemas.microsoft.com/office/drawing/2014/main" id="{5FCD3ECD-4CE6-4BDB-B952-7F43C8FCFC24}"/>
                </a:ext>
              </a:extLst>
            </p:cNvPr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111;p63">
              <a:extLst>
                <a:ext uri="{FF2B5EF4-FFF2-40B4-BE49-F238E27FC236}">
                  <a16:creationId xmlns:a16="http://schemas.microsoft.com/office/drawing/2014/main" id="{C86C2987-5D70-4DBF-B4E4-47071D398FB7}"/>
                </a:ext>
              </a:extLst>
            </p:cNvPr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112;p63">
              <a:extLst>
                <a:ext uri="{FF2B5EF4-FFF2-40B4-BE49-F238E27FC236}">
                  <a16:creationId xmlns:a16="http://schemas.microsoft.com/office/drawing/2014/main" id="{76033C86-E37A-496A-A733-63BC72F7F781}"/>
                </a:ext>
              </a:extLst>
            </p:cNvPr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113;p63">
              <a:extLst>
                <a:ext uri="{FF2B5EF4-FFF2-40B4-BE49-F238E27FC236}">
                  <a16:creationId xmlns:a16="http://schemas.microsoft.com/office/drawing/2014/main" id="{B554312A-F219-4BF6-B940-F53642259339}"/>
                </a:ext>
              </a:extLst>
            </p:cNvPr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114;p63">
              <a:extLst>
                <a:ext uri="{FF2B5EF4-FFF2-40B4-BE49-F238E27FC236}">
                  <a16:creationId xmlns:a16="http://schemas.microsoft.com/office/drawing/2014/main" id="{40798056-13BB-4897-94A2-4CB32CAC4CFB}"/>
                </a:ext>
              </a:extLst>
            </p:cNvPr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115;p63">
              <a:extLst>
                <a:ext uri="{FF2B5EF4-FFF2-40B4-BE49-F238E27FC236}">
                  <a16:creationId xmlns:a16="http://schemas.microsoft.com/office/drawing/2014/main" id="{CA351B56-E697-4AB9-9C8E-C6BE5484858B}"/>
                </a:ext>
              </a:extLst>
            </p:cNvPr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116;p63">
              <a:extLst>
                <a:ext uri="{FF2B5EF4-FFF2-40B4-BE49-F238E27FC236}">
                  <a16:creationId xmlns:a16="http://schemas.microsoft.com/office/drawing/2014/main" id="{C5CDD166-DC39-4454-BA92-1543F3BBE907}"/>
                </a:ext>
              </a:extLst>
            </p:cNvPr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117;p63">
              <a:extLst>
                <a:ext uri="{FF2B5EF4-FFF2-40B4-BE49-F238E27FC236}">
                  <a16:creationId xmlns:a16="http://schemas.microsoft.com/office/drawing/2014/main" id="{4D2CA6AD-0DF5-4148-A2C4-4634CC405A27}"/>
                </a:ext>
              </a:extLst>
            </p:cNvPr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118;p63">
              <a:extLst>
                <a:ext uri="{FF2B5EF4-FFF2-40B4-BE49-F238E27FC236}">
                  <a16:creationId xmlns:a16="http://schemas.microsoft.com/office/drawing/2014/main" id="{008D8FF2-AB13-47AF-9CD7-9B49DE0DAA08}"/>
                </a:ext>
              </a:extLst>
            </p:cNvPr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119;p63">
              <a:extLst>
                <a:ext uri="{FF2B5EF4-FFF2-40B4-BE49-F238E27FC236}">
                  <a16:creationId xmlns:a16="http://schemas.microsoft.com/office/drawing/2014/main" id="{57DD0DC6-3621-4B2E-8267-18621CBA3E2A}"/>
                </a:ext>
              </a:extLst>
            </p:cNvPr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120;p63">
              <a:extLst>
                <a:ext uri="{FF2B5EF4-FFF2-40B4-BE49-F238E27FC236}">
                  <a16:creationId xmlns:a16="http://schemas.microsoft.com/office/drawing/2014/main" id="{0AE236B9-55F8-4513-AE22-EAB1573AE96E}"/>
                </a:ext>
              </a:extLst>
            </p:cNvPr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121;p63">
              <a:extLst>
                <a:ext uri="{FF2B5EF4-FFF2-40B4-BE49-F238E27FC236}">
                  <a16:creationId xmlns:a16="http://schemas.microsoft.com/office/drawing/2014/main" id="{D1BF28AC-E593-4551-82F9-138547A05A46}"/>
                </a:ext>
              </a:extLst>
            </p:cNvPr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122;p63">
              <a:extLst>
                <a:ext uri="{FF2B5EF4-FFF2-40B4-BE49-F238E27FC236}">
                  <a16:creationId xmlns:a16="http://schemas.microsoft.com/office/drawing/2014/main" id="{59FB0A33-6C32-49F3-A5F4-6B50E6ED564C}"/>
                </a:ext>
              </a:extLst>
            </p:cNvPr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123;p63">
              <a:extLst>
                <a:ext uri="{FF2B5EF4-FFF2-40B4-BE49-F238E27FC236}">
                  <a16:creationId xmlns:a16="http://schemas.microsoft.com/office/drawing/2014/main" id="{85CFB300-A2B9-4095-8B9D-31A523FE56B4}"/>
                </a:ext>
              </a:extLst>
            </p:cNvPr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124;p63">
              <a:extLst>
                <a:ext uri="{FF2B5EF4-FFF2-40B4-BE49-F238E27FC236}">
                  <a16:creationId xmlns:a16="http://schemas.microsoft.com/office/drawing/2014/main" id="{894802D1-B7A2-4B8F-BDBC-AAA14C60F504}"/>
                </a:ext>
              </a:extLst>
            </p:cNvPr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125;p63">
              <a:extLst>
                <a:ext uri="{FF2B5EF4-FFF2-40B4-BE49-F238E27FC236}">
                  <a16:creationId xmlns:a16="http://schemas.microsoft.com/office/drawing/2014/main" id="{642D2675-03FB-4230-A30A-2A25F1668C37}"/>
                </a:ext>
              </a:extLst>
            </p:cNvPr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126;p63">
              <a:extLst>
                <a:ext uri="{FF2B5EF4-FFF2-40B4-BE49-F238E27FC236}">
                  <a16:creationId xmlns:a16="http://schemas.microsoft.com/office/drawing/2014/main" id="{2FEC4DBA-71B8-45F8-9EC7-3C8B2934C664}"/>
                </a:ext>
              </a:extLst>
            </p:cNvPr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127;p63">
              <a:extLst>
                <a:ext uri="{FF2B5EF4-FFF2-40B4-BE49-F238E27FC236}">
                  <a16:creationId xmlns:a16="http://schemas.microsoft.com/office/drawing/2014/main" id="{D514D927-2E85-4A62-8315-EF3D7542A67F}"/>
                </a:ext>
              </a:extLst>
            </p:cNvPr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128;p63">
              <a:extLst>
                <a:ext uri="{FF2B5EF4-FFF2-40B4-BE49-F238E27FC236}">
                  <a16:creationId xmlns:a16="http://schemas.microsoft.com/office/drawing/2014/main" id="{443796E8-591A-425C-A91C-93918A4479BA}"/>
                </a:ext>
              </a:extLst>
            </p:cNvPr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129;p63">
              <a:extLst>
                <a:ext uri="{FF2B5EF4-FFF2-40B4-BE49-F238E27FC236}">
                  <a16:creationId xmlns:a16="http://schemas.microsoft.com/office/drawing/2014/main" id="{32E42E95-8962-41AA-B7FC-92E934993D44}"/>
                </a:ext>
              </a:extLst>
            </p:cNvPr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130;p63">
              <a:extLst>
                <a:ext uri="{FF2B5EF4-FFF2-40B4-BE49-F238E27FC236}">
                  <a16:creationId xmlns:a16="http://schemas.microsoft.com/office/drawing/2014/main" id="{1D4C0D5C-F039-422A-9088-FFC4C78F2EF5}"/>
                </a:ext>
              </a:extLst>
            </p:cNvPr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131;p63">
              <a:extLst>
                <a:ext uri="{FF2B5EF4-FFF2-40B4-BE49-F238E27FC236}">
                  <a16:creationId xmlns:a16="http://schemas.microsoft.com/office/drawing/2014/main" id="{0624D49B-6883-4241-B092-8D2C10F35ED0}"/>
                </a:ext>
              </a:extLst>
            </p:cNvPr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132;p63">
              <a:extLst>
                <a:ext uri="{FF2B5EF4-FFF2-40B4-BE49-F238E27FC236}">
                  <a16:creationId xmlns:a16="http://schemas.microsoft.com/office/drawing/2014/main" id="{B8269D33-4C72-4A13-881A-FED3B786111A}"/>
                </a:ext>
              </a:extLst>
            </p:cNvPr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133;p63">
              <a:extLst>
                <a:ext uri="{FF2B5EF4-FFF2-40B4-BE49-F238E27FC236}">
                  <a16:creationId xmlns:a16="http://schemas.microsoft.com/office/drawing/2014/main" id="{90C211A7-84BF-40D2-8C53-E8B3D9E6BB5A}"/>
                </a:ext>
              </a:extLst>
            </p:cNvPr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134;p63">
              <a:extLst>
                <a:ext uri="{FF2B5EF4-FFF2-40B4-BE49-F238E27FC236}">
                  <a16:creationId xmlns:a16="http://schemas.microsoft.com/office/drawing/2014/main" id="{3868C7D4-CEB9-4A19-BD69-F2ED19DB6533}"/>
                </a:ext>
              </a:extLst>
            </p:cNvPr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135;p63">
              <a:extLst>
                <a:ext uri="{FF2B5EF4-FFF2-40B4-BE49-F238E27FC236}">
                  <a16:creationId xmlns:a16="http://schemas.microsoft.com/office/drawing/2014/main" id="{0FB34984-2910-4128-BA9D-248B005C2A26}"/>
                </a:ext>
              </a:extLst>
            </p:cNvPr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136;p63">
              <a:extLst>
                <a:ext uri="{FF2B5EF4-FFF2-40B4-BE49-F238E27FC236}">
                  <a16:creationId xmlns:a16="http://schemas.microsoft.com/office/drawing/2014/main" id="{295B3525-4C8F-47C3-8960-C4BF3CBF7AB6}"/>
                </a:ext>
              </a:extLst>
            </p:cNvPr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137;p63">
              <a:extLst>
                <a:ext uri="{FF2B5EF4-FFF2-40B4-BE49-F238E27FC236}">
                  <a16:creationId xmlns:a16="http://schemas.microsoft.com/office/drawing/2014/main" id="{44E40918-F8D5-49A7-B777-FBA88BE56064}"/>
                </a:ext>
              </a:extLst>
            </p:cNvPr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138;p63">
              <a:extLst>
                <a:ext uri="{FF2B5EF4-FFF2-40B4-BE49-F238E27FC236}">
                  <a16:creationId xmlns:a16="http://schemas.microsoft.com/office/drawing/2014/main" id="{3E61DE8C-94FE-43D1-B6F5-8CD6494ABD6B}"/>
                </a:ext>
              </a:extLst>
            </p:cNvPr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139;p63">
              <a:extLst>
                <a:ext uri="{FF2B5EF4-FFF2-40B4-BE49-F238E27FC236}">
                  <a16:creationId xmlns:a16="http://schemas.microsoft.com/office/drawing/2014/main" id="{C4BF5C03-3172-42D9-A335-9E89893053AE}"/>
                </a:ext>
              </a:extLst>
            </p:cNvPr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140;p63">
              <a:extLst>
                <a:ext uri="{FF2B5EF4-FFF2-40B4-BE49-F238E27FC236}">
                  <a16:creationId xmlns:a16="http://schemas.microsoft.com/office/drawing/2014/main" id="{A24E1CA9-8A74-4B4E-B00C-DFE419FD61A0}"/>
                </a:ext>
              </a:extLst>
            </p:cNvPr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141;p63">
              <a:extLst>
                <a:ext uri="{FF2B5EF4-FFF2-40B4-BE49-F238E27FC236}">
                  <a16:creationId xmlns:a16="http://schemas.microsoft.com/office/drawing/2014/main" id="{0210F5CC-1A48-4298-9E65-B5C0ECA86FFC}"/>
                </a:ext>
              </a:extLst>
            </p:cNvPr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142;p63">
              <a:extLst>
                <a:ext uri="{FF2B5EF4-FFF2-40B4-BE49-F238E27FC236}">
                  <a16:creationId xmlns:a16="http://schemas.microsoft.com/office/drawing/2014/main" id="{D74A34F3-1B60-46F3-AC25-D1A2640F7245}"/>
                </a:ext>
              </a:extLst>
            </p:cNvPr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143;p63">
              <a:extLst>
                <a:ext uri="{FF2B5EF4-FFF2-40B4-BE49-F238E27FC236}">
                  <a16:creationId xmlns:a16="http://schemas.microsoft.com/office/drawing/2014/main" id="{C263AEB5-8CC2-4B08-98F6-F12839EE04FE}"/>
                </a:ext>
              </a:extLst>
            </p:cNvPr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144;p63">
              <a:extLst>
                <a:ext uri="{FF2B5EF4-FFF2-40B4-BE49-F238E27FC236}">
                  <a16:creationId xmlns:a16="http://schemas.microsoft.com/office/drawing/2014/main" id="{EE8E163A-FF81-45D2-9069-0D94569D6BF8}"/>
                </a:ext>
              </a:extLst>
            </p:cNvPr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145;p63">
              <a:extLst>
                <a:ext uri="{FF2B5EF4-FFF2-40B4-BE49-F238E27FC236}">
                  <a16:creationId xmlns:a16="http://schemas.microsoft.com/office/drawing/2014/main" id="{30143F8C-B4F3-4DB0-976B-82E8913ABC48}"/>
                </a:ext>
              </a:extLst>
            </p:cNvPr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146;p63">
              <a:extLst>
                <a:ext uri="{FF2B5EF4-FFF2-40B4-BE49-F238E27FC236}">
                  <a16:creationId xmlns:a16="http://schemas.microsoft.com/office/drawing/2014/main" id="{8367CB66-AC35-4E5D-B640-00E6FD7D7391}"/>
                </a:ext>
              </a:extLst>
            </p:cNvPr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147;p63">
              <a:extLst>
                <a:ext uri="{FF2B5EF4-FFF2-40B4-BE49-F238E27FC236}">
                  <a16:creationId xmlns:a16="http://schemas.microsoft.com/office/drawing/2014/main" id="{72848D35-FE94-4691-A9D8-A5687D6AA857}"/>
                </a:ext>
              </a:extLst>
            </p:cNvPr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148;p63">
              <a:extLst>
                <a:ext uri="{FF2B5EF4-FFF2-40B4-BE49-F238E27FC236}">
                  <a16:creationId xmlns:a16="http://schemas.microsoft.com/office/drawing/2014/main" id="{E9D6E311-0AC8-40A5-A3BF-5E03B435D770}"/>
                </a:ext>
              </a:extLst>
            </p:cNvPr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149;p63">
              <a:extLst>
                <a:ext uri="{FF2B5EF4-FFF2-40B4-BE49-F238E27FC236}">
                  <a16:creationId xmlns:a16="http://schemas.microsoft.com/office/drawing/2014/main" id="{14C594EF-4FC4-4772-92A3-D6ACC46CB9E1}"/>
                </a:ext>
              </a:extLst>
            </p:cNvPr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150;p63">
              <a:extLst>
                <a:ext uri="{FF2B5EF4-FFF2-40B4-BE49-F238E27FC236}">
                  <a16:creationId xmlns:a16="http://schemas.microsoft.com/office/drawing/2014/main" id="{2CAE371C-9D24-42B5-A452-19D2DDB814DF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151;p63">
              <a:extLst>
                <a:ext uri="{FF2B5EF4-FFF2-40B4-BE49-F238E27FC236}">
                  <a16:creationId xmlns:a16="http://schemas.microsoft.com/office/drawing/2014/main" id="{56D0C5A9-DDF6-4169-91C2-86428E466DFB}"/>
                </a:ext>
              </a:extLst>
            </p:cNvPr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152;p63">
              <a:extLst>
                <a:ext uri="{FF2B5EF4-FFF2-40B4-BE49-F238E27FC236}">
                  <a16:creationId xmlns:a16="http://schemas.microsoft.com/office/drawing/2014/main" id="{2B67687B-11F0-4CF2-A39C-EC8EDBCB0B6D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153;p63">
              <a:extLst>
                <a:ext uri="{FF2B5EF4-FFF2-40B4-BE49-F238E27FC236}">
                  <a16:creationId xmlns:a16="http://schemas.microsoft.com/office/drawing/2014/main" id="{79E49E63-7E95-4A3B-B867-E033867AA0D9}"/>
                </a:ext>
              </a:extLst>
            </p:cNvPr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154;p63">
              <a:extLst>
                <a:ext uri="{FF2B5EF4-FFF2-40B4-BE49-F238E27FC236}">
                  <a16:creationId xmlns:a16="http://schemas.microsoft.com/office/drawing/2014/main" id="{8D0AA4D7-B0A9-41BC-8764-3A1059511C0F}"/>
                </a:ext>
              </a:extLst>
            </p:cNvPr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155;p63">
              <a:extLst>
                <a:ext uri="{FF2B5EF4-FFF2-40B4-BE49-F238E27FC236}">
                  <a16:creationId xmlns:a16="http://schemas.microsoft.com/office/drawing/2014/main" id="{07CE2BFA-22F2-4FB3-965A-22CA0E098802}"/>
                </a:ext>
              </a:extLst>
            </p:cNvPr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156;p63">
              <a:extLst>
                <a:ext uri="{FF2B5EF4-FFF2-40B4-BE49-F238E27FC236}">
                  <a16:creationId xmlns:a16="http://schemas.microsoft.com/office/drawing/2014/main" id="{D2F84F2C-F378-4A70-8EBE-D3F91E37C5AD}"/>
                </a:ext>
              </a:extLst>
            </p:cNvPr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157;p63">
              <a:extLst>
                <a:ext uri="{FF2B5EF4-FFF2-40B4-BE49-F238E27FC236}">
                  <a16:creationId xmlns:a16="http://schemas.microsoft.com/office/drawing/2014/main" id="{70D7F909-5AD7-40F5-B1C1-55AC804FBDE5}"/>
                </a:ext>
              </a:extLst>
            </p:cNvPr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158;p63">
              <a:extLst>
                <a:ext uri="{FF2B5EF4-FFF2-40B4-BE49-F238E27FC236}">
                  <a16:creationId xmlns:a16="http://schemas.microsoft.com/office/drawing/2014/main" id="{FABE5810-9A73-446F-98DC-B493C6061F9E}"/>
                </a:ext>
              </a:extLst>
            </p:cNvPr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159;p63">
              <a:extLst>
                <a:ext uri="{FF2B5EF4-FFF2-40B4-BE49-F238E27FC236}">
                  <a16:creationId xmlns:a16="http://schemas.microsoft.com/office/drawing/2014/main" id="{B283292E-9A52-42D8-83CE-D4A49B1AF3F1}"/>
                </a:ext>
              </a:extLst>
            </p:cNvPr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160;p63">
              <a:extLst>
                <a:ext uri="{FF2B5EF4-FFF2-40B4-BE49-F238E27FC236}">
                  <a16:creationId xmlns:a16="http://schemas.microsoft.com/office/drawing/2014/main" id="{71C7C291-34B3-413C-B3AA-889C9B588663}"/>
                </a:ext>
              </a:extLst>
            </p:cNvPr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161;p63">
              <a:extLst>
                <a:ext uri="{FF2B5EF4-FFF2-40B4-BE49-F238E27FC236}">
                  <a16:creationId xmlns:a16="http://schemas.microsoft.com/office/drawing/2014/main" id="{DB364DE2-C2C4-4685-ADC8-93BA58F7C081}"/>
                </a:ext>
              </a:extLst>
            </p:cNvPr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162;p63">
              <a:extLst>
                <a:ext uri="{FF2B5EF4-FFF2-40B4-BE49-F238E27FC236}">
                  <a16:creationId xmlns:a16="http://schemas.microsoft.com/office/drawing/2014/main" id="{BE2A1152-A02D-4856-9CCF-1B48B10D720C}"/>
                </a:ext>
              </a:extLst>
            </p:cNvPr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163;p63">
              <a:extLst>
                <a:ext uri="{FF2B5EF4-FFF2-40B4-BE49-F238E27FC236}">
                  <a16:creationId xmlns:a16="http://schemas.microsoft.com/office/drawing/2014/main" id="{F23CC312-AACD-4731-BF59-95BBC30096DC}"/>
                </a:ext>
              </a:extLst>
            </p:cNvPr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164;p63">
              <a:extLst>
                <a:ext uri="{FF2B5EF4-FFF2-40B4-BE49-F238E27FC236}">
                  <a16:creationId xmlns:a16="http://schemas.microsoft.com/office/drawing/2014/main" id="{67CD68E0-B37D-4A5B-8DE6-B190B552B9B5}"/>
                </a:ext>
              </a:extLst>
            </p:cNvPr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165;p63">
              <a:extLst>
                <a:ext uri="{FF2B5EF4-FFF2-40B4-BE49-F238E27FC236}">
                  <a16:creationId xmlns:a16="http://schemas.microsoft.com/office/drawing/2014/main" id="{70FB4F5E-08E9-454E-83AF-ECC066187EE3}"/>
                </a:ext>
              </a:extLst>
            </p:cNvPr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166;p63">
              <a:extLst>
                <a:ext uri="{FF2B5EF4-FFF2-40B4-BE49-F238E27FC236}">
                  <a16:creationId xmlns:a16="http://schemas.microsoft.com/office/drawing/2014/main" id="{D12F56D2-D4D0-4B1E-BC3F-83A507F0CC04}"/>
                </a:ext>
              </a:extLst>
            </p:cNvPr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167;p63">
              <a:extLst>
                <a:ext uri="{FF2B5EF4-FFF2-40B4-BE49-F238E27FC236}">
                  <a16:creationId xmlns:a16="http://schemas.microsoft.com/office/drawing/2014/main" id="{4538290E-143B-4C24-98DB-791A7A798B19}"/>
                </a:ext>
              </a:extLst>
            </p:cNvPr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ACFF7A8C-B70B-4AA3-B36E-50C5AF10F23A}"/>
              </a:ext>
            </a:extLst>
          </p:cNvPr>
          <p:cNvGrpSpPr/>
          <p:nvPr/>
        </p:nvGrpSpPr>
        <p:grpSpPr>
          <a:xfrm>
            <a:off x="7557904" y="3098620"/>
            <a:ext cx="229970" cy="229892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35" name="Google Shape;4997;p57">
              <a:extLst>
                <a:ext uri="{FF2B5EF4-FFF2-40B4-BE49-F238E27FC236}">
                  <a16:creationId xmlns:a16="http://schemas.microsoft.com/office/drawing/2014/main" id="{FA64DC1C-4F25-4087-A74F-1697E3F84C5B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4998;p57">
              <a:extLst>
                <a:ext uri="{FF2B5EF4-FFF2-40B4-BE49-F238E27FC236}">
                  <a16:creationId xmlns:a16="http://schemas.microsoft.com/office/drawing/2014/main" id="{7050F25F-C279-4EE7-AF5B-2D68477EE853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4999;p57">
              <a:extLst>
                <a:ext uri="{FF2B5EF4-FFF2-40B4-BE49-F238E27FC236}">
                  <a16:creationId xmlns:a16="http://schemas.microsoft.com/office/drawing/2014/main" id="{C9960BFB-4DF1-40A4-B135-0FEA41F20068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000;p57">
              <a:extLst>
                <a:ext uri="{FF2B5EF4-FFF2-40B4-BE49-F238E27FC236}">
                  <a16:creationId xmlns:a16="http://schemas.microsoft.com/office/drawing/2014/main" id="{1D42A877-9B5B-4459-8868-B980F96FE47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001;p57">
              <a:extLst>
                <a:ext uri="{FF2B5EF4-FFF2-40B4-BE49-F238E27FC236}">
                  <a16:creationId xmlns:a16="http://schemas.microsoft.com/office/drawing/2014/main" id="{54A3ECAB-E811-4D17-AE7C-B0EBC095A43F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002;p57">
              <a:extLst>
                <a:ext uri="{FF2B5EF4-FFF2-40B4-BE49-F238E27FC236}">
                  <a16:creationId xmlns:a16="http://schemas.microsoft.com/office/drawing/2014/main" id="{54DF03F3-E887-4C89-B248-BEC0E36151CC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003;p57">
              <a:extLst>
                <a:ext uri="{FF2B5EF4-FFF2-40B4-BE49-F238E27FC236}">
                  <a16:creationId xmlns:a16="http://schemas.microsoft.com/office/drawing/2014/main" id="{5C421403-2FDE-492F-AFF1-9296412A39D0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004;p57">
              <a:extLst>
                <a:ext uri="{FF2B5EF4-FFF2-40B4-BE49-F238E27FC236}">
                  <a16:creationId xmlns:a16="http://schemas.microsoft.com/office/drawing/2014/main" id="{83D321AC-7DD9-4D3D-8F40-0D56275692D7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005;p57">
              <a:extLst>
                <a:ext uri="{FF2B5EF4-FFF2-40B4-BE49-F238E27FC236}">
                  <a16:creationId xmlns:a16="http://schemas.microsoft.com/office/drawing/2014/main" id="{7DCBBF19-1693-45C5-8344-8891425EE6AD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49FD90FA-3F94-4055-A199-A1610BDBAE4D}"/>
              </a:ext>
            </a:extLst>
          </p:cNvPr>
          <p:cNvGrpSpPr/>
          <p:nvPr/>
        </p:nvGrpSpPr>
        <p:grpSpPr>
          <a:xfrm>
            <a:off x="7720908" y="3268390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46" name="Google Shape;4997;p57">
              <a:extLst>
                <a:ext uri="{FF2B5EF4-FFF2-40B4-BE49-F238E27FC236}">
                  <a16:creationId xmlns:a16="http://schemas.microsoft.com/office/drawing/2014/main" id="{B6E32F28-59E7-492F-923F-54E1E03C5836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998;p57">
              <a:extLst>
                <a:ext uri="{FF2B5EF4-FFF2-40B4-BE49-F238E27FC236}">
                  <a16:creationId xmlns:a16="http://schemas.microsoft.com/office/drawing/2014/main" id="{8D8E93A4-8EF5-438F-B234-DD96F17E5DF8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999;p57">
              <a:extLst>
                <a:ext uri="{FF2B5EF4-FFF2-40B4-BE49-F238E27FC236}">
                  <a16:creationId xmlns:a16="http://schemas.microsoft.com/office/drawing/2014/main" id="{E79053A0-C918-4CAB-8305-19F064E74912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000;p57">
              <a:extLst>
                <a:ext uri="{FF2B5EF4-FFF2-40B4-BE49-F238E27FC236}">
                  <a16:creationId xmlns:a16="http://schemas.microsoft.com/office/drawing/2014/main" id="{FB401D0F-F063-480C-9CC9-ED306A6642C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001;p57">
              <a:extLst>
                <a:ext uri="{FF2B5EF4-FFF2-40B4-BE49-F238E27FC236}">
                  <a16:creationId xmlns:a16="http://schemas.microsoft.com/office/drawing/2014/main" id="{6CCA5962-45AE-4490-97C3-650B9144086B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002;p57">
              <a:extLst>
                <a:ext uri="{FF2B5EF4-FFF2-40B4-BE49-F238E27FC236}">
                  <a16:creationId xmlns:a16="http://schemas.microsoft.com/office/drawing/2014/main" id="{5DD7B094-1A94-4674-84BF-BB41B6B6BE52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003;p57">
              <a:extLst>
                <a:ext uri="{FF2B5EF4-FFF2-40B4-BE49-F238E27FC236}">
                  <a16:creationId xmlns:a16="http://schemas.microsoft.com/office/drawing/2014/main" id="{4FA7955F-F160-493A-B9B3-A7BC1A22E028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004;p57">
              <a:extLst>
                <a:ext uri="{FF2B5EF4-FFF2-40B4-BE49-F238E27FC236}">
                  <a16:creationId xmlns:a16="http://schemas.microsoft.com/office/drawing/2014/main" id="{912D2875-6799-4EEF-B8A2-B6D472918A5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005;p57">
              <a:extLst>
                <a:ext uri="{FF2B5EF4-FFF2-40B4-BE49-F238E27FC236}">
                  <a16:creationId xmlns:a16="http://schemas.microsoft.com/office/drawing/2014/main" id="{8A7E2E84-8EF3-4B1A-BC01-413A206FFCC5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25A00BAD-1009-447D-8027-CD24B7D9BA84}"/>
              </a:ext>
            </a:extLst>
          </p:cNvPr>
          <p:cNvGrpSpPr/>
          <p:nvPr/>
        </p:nvGrpSpPr>
        <p:grpSpPr>
          <a:xfrm>
            <a:off x="7781817" y="2906228"/>
            <a:ext cx="380716" cy="380586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56" name="Google Shape;4997;p57">
              <a:extLst>
                <a:ext uri="{FF2B5EF4-FFF2-40B4-BE49-F238E27FC236}">
                  <a16:creationId xmlns:a16="http://schemas.microsoft.com/office/drawing/2014/main" id="{50259CF1-5D4C-4C06-89BF-2547DA097F9D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998;p57">
              <a:extLst>
                <a:ext uri="{FF2B5EF4-FFF2-40B4-BE49-F238E27FC236}">
                  <a16:creationId xmlns:a16="http://schemas.microsoft.com/office/drawing/2014/main" id="{B7A67D0A-4A81-4C60-B61B-BDAEE41BBA3A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999;p57">
              <a:extLst>
                <a:ext uri="{FF2B5EF4-FFF2-40B4-BE49-F238E27FC236}">
                  <a16:creationId xmlns:a16="http://schemas.microsoft.com/office/drawing/2014/main" id="{D44777D1-8588-43D6-AB77-12F09A82CC2D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000;p57">
              <a:extLst>
                <a:ext uri="{FF2B5EF4-FFF2-40B4-BE49-F238E27FC236}">
                  <a16:creationId xmlns:a16="http://schemas.microsoft.com/office/drawing/2014/main" id="{8C2D87AF-0F9A-41BD-94A1-A773E9AEF44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001;p57">
              <a:extLst>
                <a:ext uri="{FF2B5EF4-FFF2-40B4-BE49-F238E27FC236}">
                  <a16:creationId xmlns:a16="http://schemas.microsoft.com/office/drawing/2014/main" id="{7A48ABEE-332A-4E05-8461-CAD04D9E48FF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002;p57">
              <a:extLst>
                <a:ext uri="{FF2B5EF4-FFF2-40B4-BE49-F238E27FC236}">
                  <a16:creationId xmlns:a16="http://schemas.microsoft.com/office/drawing/2014/main" id="{C599EB2E-9108-4FC8-B6B9-A7591F58225C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003;p57">
              <a:extLst>
                <a:ext uri="{FF2B5EF4-FFF2-40B4-BE49-F238E27FC236}">
                  <a16:creationId xmlns:a16="http://schemas.microsoft.com/office/drawing/2014/main" id="{CCBCEA4A-937E-4874-BE18-5DB670A0693F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004;p57">
              <a:extLst>
                <a:ext uri="{FF2B5EF4-FFF2-40B4-BE49-F238E27FC236}">
                  <a16:creationId xmlns:a16="http://schemas.microsoft.com/office/drawing/2014/main" id="{867D0246-0AA8-4A59-B865-C47E6D3F4904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005;p57">
              <a:extLst>
                <a:ext uri="{FF2B5EF4-FFF2-40B4-BE49-F238E27FC236}">
                  <a16:creationId xmlns:a16="http://schemas.microsoft.com/office/drawing/2014/main" id="{A35AD9AB-10C7-453A-8BBA-7F39D2E8111E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2256926D-08ED-43CB-86EB-BCEC26875A17}"/>
              </a:ext>
            </a:extLst>
          </p:cNvPr>
          <p:cNvGrpSpPr/>
          <p:nvPr/>
        </p:nvGrpSpPr>
        <p:grpSpPr>
          <a:xfrm>
            <a:off x="4008505" y="1113083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66" name="Google Shape;4997;p57">
              <a:extLst>
                <a:ext uri="{FF2B5EF4-FFF2-40B4-BE49-F238E27FC236}">
                  <a16:creationId xmlns:a16="http://schemas.microsoft.com/office/drawing/2014/main" id="{5B048B11-91F8-4ACE-95E8-F0C1187032E8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998;p57">
              <a:extLst>
                <a:ext uri="{FF2B5EF4-FFF2-40B4-BE49-F238E27FC236}">
                  <a16:creationId xmlns:a16="http://schemas.microsoft.com/office/drawing/2014/main" id="{918034AC-72DC-428A-8A46-52DC5EA2F2F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999;p57">
              <a:extLst>
                <a:ext uri="{FF2B5EF4-FFF2-40B4-BE49-F238E27FC236}">
                  <a16:creationId xmlns:a16="http://schemas.microsoft.com/office/drawing/2014/main" id="{04F04312-797A-4108-96A3-8277B270C290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000;p57">
              <a:extLst>
                <a:ext uri="{FF2B5EF4-FFF2-40B4-BE49-F238E27FC236}">
                  <a16:creationId xmlns:a16="http://schemas.microsoft.com/office/drawing/2014/main" id="{696DFA46-96A9-43A7-95C9-1BAA66D16B15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001;p57">
              <a:extLst>
                <a:ext uri="{FF2B5EF4-FFF2-40B4-BE49-F238E27FC236}">
                  <a16:creationId xmlns:a16="http://schemas.microsoft.com/office/drawing/2014/main" id="{64D29322-D391-4D70-853E-E99BB75D7D3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002;p57">
              <a:extLst>
                <a:ext uri="{FF2B5EF4-FFF2-40B4-BE49-F238E27FC236}">
                  <a16:creationId xmlns:a16="http://schemas.microsoft.com/office/drawing/2014/main" id="{9F1D6E8A-2312-4DD8-B726-BC2DEC4A5AD4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003;p57">
              <a:extLst>
                <a:ext uri="{FF2B5EF4-FFF2-40B4-BE49-F238E27FC236}">
                  <a16:creationId xmlns:a16="http://schemas.microsoft.com/office/drawing/2014/main" id="{EBA0A663-E928-4A3D-9A81-1E798123D4CE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004;p57">
              <a:extLst>
                <a:ext uri="{FF2B5EF4-FFF2-40B4-BE49-F238E27FC236}">
                  <a16:creationId xmlns:a16="http://schemas.microsoft.com/office/drawing/2014/main" id="{B21D442D-BDDE-4B73-A4FD-6A00CE231B7D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005;p57">
              <a:extLst>
                <a:ext uri="{FF2B5EF4-FFF2-40B4-BE49-F238E27FC236}">
                  <a16:creationId xmlns:a16="http://schemas.microsoft.com/office/drawing/2014/main" id="{8FD5E62B-C563-4AC2-A95C-912FA7324198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roup 374">
            <a:extLst>
              <a:ext uri="{FF2B5EF4-FFF2-40B4-BE49-F238E27FC236}">
                <a16:creationId xmlns:a16="http://schemas.microsoft.com/office/drawing/2014/main" id="{9F2C1682-75E2-4F14-9AD4-B946546A5A77}"/>
              </a:ext>
            </a:extLst>
          </p:cNvPr>
          <p:cNvGrpSpPr/>
          <p:nvPr/>
        </p:nvGrpSpPr>
        <p:grpSpPr>
          <a:xfrm>
            <a:off x="4215922" y="1326280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76" name="Google Shape;4997;p57">
              <a:extLst>
                <a:ext uri="{FF2B5EF4-FFF2-40B4-BE49-F238E27FC236}">
                  <a16:creationId xmlns:a16="http://schemas.microsoft.com/office/drawing/2014/main" id="{7F84488B-21C3-464F-870B-11052D3978E6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998;p57">
              <a:extLst>
                <a:ext uri="{FF2B5EF4-FFF2-40B4-BE49-F238E27FC236}">
                  <a16:creationId xmlns:a16="http://schemas.microsoft.com/office/drawing/2014/main" id="{2BBDA9B4-6A0F-4B52-AD44-E0FBD895DF8E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999;p57">
              <a:extLst>
                <a:ext uri="{FF2B5EF4-FFF2-40B4-BE49-F238E27FC236}">
                  <a16:creationId xmlns:a16="http://schemas.microsoft.com/office/drawing/2014/main" id="{56916CD9-2FE3-47DB-B9EB-5F645E0D0F62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000;p57">
              <a:extLst>
                <a:ext uri="{FF2B5EF4-FFF2-40B4-BE49-F238E27FC236}">
                  <a16:creationId xmlns:a16="http://schemas.microsoft.com/office/drawing/2014/main" id="{E2C6E86F-60D1-4E95-A495-7A44C2B5917D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001;p57">
              <a:extLst>
                <a:ext uri="{FF2B5EF4-FFF2-40B4-BE49-F238E27FC236}">
                  <a16:creationId xmlns:a16="http://schemas.microsoft.com/office/drawing/2014/main" id="{7B7498E5-4021-4029-AAA1-A7EFF0096B2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5002;p57">
              <a:extLst>
                <a:ext uri="{FF2B5EF4-FFF2-40B4-BE49-F238E27FC236}">
                  <a16:creationId xmlns:a16="http://schemas.microsoft.com/office/drawing/2014/main" id="{CBFB8CE2-027A-4CA9-A790-FA340D33E32C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003;p57">
              <a:extLst>
                <a:ext uri="{FF2B5EF4-FFF2-40B4-BE49-F238E27FC236}">
                  <a16:creationId xmlns:a16="http://schemas.microsoft.com/office/drawing/2014/main" id="{FA4B1B80-26B1-4DBF-82FC-9FD60A9FF9B5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5004;p57">
              <a:extLst>
                <a:ext uri="{FF2B5EF4-FFF2-40B4-BE49-F238E27FC236}">
                  <a16:creationId xmlns:a16="http://schemas.microsoft.com/office/drawing/2014/main" id="{CEFD7619-BF41-4814-927F-6AAA3C497F81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005;p57">
              <a:extLst>
                <a:ext uri="{FF2B5EF4-FFF2-40B4-BE49-F238E27FC236}">
                  <a16:creationId xmlns:a16="http://schemas.microsoft.com/office/drawing/2014/main" id="{4A0AB3EA-76BF-425F-8352-688E80B65152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roup 384">
            <a:extLst>
              <a:ext uri="{FF2B5EF4-FFF2-40B4-BE49-F238E27FC236}">
                <a16:creationId xmlns:a16="http://schemas.microsoft.com/office/drawing/2014/main" id="{07DC3181-A908-41B3-8115-21731788353F}"/>
              </a:ext>
            </a:extLst>
          </p:cNvPr>
          <p:cNvGrpSpPr/>
          <p:nvPr/>
        </p:nvGrpSpPr>
        <p:grpSpPr>
          <a:xfrm>
            <a:off x="4615189" y="4589948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86" name="Google Shape;4997;p57">
              <a:extLst>
                <a:ext uri="{FF2B5EF4-FFF2-40B4-BE49-F238E27FC236}">
                  <a16:creationId xmlns:a16="http://schemas.microsoft.com/office/drawing/2014/main" id="{E3BF40E2-D36F-464A-A3D4-B961473891F7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998;p57">
              <a:extLst>
                <a:ext uri="{FF2B5EF4-FFF2-40B4-BE49-F238E27FC236}">
                  <a16:creationId xmlns:a16="http://schemas.microsoft.com/office/drawing/2014/main" id="{1DE8681A-36A7-4ED2-A6C1-5BD534D2F3DB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999;p57">
              <a:extLst>
                <a:ext uri="{FF2B5EF4-FFF2-40B4-BE49-F238E27FC236}">
                  <a16:creationId xmlns:a16="http://schemas.microsoft.com/office/drawing/2014/main" id="{F65B10AA-EC6C-4E6B-B1B2-249C4512D0D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000;p57">
              <a:extLst>
                <a:ext uri="{FF2B5EF4-FFF2-40B4-BE49-F238E27FC236}">
                  <a16:creationId xmlns:a16="http://schemas.microsoft.com/office/drawing/2014/main" id="{CA264C65-80C2-4213-A110-AC582D481550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001;p57">
              <a:extLst>
                <a:ext uri="{FF2B5EF4-FFF2-40B4-BE49-F238E27FC236}">
                  <a16:creationId xmlns:a16="http://schemas.microsoft.com/office/drawing/2014/main" id="{FF3D5B2C-51EC-4771-90FB-209AE826C718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002;p57">
              <a:extLst>
                <a:ext uri="{FF2B5EF4-FFF2-40B4-BE49-F238E27FC236}">
                  <a16:creationId xmlns:a16="http://schemas.microsoft.com/office/drawing/2014/main" id="{B6A5EDC9-5D71-4BD6-AB7C-B02D7F5735D8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003;p57">
              <a:extLst>
                <a:ext uri="{FF2B5EF4-FFF2-40B4-BE49-F238E27FC236}">
                  <a16:creationId xmlns:a16="http://schemas.microsoft.com/office/drawing/2014/main" id="{0A18DD51-64D0-46A3-8816-845F2ED5C0BF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004;p57">
              <a:extLst>
                <a:ext uri="{FF2B5EF4-FFF2-40B4-BE49-F238E27FC236}">
                  <a16:creationId xmlns:a16="http://schemas.microsoft.com/office/drawing/2014/main" id="{8DB3BB54-2404-48EF-9976-EBCBDBE66E30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005;p57">
              <a:extLst>
                <a:ext uri="{FF2B5EF4-FFF2-40B4-BE49-F238E27FC236}">
                  <a16:creationId xmlns:a16="http://schemas.microsoft.com/office/drawing/2014/main" id="{EE7531C1-0758-4736-94BC-D408331605D0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roup 394">
            <a:extLst>
              <a:ext uri="{FF2B5EF4-FFF2-40B4-BE49-F238E27FC236}">
                <a16:creationId xmlns:a16="http://schemas.microsoft.com/office/drawing/2014/main" id="{E66CA989-F686-4117-A026-06F8525AB39B}"/>
              </a:ext>
            </a:extLst>
          </p:cNvPr>
          <p:cNvGrpSpPr/>
          <p:nvPr/>
        </p:nvGrpSpPr>
        <p:grpSpPr>
          <a:xfrm>
            <a:off x="4875963" y="4393312"/>
            <a:ext cx="387005" cy="386874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96" name="Google Shape;4997;p57">
              <a:extLst>
                <a:ext uri="{FF2B5EF4-FFF2-40B4-BE49-F238E27FC236}">
                  <a16:creationId xmlns:a16="http://schemas.microsoft.com/office/drawing/2014/main" id="{14B5F79E-890C-48A1-838E-F3B69FFBF4E2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998;p57">
              <a:extLst>
                <a:ext uri="{FF2B5EF4-FFF2-40B4-BE49-F238E27FC236}">
                  <a16:creationId xmlns:a16="http://schemas.microsoft.com/office/drawing/2014/main" id="{52DBA6BE-A091-416E-9354-CBFEB7AFBE4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999;p57">
              <a:extLst>
                <a:ext uri="{FF2B5EF4-FFF2-40B4-BE49-F238E27FC236}">
                  <a16:creationId xmlns:a16="http://schemas.microsoft.com/office/drawing/2014/main" id="{590EBD2A-5C07-473B-B326-3B27C45B78EE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000;p57">
              <a:extLst>
                <a:ext uri="{FF2B5EF4-FFF2-40B4-BE49-F238E27FC236}">
                  <a16:creationId xmlns:a16="http://schemas.microsoft.com/office/drawing/2014/main" id="{9304DFCB-FDA0-4736-889E-B009399BFB95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001;p57">
              <a:extLst>
                <a:ext uri="{FF2B5EF4-FFF2-40B4-BE49-F238E27FC236}">
                  <a16:creationId xmlns:a16="http://schemas.microsoft.com/office/drawing/2014/main" id="{79CD81A7-1521-4BBA-B4A1-94783AABE394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002;p57">
              <a:extLst>
                <a:ext uri="{FF2B5EF4-FFF2-40B4-BE49-F238E27FC236}">
                  <a16:creationId xmlns:a16="http://schemas.microsoft.com/office/drawing/2014/main" id="{F7F91882-7936-4D2C-9A9F-0525E723B741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003;p57">
              <a:extLst>
                <a:ext uri="{FF2B5EF4-FFF2-40B4-BE49-F238E27FC236}">
                  <a16:creationId xmlns:a16="http://schemas.microsoft.com/office/drawing/2014/main" id="{721EBE56-F184-40A2-8605-66BE333FDC22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004;p57">
              <a:extLst>
                <a:ext uri="{FF2B5EF4-FFF2-40B4-BE49-F238E27FC236}">
                  <a16:creationId xmlns:a16="http://schemas.microsoft.com/office/drawing/2014/main" id="{A99BC921-0E11-43CC-8864-C639F4CB4EAB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005;p57">
              <a:extLst>
                <a:ext uri="{FF2B5EF4-FFF2-40B4-BE49-F238E27FC236}">
                  <a16:creationId xmlns:a16="http://schemas.microsoft.com/office/drawing/2014/main" id="{80EFE60A-D40F-41FA-A8D9-7FA640D5F979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" name="Group 508">
            <a:extLst>
              <a:ext uri="{FF2B5EF4-FFF2-40B4-BE49-F238E27FC236}">
                <a16:creationId xmlns:a16="http://schemas.microsoft.com/office/drawing/2014/main" id="{F9BFA754-7380-4F1A-A8AD-F1523B2AA55C}"/>
              </a:ext>
            </a:extLst>
          </p:cNvPr>
          <p:cNvGrpSpPr/>
          <p:nvPr/>
        </p:nvGrpSpPr>
        <p:grpSpPr>
          <a:xfrm>
            <a:off x="3316573" y="1116334"/>
            <a:ext cx="3543850" cy="2602185"/>
            <a:chOff x="3316573" y="1116334"/>
            <a:chExt cx="3543850" cy="2602185"/>
          </a:xfrm>
        </p:grpSpPr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5FD6F5EA-01F5-4ECB-9BDE-726592CCA755}"/>
                </a:ext>
              </a:extLst>
            </p:cNvPr>
            <p:cNvGrpSpPr/>
            <p:nvPr/>
          </p:nvGrpSpPr>
          <p:grpSpPr>
            <a:xfrm>
              <a:off x="3316573" y="1116334"/>
              <a:ext cx="3543850" cy="2602185"/>
              <a:chOff x="3316573" y="1116334"/>
              <a:chExt cx="3543850" cy="2602185"/>
            </a:xfrm>
          </p:grpSpPr>
          <p:grpSp>
            <p:nvGrpSpPr>
              <p:cNvPr id="4" name="Google Shape;4996;p57">
                <a:extLst>
                  <a:ext uri="{FF2B5EF4-FFF2-40B4-BE49-F238E27FC236}">
                    <a16:creationId xmlns:a16="http://schemas.microsoft.com/office/drawing/2014/main" id="{0AE38019-400C-4FA2-9564-A7836FD63F13}"/>
                  </a:ext>
                </a:extLst>
              </p:cNvPr>
              <p:cNvGrpSpPr/>
              <p:nvPr/>
            </p:nvGrpSpPr>
            <p:grpSpPr>
              <a:xfrm rot="20941765">
                <a:off x="3316573" y="2178399"/>
                <a:ext cx="952156" cy="952056"/>
                <a:chOff x="3604584" y="366299"/>
                <a:chExt cx="1001241" cy="1001241"/>
              </a:xfrm>
            </p:grpSpPr>
            <p:sp>
              <p:nvSpPr>
                <p:cNvPr id="47" name="Google Shape;4997;p57">
                  <a:extLst>
                    <a:ext uri="{FF2B5EF4-FFF2-40B4-BE49-F238E27FC236}">
                      <a16:creationId xmlns:a16="http://schemas.microsoft.com/office/drawing/2014/main" id="{4CDEC8EA-0A36-4175-ADE6-648E52BFF5B7}"/>
                    </a:ext>
                  </a:extLst>
                </p:cNvPr>
                <p:cNvSpPr/>
                <p:nvPr/>
              </p:nvSpPr>
              <p:spPr>
                <a:xfrm>
                  <a:off x="3702267" y="461537"/>
                  <a:ext cx="820526" cy="82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05" h="40605" extrusionOk="0">
                      <a:moveTo>
                        <a:pt x="20302" y="10756"/>
                      </a:moveTo>
                      <a:lnTo>
                        <a:pt x="21269" y="10876"/>
                      </a:lnTo>
                      <a:lnTo>
                        <a:pt x="22236" y="10997"/>
                      </a:lnTo>
                      <a:lnTo>
                        <a:pt x="23082" y="11239"/>
                      </a:lnTo>
                      <a:lnTo>
                        <a:pt x="24049" y="11481"/>
                      </a:lnTo>
                      <a:lnTo>
                        <a:pt x="24774" y="11964"/>
                      </a:lnTo>
                      <a:lnTo>
                        <a:pt x="25620" y="12447"/>
                      </a:lnTo>
                      <a:lnTo>
                        <a:pt x="26345" y="12931"/>
                      </a:lnTo>
                      <a:lnTo>
                        <a:pt x="27070" y="13535"/>
                      </a:lnTo>
                      <a:lnTo>
                        <a:pt x="27674" y="14260"/>
                      </a:lnTo>
                      <a:lnTo>
                        <a:pt x="28158" y="14985"/>
                      </a:lnTo>
                      <a:lnTo>
                        <a:pt x="28641" y="15710"/>
                      </a:lnTo>
                      <a:lnTo>
                        <a:pt x="29004" y="16556"/>
                      </a:lnTo>
                      <a:lnTo>
                        <a:pt x="29366" y="17402"/>
                      </a:lnTo>
                      <a:lnTo>
                        <a:pt x="29608" y="18369"/>
                      </a:lnTo>
                      <a:lnTo>
                        <a:pt x="29729" y="19336"/>
                      </a:lnTo>
                      <a:lnTo>
                        <a:pt x="29729" y="20302"/>
                      </a:lnTo>
                      <a:lnTo>
                        <a:pt x="29729" y="21269"/>
                      </a:lnTo>
                      <a:lnTo>
                        <a:pt x="29608" y="22115"/>
                      </a:lnTo>
                      <a:lnTo>
                        <a:pt x="29366" y="23082"/>
                      </a:lnTo>
                      <a:lnTo>
                        <a:pt x="29004" y="23928"/>
                      </a:lnTo>
                      <a:lnTo>
                        <a:pt x="28641" y="24774"/>
                      </a:lnTo>
                      <a:lnTo>
                        <a:pt x="28158" y="25499"/>
                      </a:lnTo>
                      <a:lnTo>
                        <a:pt x="27674" y="26345"/>
                      </a:lnTo>
                      <a:lnTo>
                        <a:pt x="26949" y="26949"/>
                      </a:lnTo>
                      <a:lnTo>
                        <a:pt x="26345" y="27553"/>
                      </a:lnTo>
                      <a:lnTo>
                        <a:pt x="25620" y="28158"/>
                      </a:lnTo>
                      <a:lnTo>
                        <a:pt x="24774" y="28641"/>
                      </a:lnTo>
                      <a:lnTo>
                        <a:pt x="24049" y="29004"/>
                      </a:lnTo>
                      <a:lnTo>
                        <a:pt x="23082" y="29245"/>
                      </a:lnTo>
                      <a:lnTo>
                        <a:pt x="22236" y="29487"/>
                      </a:lnTo>
                      <a:lnTo>
                        <a:pt x="21269" y="29729"/>
                      </a:lnTo>
                      <a:lnTo>
                        <a:pt x="19336" y="29729"/>
                      </a:lnTo>
                      <a:lnTo>
                        <a:pt x="18369" y="29487"/>
                      </a:lnTo>
                      <a:lnTo>
                        <a:pt x="17523" y="29366"/>
                      </a:lnTo>
                      <a:lnTo>
                        <a:pt x="16677" y="29004"/>
                      </a:lnTo>
                      <a:lnTo>
                        <a:pt x="15831" y="28641"/>
                      </a:lnTo>
                      <a:lnTo>
                        <a:pt x="14985" y="28158"/>
                      </a:lnTo>
                      <a:lnTo>
                        <a:pt x="14260" y="27553"/>
                      </a:lnTo>
                      <a:lnTo>
                        <a:pt x="13656" y="26949"/>
                      </a:lnTo>
                      <a:lnTo>
                        <a:pt x="13052" y="26345"/>
                      </a:lnTo>
                      <a:lnTo>
                        <a:pt x="12447" y="25499"/>
                      </a:lnTo>
                      <a:lnTo>
                        <a:pt x="11964" y="24774"/>
                      </a:lnTo>
                      <a:lnTo>
                        <a:pt x="11601" y="23928"/>
                      </a:lnTo>
                      <a:lnTo>
                        <a:pt x="11239" y="23082"/>
                      </a:lnTo>
                      <a:lnTo>
                        <a:pt x="10997" y="22115"/>
                      </a:lnTo>
                      <a:lnTo>
                        <a:pt x="10876" y="21269"/>
                      </a:lnTo>
                      <a:lnTo>
                        <a:pt x="10876" y="20302"/>
                      </a:lnTo>
                      <a:lnTo>
                        <a:pt x="10876" y="19336"/>
                      </a:lnTo>
                      <a:lnTo>
                        <a:pt x="10997" y="18369"/>
                      </a:lnTo>
                      <a:lnTo>
                        <a:pt x="11239" y="17402"/>
                      </a:lnTo>
                      <a:lnTo>
                        <a:pt x="11601" y="16556"/>
                      </a:lnTo>
                      <a:lnTo>
                        <a:pt x="11964" y="15710"/>
                      </a:lnTo>
                      <a:lnTo>
                        <a:pt x="12447" y="14985"/>
                      </a:lnTo>
                      <a:lnTo>
                        <a:pt x="13052" y="14260"/>
                      </a:lnTo>
                      <a:lnTo>
                        <a:pt x="13656" y="13535"/>
                      </a:lnTo>
                      <a:lnTo>
                        <a:pt x="14260" y="12931"/>
                      </a:lnTo>
                      <a:lnTo>
                        <a:pt x="14985" y="12447"/>
                      </a:lnTo>
                      <a:lnTo>
                        <a:pt x="15831" y="11964"/>
                      </a:lnTo>
                      <a:lnTo>
                        <a:pt x="16677" y="11481"/>
                      </a:lnTo>
                      <a:lnTo>
                        <a:pt x="17523" y="11239"/>
                      </a:lnTo>
                      <a:lnTo>
                        <a:pt x="18369" y="10997"/>
                      </a:lnTo>
                      <a:lnTo>
                        <a:pt x="19336" y="10876"/>
                      </a:lnTo>
                      <a:lnTo>
                        <a:pt x="20302" y="10756"/>
                      </a:lnTo>
                      <a:close/>
                      <a:moveTo>
                        <a:pt x="20302" y="0"/>
                      </a:moveTo>
                      <a:lnTo>
                        <a:pt x="18248" y="121"/>
                      </a:lnTo>
                      <a:lnTo>
                        <a:pt x="16194" y="363"/>
                      </a:lnTo>
                      <a:lnTo>
                        <a:pt x="14260" y="846"/>
                      </a:lnTo>
                      <a:lnTo>
                        <a:pt x="12447" y="1571"/>
                      </a:lnTo>
                      <a:lnTo>
                        <a:pt x="10635" y="2417"/>
                      </a:lnTo>
                      <a:lnTo>
                        <a:pt x="8943" y="3384"/>
                      </a:lnTo>
                      <a:lnTo>
                        <a:pt x="7372" y="4592"/>
                      </a:lnTo>
                      <a:lnTo>
                        <a:pt x="5922" y="5922"/>
                      </a:lnTo>
                      <a:lnTo>
                        <a:pt x="4592" y="7372"/>
                      </a:lnTo>
                      <a:lnTo>
                        <a:pt x="3505" y="8943"/>
                      </a:lnTo>
                      <a:lnTo>
                        <a:pt x="2417" y="10635"/>
                      </a:lnTo>
                      <a:lnTo>
                        <a:pt x="1571" y="12327"/>
                      </a:lnTo>
                      <a:lnTo>
                        <a:pt x="967" y="14260"/>
                      </a:lnTo>
                      <a:lnTo>
                        <a:pt x="363" y="16194"/>
                      </a:lnTo>
                      <a:lnTo>
                        <a:pt x="121" y="18248"/>
                      </a:lnTo>
                      <a:lnTo>
                        <a:pt x="0" y="20302"/>
                      </a:lnTo>
                      <a:lnTo>
                        <a:pt x="121" y="22357"/>
                      </a:lnTo>
                      <a:lnTo>
                        <a:pt x="363" y="24411"/>
                      </a:lnTo>
                      <a:lnTo>
                        <a:pt x="967" y="26345"/>
                      </a:lnTo>
                      <a:lnTo>
                        <a:pt x="1571" y="28158"/>
                      </a:lnTo>
                      <a:lnTo>
                        <a:pt x="2417" y="29970"/>
                      </a:lnTo>
                      <a:lnTo>
                        <a:pt x="3505" y="31662"/>
                      </a:lnTo>
                      <a:lnTo>
                        <a:pt x="4592" y="33233"/>
                      </a:lnTo>
                      <a:lnTo>
                        <a:pt x="5922" y="34683"/>
                      </a:lnTo>
                      <a:lnTo>
                        <a:pt x="7372" y="35892"/>
                      </a:lnTo>
                      <a:lnTo>
                        <a:pt x="8943" y="37100"/>
                      </a:lnTo>
                      <a:lnTo>
                        <a:pt x="10635" y="38067"/>
                      </a:lnTo>
                      <a:lnTo>
                        <a:pt x="12447" y="39034"/>
                      </a:lnTo>
                      <a:lnTo>
                        <a:pt x="14260" y="39638"/>
                      </a:lnTo>
                      <a:lnTo>
                        <a:pt x="16194" y="40122"/>
                      </a:lnTo>
                      <a:lnTo>
                        <a:pt x="18248" y="40484"/>
                      </a:lnTo>
                      <a:lnTo>
                        <a:pt x="20302" y="40605"/>
                      </a:lnTo>
                      <a:lnTo>
                        <a:pt x="22357" y="40484"/>
                      </a:lnTo>
                      <a:lnTo>
                        <a:pt x="24411" y="40122"/>
                      </a:lnTo>
                      <a:lnTo>
                        <a:pt x="26345" y="39638"/>
                      </a:lnTo>
                      <a:lnTo>
                        <a:pt x="28158" y="39034"/>
                      </a:lnTo>
                      <a:lnTo>
                        <a:pt x="29970" y="38067"/>
                      </a:lnTo>
                      <a:lnTo>
                        <a:pt x="31662" y="37100"/>
                      </a:lnTo>
                      <a:lnTo>
                        <a:pt x="33233" y="35892"/>
                      </a:lnTo>
                      <a:lnTo>
                        <a:pt x="34683" y="34683"/>
                      </a:lnTo>
                      <a:lnTo>
                        <a:pt x="36013" y="33233"/>
                      </a:lnTo>
                      <a:lnTo>
                        <a:pt x="37100" y="31662"/>
                      </a:lnTo>
                      <a:lnTo>
                        <a:pt x="38188" y="29970"/>
                      </a:lnTo>
                      <a:lnTo>
                        <a:pt x="39034" y="28158"/>
                      </a:lnTo>
                      <a:lnTo>
                        <a:pt x="39638" y="26345"/>
                      </a:lnTo>
                      <a:lnTo>
                        <a:pt x="40242" y="24411"/>
                      </a:lnTo>
                      <a:lnTo>
                        <a:pt x="40484" y="22357"/>
                      </a:lnTo>
                      <a:lnTo>
                        <a:pt x="40605" y="20302"/>
                      </a:lnTo>
                      <a:lnTo>
                        <a:pt x="40484" y="18248"/>
                      </a:lnTo>
                      <a:lnTo>
                        <a:pt x="40242" y="16194"/>
                      </a:lnTo>
                      <a:lnTo>
                        <a:pt x="39638" y="14260"/>
                      </a:lnTo>
                      <a:lnTo>
                        <a:pt x="39034" y="12327"/>
                      </a:lnTo>
                      <a:lnTo>
                        <a:pt x="38188" y="10635"/>
                      </a:lnTo>
                      <a:lnTo>
                        <a:pt x="37100" y="8943"/>
                      </a:lnTo>
                      <a:lnTo>
                        <a:pt x="36013" y="7372"/>
                      </a:lnTo>
                      <a:lnTo>
                        <a:pt x="34683" y="5922"/>
                      </a:lnTo>
                      <a:lnTo>
                        <a:pt x="33233" y="4592"/>
                      </a:lnTo>
                      <a:lnTo>
                        <a:pt x="31662" y="3384"/>
                      </a:lnTo>
                      <a:lnTo>
                        <a:pt x="29970" y="2417"/>
                      </a:lnTo>
                      <a:lnTo>
                        <a:pt x="28158" y="1571"/>
                      </a:lnTo>
                      <a:lnTo>
                        <a:pt x="26345" y="846"/>
                      </a:lnTo>
                      <a:lnTo>
                        <a:pt x="24411" y="363"/>
                      </a:lnTo>
                      <a:lnTo>
                        <a:pt x="22357" y="121"/>
                      </a:lnTo>
                      <a:lnTo>
                        <a:pt x="2030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998;p57">
                  <a:extLst>
                    <a:ext uri="{FF2B5EF4-FFF2-40B4-BE49-F238E27FC236}">
                      <a16:creationId xmlns:a16="http://schemas.microsoft.com/office/drawing/2014/main" id="{EE396F22-9395-4E68-A6DD-C222A0BA9CEC}"/>
                    </a:ext>
                  </a:extLst>
                </p:cNvPr>
                <p:cNvSpPr/>
                <p:nvPr/>
              </p:nvSpPr>
              <p:spPr>
                <a:xfrm>
                  <a:off x="4034378" y="366299"/>
                  <a:ext cx="156305" cy="11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5559" extrusionOk="0">
                      <a:moveTo>
                        <a:pt x="363" y="0"/>
                      </a:moveTo>
                      <a:lnTo>
                        <a:pt x="0" y="5559"/>
                      </a:lnTo>
                      <a:lnTo>
                        <a:pt x="7735" y="5559"/>
                      </a:lnTo>
                      <a:lnTo>
                        <a:pt x="737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99;p57">
                  <a:extLst>
                    <a:ext uri="{FF2B5EF4-FFF2-40B4-BE49-F238E27FC236}">
                      <a16:creationId xmlns:a16="http://schemas.microsoft.com/office/drawing/2014/main" id="{2D6D839E-B0AB-477C-AF18-D9A2D3C4570E}"/>
                    </a:ext>
                  </a:extLst>
                </p:cNvPr>
                <p:cNvSpPr/>
                <p:nvPr/>
              </p:nvSpPr>
              <p:spPr>
                <a:xfrm>
                  <a:off x="3707137" y="459092"/>
                  <a:ext cx="18318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4" extrusionOk="0">
                      <a:moveTo>
                        <a:pt x="4956" y="0"/>
                      </a:moveTo>
                      <a:lnTo>
                        <a:pt x="1" y="4834"/>
                      </a:lnTo>
                      <a:lnTo>
                        <a:pt x="3626" y="9064"/>
                      </a:lnTo>
                      <a:lnTo>
                        <a:pt x="9064" y="3505"/>
                      </a:lnTo>
                      <a:lnTo>
                        <a:pt x="495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00;p57">
                  <a:extLst>
                    <a:ext uri="{FF2B5EF4-FFF2-40B4-BE49-F238E27FC236}">
                      <a16:creationId xmlns:a16="http://schemas.microsoft.com/office/drawing/2014/main" id="{08C233AA-B460-4B48-822E-3CCC54CF05AD}"/>
                    </a:ext>
                  </a:extLst>
                </p:cNvPr>
                <p:cNvSpPr/>
                <p:nvPr/>
              </p:nvSpPr>
              <p:spPr>
                <a:xfrm>
                  <a:off x="3604584" y="78144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5559" y="0"/>
                      </a:moveTo>
                      <a:lnTo>
                        <a:pt x="0" y="363"/>
                      </a:lnTo>
                      <a:lnTo>
                        <a:pt x="0" y="7372"/>
                      </a:lnTo>
                      <a:lnTo>
                        <a:pt x="5559" y="7734"/>
                      </a:lnTo>
                      <a:lnTo>
                        <a:pt x="555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001;p57">
                  <a:extLst>
                    <a:ext uri="{FF2B5EF4-FFF2-40B4-BE49-F238E27FC236}">
                      <a16:creationId xmlns:a16="http://schemas.microsoft.com/office/drawing/2014/main" id="{E77D968D-0A30-4AF0-8C19-0C5517294DA3}"/>
                    </a:ext>
                  </a:extLst>
                </p:cNvPr>
                <p:cNvSpPr/>
                <p:nvPr/>
              </p:nvSpPr>
              <p:spPr>
                <a:xfrm>
                  <a:off x="3697377" y="1081806"/>
                  <a:ext cx="18316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4" h="9064" extrusionOk="0">
                      <a:moveTo>
                        <a:pt x="3626" y="0"/>
                      </a:moveTo>
                      <a:lnTo>
                        <a:pt x="0" y="4230"/>
                      </a:lnTo>
                      <a:lnTo>
                        <a:pt x="4834" y="9064"/>
                      </a:lnTo>
                      <a:lnTo>
                        <a:pt x="9064" y="5439"/>
                      </a:lnTo>
                      <a:lnTo>
                        <a:pt x="36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002;p57">
                  <a:extLst>
                    <a:ext uri="{FF2B5EF4-FFF2-40B4-BE49-F238E27FC236}">
                      <a16:creationId xmlns:a16="http://schemas.microsoft.com/office/drawing/2014/main" id="{F4AA0C34-13BF-4BC0-8EF2-284CA082A55B}"/>
                    </a:ext>
                  </a:extLst>
                </p:cNvPr>
                <p:cNvSpPr/>
                <p:nvPr/>
              </p:nvSpPr>
              <p:spPr>
                <a:xfrm>
                  <a:off x="4019727" y="1255187"/>
                  <a:ext cx="158750" cy="112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6" h="5560" extrusionOk="0">
                      <a:moveTo>
                        <a:pt x="0" y="1"/>
                      </a:moveTo>
                      <a:lnTo>
                        <a:pt x="484" y="5560"/>
                      </a:lnTo>
                      <a:lnTo>
                        <a:pt x="7372" y="5560"/>
                      </a:lnTo>
                      <a:lnTo>
                        <a:pt x="7855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003;p57">
                  <a:extLst>
                    <a:ext uri="{FF2B5EF4-FFF2-40B4-BE49-F238E27FC236}">
                      <a16:creationId xmlns:a16="http://schemas.microsoft.com/office/drawing/2014/main" id="{C57C4C71-4253-4123-AEAA-396EE2161418}"/>
                    </a:ext>
                  </a:extLst>
                </p:cNvPr>
                <p:cNvSpPr/>
                <p:nvPr/>
              </p:nvSpPr>
              <p:spPr>
                <a:xfrm>
                  <a:off x="4320092" y="1091567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5560" y="1"/>
                      </a:moveTo>
                      <a:lnTo>
                        <a:pt x="1" y="5439"/>
                      </a:lnTo>
                      <a:lnTo>
                        <a:pt x="4230" y="9064"/>
                      </a:lnTo>
                      <a:lnTo>
                        <a:pt x="9064" y="4230"/>
                      </a:lnTo>
                      <a:lnTo>
                        <a:pt x="556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004;p57">
                  <a:extLst>
                    <a:ext uri="{FF2B5EF4-FFF2-40B4-BE49-F238E27FC236}">
                      <a16:creationId xmlns:a16="http://schemas.microsoft.com/office/drawing/2014/main" id="{65B2072E-3915-4E13-86B8-3F59B3909701}"/>
                    </a:ext>
                  </a:extLst>
                </p:cNvPr>
                <p:cNvSpPr/>
                <p:nvPr/>
              </p:nvSpPr>
              <p:spPr>
                <a:xfrm>
                  <a:off x="4493472" y="79609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1" y="0"/>
                      </a:moveTo>
                      <a:lnTo>
                        <a:pt x="1" y="7734"/>
                      </a:lnTo>
                      <a:lnTo>
                        <a:pt x="5560" y="7372"/>
                      </a:lnTo>
                      <a:lnTo>
                        <a:pt x="5560" y="3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005;p57">
                  <a:extLst>
                    <a:ext uri="{FF2B5EF4-FFF2-40B4-BE49-F238E27FC236}">
                      <a16:creationId xmlns:a16="http://schemas.microsoft.com/office/drawing/2014/main" id="{BE85A436-00A4-4210-8FED-998162E46FB8}"/>
                    </a:ext>
                  </a:extLst>
                </p:cNvPr>
                <p:cNvSpPr/>
                <p:nvPr/>
              </p:nvSpPr>
              <p:spPr>
                <a:xfrm>
                  <a:off x="4329852" y="468852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4231" y="1"/>
                      </a:moveTo>
                      <a:lnTo>
                        <a:pt x="1" y="3626"/>
                      </a:lnTo>
                      <a:lnTo>
                        <a:pt x="5560" y="9064"/>
                      </a:lnTo>
                      <a:lnTo>
                        <a:pt x="9064" y="4835"/>
                      </a:lnTo>
                      <a:lnTo>
                        <a:pt x="4231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" name="Google Shape;5006;p57">
                <a:extLst>
                  <a:ext uri="{FF2B5EF4-FFF2-40B4-BE49-F238E27FC236}">
                    <a16:creationId xmlns:a16="http://schemas.microsoft.com/office/drawing/2014/main" id="{CB04F3E4-9EDC-42B8-86A0-63A13961786A}"/>
                  </a:ext>
                </a:extLst>
              </p:cNvPr>
              <p:cNvSpPr/>
              <p:nvPr/>
            </p:nvSpPr>
            <p:spPr>
              <a:xfrm>
                <a:off x="4383132" y="1972493"/>
                <a:ext cx="1572266" cy="1572101"/>
              </a:xfrm>
              <a:custGeom>
                <a:avLst/>
                <a:gdLst/>
                <a:ahLst/>
                <a:cxnLst/>
                <a:rect l="l" t="t" r="r" b="b"/>
                <a:pathLst>
                  <a:path w="81815" h="81815" extrusionOk="0">
                    <a:moveTo>
                      <a:pt x="40847" y="21753"/>
                    </a:moveTo>
                    <a:lnTo>
                      <a:pt x="42781" y="21874"/>
                    </a:lnTo>
                    <a:lnTo>
                      <a:pt x="44714" y="22116"/>
                    </a:lnTo>
                    <a:lnTo>
                      <a:pt x="46527" y="22599"/>
                    </a:lnTo>
                    <a:lnTo>
                      <a:pt x="48340" y="23325"/>
                    </a:lnTo>
                    <a:lnTo>
                      <a:pt x="50032" y="24050"/>
                    </a:lnTo>
                    <a:lnTo>
                      <a:pt x="51603" y="25016"/>
                    </a:lnTo>
                    <a:lnTo>
                      <a:pt x="53053" y="26104"/>
                    </a:lnTo>
                    <a:lnTo>
                      <a:pt x="54382" y="27312"/>
                    </a:lnTo>
                    <a:lnTo>
                      <a:pt x="55591" y="28763"/>
                    </a:lnTo>
                    <a:lnTo>
                      <a:pt x="56678" y="30213"/>
                    </a:lnTo>
                    <a:lnTo>
                      <a:pt x="57645" y="31784"/>
                    </a:lnTo>
                    <a:lnTo>
                      <a:pt x="58491" y="33476"/>
                    </a:lnTo>
                    <a:lnTo>
                      <a:pt x="59095" y="35168"/>
                    </a:lnTo>
                    <a:lnTo>
                      <a:pt x="59579" y="36980"/>
                    </a:lnTo>
                    <a:lnTo>
                      <a:pt x="59941" y="38914"/>
                    </a:lnTo>
                    <a:lnTo>
                      <a:pt x="59941" y="40847"/>
                    </a:lnTo>
                    <a:lnTo>
                      <a:pt x="59941" y="42902"/>
                    </a:lnTo>
                    <a:lnTo>
                      <a:pt x="59579" y="44715"/>
                    </a:lnTo>
                    <a:lnTo>
                      <a:pt x="59095" y="46527"/>
                    </a:lnTo>
                    <a:lnTo>
                      <a:pt x="58491" y="48340"/>
                    </a:lnTo>
                    <a:lnTo>
                      <a:pt x="57645" y="50032"/>
                    </a:lnTo>
                    <a:lnTo>
                      <a:pt x="56678" y="51603"/>
                    </a:lnTo>
                    <a:lnTo>
                      <a:pt x="55591" y="53053"/>
                    </a:lnTo>
                    <a:lnTo>
                      <a:pt x="54382" y="54382"/>
                    </a:lnTo>
                    <a:lnTo>
                      <a:pt x="53053" y="55591"/>
                    </a:lnTo>
                    <a:lnTo>
                      <a:pt x="51603" y="56799"/>
                    </a:lnTo>
                    <a:lnTo>
                      <a:pt x="50032" y="57645"/>
                    </a:lnTo>
                    <a:lnTo>
                      <a:pt x="48340" y="58491"/>
                    </a:lnTo>
                    <a:lnTo>
                      <a:pt x="46527" y="59095"/>
                    </a:lnTo>
                    <a:lnTo>
                      <a:pt x="44714" y="59579"/>
                    </a:lnTo>
                    <a:lnTo>
                      <a:pt x="42902" y="59941"/>
                    </a:lnTo>
                    <a:lnTo>
                      <a:pt x="40847" y="60062"/>
                    </a:lnTo>
                    <a:lnTo>
                      <a:pt x="38914" y="59941"/>
                    </a:lnTo>
                    <a:lnTo>
                      <a:pt x="37101" y="59579"/>
                    </a:lnTo>
                    <a:lnTo>
                      <a:pt x="35167" y="59095"/>
                    </a:lnTo>
                    <a:lnTo>
                      <a:pt x="33476" y="58491"/>
                    </a:lnTo>
                    <a:lnTo>
                      <a:pt x="31784" y="57766"/>
                    </a:lnTo>
                    <a:lnTo>
                      <a:pt x="30213" y="56799"/>
                    </a:lnTo>
                    <a:lnTo>
                      <a:pt x="28762" y="55712"/>
                    </a:lnTo>
                    <a:lnTo>
                      <a:pt x="27433" y="54382"/>
                    </a:lnTo>
                    <a:lnTo>
                      <a:pt x="26104" y="53053"/>
                    </a:lnTo>
                    <a:lnTo>
                      <a:pt x="25016" y="51603"/>
                    </a:lnTo>
                    <a:lnTo>
                      <a:pt x="24049" y="50032"/>
                    </a:lnTo>
                    <a:lnTo>
                      <a:pt x="23324" y="48340"/>
                    </a:lnTo>
                    <a:lnTo>
                      <a:pt x="22599" y="46648"/>
                    </a:lnTo>
                    <a:lnTo>
                      <a:pt x="22116" y="44715"/>
                    </a:lnTo>
                    <a:lnTo>
                      <a:pt x="21874" y="42902"/>
                    </a:lnTo>
                    <a:lnTo>
                      <a:pt x="21753" y="40847"/>
                    </a:lnTo>
                    <a:lnTo>
                      <a:pt x="21874" y="38914"/>
                    </a:lnTo>
                    <a:lnTo>
                      <a:pt x="22116" y="37101"/>
                    </a:lnTo>
                    <a:lnTo>
                      <a:pt x="22599" y="35168"/>
                    </a:lnTo>
                    <a:lnTo>
                      <a:pt x="23204" y="33476"/>
                    </a:lnTo>
                    <a:lnTo>
                      <a:pt x="24049" y="31784"/>
                    </a:lnTo>
                    <a:lnTo>
                      <a:pt x="25016" y="30213"/>
                    </a:lnTo>
                    <a:lnTo>
                      <a:pt x="26104" y="28763"/>
                    </a:lnTo>
                    <a:lnTo>
                      <a:pt x="27312" y="27433"/>
                    </a:lnTo>
                    <a:lnTo>
                      <a:pt x="28762" y="26104"/>
                    </a:lnTo>
                    <a:lnTo>
                      <a:pt x="30213" y="25016"/>
                    </a:lnTo>
                    <a:lnTo>
                      <a:pt x="31784" y="24050"/>
                    </a:lnTo>
                    <a:lnTo>
                      <a:pt x="33476" y="23325"/>
                    </a:lnTo>
                    <a:lnTo>
                      <a:pt x="35167" y="22599"/>
                    </a:lnTo>
                    <a:lnTo>
                      <a:pt x="36980" y="22116"/>
                    </a:lnTo>
                    <a:lnTo>
                      <a:pt x="38914" y="21874"/>
                    </a:lnTo>
                    <a:lnTo>
                      <a:pt x="40847" y="21753"/>
                    </a:lnTo>
                    <a:close/>
                    <a:moveTo>
                      <a:pt x="40847" y="16557"/>
                    </a:moveTo>
                    <a:lnTo>
                      <a:pt x="38430" y="16678"/>
                    </a:lnTo>
                    <a:lnTo>
                      <a:pt x="36013" y="17040"/>
                    </a:lnTo>
                    <a:lnTo>
                      <a:pt x="33717" y="17645"/>
                    </a:lnTo>
                    <a:lnTo>
                      <a:pt x="31421" y="18491"/>
                    </a:lnTo>
                    <a:lnTo>
                      <a:pt x="29367" y="19578"/>
                    </a:lnTo>
                    <a:lnTo>
                      <a:pt x="27312" y="20787"/>
                    </a:lnTo>
                    <a:lnTo>
                      <a:pt x="25500" y="22116"/>
                    </a:lnTo>
                    <a:lnTo>
                      <a:pt x="23687" y="23687"/>
                    </a:lnTo>
                    <a:lnTo>
                      <a:pt x="22116" y="25379"/>
                    </a:lnTo>
                    <a:lnTo>
                      <a:pt x="20787" y="27312"/>
                    </a:lnTo>
                    <a:lnTo>
                      <a:pt x="19578" y="29367"/>
                    </a:lnTo>
                    <a:lnTo>
                      <a:pt x="18490" y="31421"/>
                    </a:lnTo>
                    <a:lnTo>
                      <a:pt x="17645" y="33717"/>
                    </a:lnTo>
                    <a:lnTo>
                      <a:pt x="17040" y="36014"/>
                    </a:lnTo>
                    <a:lnTo>
                      <a:pt x="16678" y="38430"/>
                    </a:lnTo>
                    <a:lnTo>
                      <a:pt x="16557" y="40847"/>
                    </a:lnTo>
                    <a:lnTo>
                      <a:pt x="16678" y="43385"/>
                    </a:lnTo>
                    <a:lnTo>
                      <a:pt x="17040" y="45802"/>
                    </a:lnTo>
                    <a:lnTo>
                      <a:pt x="17645" y="48098"/>
                    </a:lnTo>
                    <a:lnTo>
                      <a:pt x="18490" y="50394"/>
                    </a:lnTo>
                    <a:lnTo>
                      <a:pt x="19578" y="52449"/>
                    </a:lnTo>
                    <a:lnTo>
                      <a:pt x="20787" y="54503"/>
                    </a:lnTo>
                    <a:lnTo>
                      <a:pt x="22116" y="56316"/>
                    </a:lnTo>
                    <a:lnTo>
                      <a:pt x="23687" y="58008"/>
                    </a:lnTo>
                    <a:lnTo>
                      <a:pt x="25379" y="59579"/>
                    </a:lnTo>
                    <a:lnTo>
                      <a:pt x="27312" y="61029"/>
                    </a:lnTo>
                    <a:lnTo>
                      <a:pt x="29246" y="62237"/>
                    </a:lnTo>
                    <a:lnTo>
                      <a:pt x="31421" y="63325"/>
                    </a:lnTo>
                    <a:lnTo>
                      <a:pt x="33596" y="64050"/>
                    </a:lnTo>
                    <a:lnTo>
                      <a:pt x="36013" y="64654"/>
                    </a:lnTo>
                    <a:lnTo>
                      <a:pt x="38430" y="65017"/>
                    </a:lnTo>
                    <a:lnTo>
                      <a:pt x="40847" y="65138"/>
                    </a:lnTo>
                    <a:lnTo>
                      <a:pt x="43385" y="65017"/>
                    </a:lnTo>
                    <a:lnTo>
                      <a:pt x="45802" y="64654"/>
                    </a:lnTo>
                    <a:lnTo>
                      <a:pt x="48098" y="64050"/>
                    </a:lnTo>
                    <a:lnTo>
                      <a:pt x="50273" y="63325"/>
                    </a:lnTo>
                    <a:lnTo>
                      <a:pt x="52449" y="62237"/>
                    </a:lnTo>
                    <a:lnTo>
                      <a:pt x="54503" y="61029"/>
                    </a:lnTo>
                    <a:lnTo>
                      <a:pt x="56316" y="59700"/>
                    </a:lnTo>
                    <a:lnTo>
                      <a:pt x="58008" y="58129"/>
                    </a:lnTo>
                    <a:lnTo>
                      <a:pt x="59579" y="56316"/>
                    </a:lnTo>
                    <a:lnTo>
                      <a:pt x="61029" y="54503"/>
                    </a:lnTo>
                    <a:lnTo>
                      <a:pt x="62237" y="52449"/>
                    </a:lnTo>
                    <a:lnTo>
                      <a:pt x="63204" y="50394"/>
                    </a:lnTo>
                    <a:lnTo>
                      <a:pt x="64050" y="48098"/>
                    </a:lnTo>
                    <a:lnTo>
                      <a:pt x="64654" y="45802"/>
                    </a:lnTo>
                    <a:lnTo>
                      <a:pt x="65017" y="43385"/>
                    </a:lnTo>
                    <a:lnTo>
                      <a:pt x="65138" y="40968"/>
                    </a:lnTo>
                    <a:lnTo>
                      <a:pt x="65138" y="40847"/>
                    </a:lnTo>
                    <a:lnTo>
                      <a:pt x="65017" y="38430"/>
                    </a:lnTo>
                    <a:lnTo>
                      <a:pt x="64654" y="36014"/>
                    </a:lnTo>
                    <a:lnTo>
                      <a:pt x="64050" y="33717"/>
                    </a:lnTo>
                    <a:lnTo>
                      <a:pt x="63204" y="31421"/>
                    </a:lnTo>
                    <a:lnTo>
                      <a:pt x="62237" y="29367"/>
                    </a:lnTo>
                    <a:lnTo>
                      <a:pt x="61029" y="27312"/>
                    </a:lnTo>
                    <a:lnTo>
                      <a:pt x="59579" y="25500"/>
                    </a:lnTo>
                    <a:lnTo>
                      <a:pt x="58008" y="23687"/>
                    </a:lnTo>
                    <a:lnTo>
                      <a:pt x="56316" y="22116"/>
                    </a:lnTo>
                    <a:lnTo>
                      <a:pt x="54503" y="20787"/>
                    </a:lnTo>
                    <a:lnTo>
                      <a:pt x="52449" y="19578"/>
                    </a:lnTo>
                    <a:lnTo>
                      <a:pt x="50394" y="18491"/>
                    </a:lnTo>
                    <a:lnTo>
                      <a:pt x="48098" y="17766"/>
                    </a:lnTo>
                    <a:lnTo>
                      <a:pt x="45802" y="17161"/>
                    </a:lnTo>
                    <a:lnTo>
                      <a:pt x="43385" y="16799"/>
                    </a:lnTo>
                    <a:lnTo>
                      <a:pt x="40847" y="16557"/>
                    </a:lnTo>
                    <a:close/>
                    <a:moveTo>
                      <a:pt x="40847" y="14261"/>
                    </a:moveTo>
                    <a:lnTo>
                      <a:pt x="43506" y="14382"/>
                    </a:lnTo>
                    <a:lnTo>
                      <a:pt x="46165" y="14865"/>
                    </a:lnTo>
                    <a:lnTo>
                      <a:pt x="48702" y="15469"/>
                    </a:lnTo>
                    <a:lnTo>
                      <a:pt x="51240" y="16315"/>
                    </a:lnTo>
                    <a:lnTo>
                      <a:pt x="53536" y="17524"/>
                    </a:lnTo>
                    <a:lnTo>
                      <a:pt x="55711" y="18853"/>
                    </a:lnTo>
                    <a:lnTo>
                      <a:pt x="57766" y="20303"/>
                    </a:lnTo>
                    <a:lnTo>
                      <a:pt x="59699" y="21995"/>
                    </a:lnTo>
                    <a:lnTo>
                      <a:pt x="61391" y="23929"/>
                    </a:lnTo>
                    <a:lnTo>
                      <a:pt x="62962" y="25983"/>
                    </a:lnTo>
                    <a:lnTo>
                      <a:pt x="64292" y="28158"/>
                    </a:lnTo>
                    <a:lnTo>
                      <a:pt x="65379" y="30455"/>
                    </a:lnTo>
                    <a:lnTo>
                      <a:pt x="66225" y="32992"/>
                    </a:lnTo>
                    <a:lnTo>
                      <a:pt x="66950" y="35530"/>
                    </a:lnTo>
                    <a:lnTo>
                      <a:pt x="67313" y="38189"/>
                    </a:lnTo>
                    <a:lnTo>
                      <a:pt x="67434" y="40847"/>
                    </a:lnTo>
                    <a:lnTo>
                      <a:pt x="67434" y="40968"/>
                    </a:lnTo>
                    <a:lnTo>
                      <a:pt x="67313" y="43627"/>
                    </a:lnTo>
                    <a:lnTo>
                      <a:pt x="66950" y="46286"/>
                    </a:lnTo>
                    <a:lnTo>
                      <a:pt x="66225" y="48823"/>
                    </a:lnTo>
                    <a:lnTo>
                      <a:pt x="65379" y="51240"/>
                    </a:lnTo>
                    <a:lnTo>
                      <a:pt x="64292" y="53536"/>
                    </a:lnTo>
                    <a:lnTo>
                      <a:pt x="62962" y="55712"/>
                    </a:lnTo>
                    <a:lnTo>
                      <a:pt x="61391" y="57766"/>
                    </a:lnTo>
                    <a:lnTo>
                      <a:pt x="59699" y="59700"/>
                    </a:lnTo>
                    <a:lnTo>
                      <a:pt x="57766" y="61392"/>
                    </a:lnTo>
                    <a:lnTo>
                      <a:pt x="55711" y="62963"/>
                    </a:lnTo>
                    <a:lnTo>
                      <a:pt x="53536" y="64292"/>
                    </a:lnTo>
                    <a:lnTo>
                      <a:pt x="51240" y="65380"/>
                    </a:lnTo>
                    <a:lnTo>
                      <a:pt x="48823" y="66346"/>
                    </a:lnTo>
                    <a:lnTo>
                      <a:pt x="46285" y="66951"/>
                    </a:lnTo>
                    <a:lnTo>
                      <a:pt x="43627" y="67313"/>
                    </a:lnTo>
                    <a:lnTo>
                      <a:pt x="40847" y="67555"/>
                    </a:lnTo>
                    <a:lnTo>
                      <a:pt x="38189" y="67313"/>
                    </a:lnTo>
                    <a:lnTo>
                      <a:pt x="35530" y="66951"/>
                    </a:lnTo>
                    <a:lnTo>
                      <a:pt x="32992" y="66346"/>
                    </a:lnTo>
                    <a:lnTo>
                      <a:pt x="30575" y="65380"/>
                    </a:lnTo>
                    <a:lnTo>
                      <a:pt x="28158" y="64292"/>
                    </a:lnTo>
                    <a:lnTo>
                      <a:pt x="25983" y="62963"/>
                    </a:lnTo>
                    <a:lnTo>
                      <a:pt x="23929" y="61392"/>
                    </a:lnTo>
                    <a:lnTo>
                      <a:pt x="22116" y="59700"/>
                    </a:lnTo>
                    <a:lnTo>
                      <a:pt x="20303" y="57887"/>
                    </a:lnTo>
                    <a:lnTo>
                      <a:pt x="18853" y="55833"/>
                    </a:lnTo>
                    <a:lnTo>
                      <a:pt x="17524" y="53657"/>
                    </a:lnTo>
                    <a:lnTo>
                      <a:pt x="16315" y="51240"/>
                    </a:lnTo>
                    <a:lnTo>
                      <a:pt x="15469" y="48823"/>
                    </a:lnTo>
                    <a:lnTo>
                      <a:pt x="14744" y="46286"/>
                    </a:lnTo>
                    <a:lnTo>
                      <a:pt x="14382" y="43627"/>
                    </a:lnTo>
                    <a:lnTo>
                      <a:pt x="14261" y="40968"/>
                    </a:lnTo>
                    <a:lnTo>
                      <a:pt x="14382" y="38189"/>
                    </a:lnTo>
                    <a:lnTo>
                      <a:pt x="14744" y="35530"/>
                    </a:lnTo>
                    <a:lnTo>
                      <a:pt x="15469" y="32992"/>
                    </a:lnTo>
                    <a:lnTo>
                      <a:pt x="16315" y="30575"/>
                    </a:lnTo>
                    <a:lnTo>
                      <a:pt x="17403" y="28279"/>
                    </a:lnTo>
                    <a:lnTo>
                      <a:pt x="18732" y="25983"/>
                    </a:lnTo>
                    <a:lnTo>
                      <a:pt x="20303" y="23929"/>
                    </a:lnTo>
                    <a:lnTo>
                      <a:pt x="21995" y="22116"/>
                    </a:lnTo>
                    <a:lnTo>
                      <a:pt x="23929" y="20424"/>
                    </a:lnTo>
                    <a:lnTo>
                      <a:pt x="25983" y="18853"/>
                    </a:lnTo>
                    <a:lnTo>
                      <a:pt x="28158" y="17524"/>
                    </a:lnTo>
                    <a:lnTo>
                      <a:pt x="30454" y="16436"/>
                    </a:lnTo>
                    <a:lnTo>
                      <a:pt x="32871" y="15469"/>
                    </a:lnTo>
                    <a:lnTo>
                      <a:pt x="35530" y="14865"/>
                    </a:lnTo>
                    <a:lnTo>
                      <a:pt x="38068" y="14382"/>
                    </a:lnTo>
                    <a:lnTo>
                      <a:pt x="40847" y="14261"/>
                    </a:lnTo>
                    <a:close/>
                    <a:moveTo>
                      <a:pt x="38793" y="1"/>
                    </a:moveTo>
                    <a:lnTo>
                      <a:pt x="36738" y="122"/>
                    </a:lnTo>
                    <a:lnTo>
                      <a:pt x="34684" y="484"/>
                    </a:lnTo>
                    <a:lnTo>
                      <a:pt x="32630" y="847"/>
                    </a:lnTo>
                    <a:lnTo>
                      <a:pt x="30696" y="1209"/>
                    </a:lnTo>
                    <a:lnTo>
                      <a:pt x="28762" y="1814"/>
                    </a:lnTo>
                    <a:lnTo>
                      <a:pt x="26829" y="2418"/>
                    </a:lnTo>
                    <a:lnTo>
                      <a:pt x="25016" y="3143"/>
                    </a:lnTo>
                    <a:lnTo>
                      <a:pt x="23204" y="3989"/>
                    </a:lnTo>
                    <a:lnTo>
                      <a:pt x="21391" y="4835"/>
                    </a:lnTo>
                    <a:lnTo>
                      <a:pt x="19699" y="5922"/>
                    </a:lnTo>
                    <a:lnTo>
                      <a:pt x="18007" y="6889"/>
                    </a:lnTo>
                    <a:lnTo>
                      <a:pt x="16436" y="8098"/>
                    </a:lnTo>
                    <a:lnTo>
                      <a:pt x="14865" y="9306"/>
                    </a:lnTo>
                    <a:lnTo>
                      <a:pt x="13415" y="10635"/>
                    </a:lnTo>
                    <a:lnTo>
                      <a:pt x="11965" y="11965"/>
                    </a:lnTo>
                    <a:lnTo>
                      <a:pt x="10635" y="13415"/>
                    </a:lnTo>
                    <a:lnTo>
                      <a:pt x="9306" y="14865"/>
                    </a:lnTo>
                    <a:lnTo>
                      <a:pt x="8098" y="16436"/>
                    </a:lnTo>
                    <a:lnTo>
                      <a:pt x="6889" y="18007"/>
                    </a:lnTo>
                    <a:lnTo>
                      <a:pt x="5922" y="19699"/>
                    </a:lnTo>
                    <a:lnTo>
                      <a:pt x="4956" y="21391"/>
                    </a:lnTo>
                    <a:lnTo>
                      <a:pt x="3989" y="23083"/>
                    </a:lnTo>
                    <a:lnTo>
                      <a:pt x="3143" y="24896"/>
                    </a:lnTo>
                    <a:lnTo>
                      <a:pt x="2418" y="26829"/>
                    </a:lnTo>
                    <a:lnTo>
                      <a:pt x="1814" y="28763"/>
                    </a:lnTo>
                    <a:lnTo>
                      <a:pt x="1209" y="30696"/>
                    </a:lnTo>
                    <a:lnTo>
                      <a:pt x="726" y="32630"/>
                    </a:lnTo>
                    <a:lnTo>
                      <a:pt x="484" y="34684"/>
                    </a:lnTo>
                    <a:lnTo>
                      <a:pt x="122" y="36739"/>
                    </a:lnTo>
                    <a:lnTo>
                      <a:pt x="1" y="38793"/>
                    </a:lnTo>
                    <a:lnTo>
                      <a:pt x="1" y="40847"/>
                    </a:lnTo>
                    <a:lnTo>
                      <a:pt x="1" y="43023"/>
                    </a:lnTo>
                    <a:lnTo>
                      <a:pt x="122" y="45077"/>
                    </a:lnTo>
                    <a:lnTo>
                      <a:pt x="363" y="47132"/>
                    </a:lnTo>
                    <a:lnTo>
                      <a:pt x="726" y="49186"/>
                    </a:lnTo>
                    <a:lnTo>
                      <a:pt x="1209" y="51119"/>
                    </a:lnTo>
                    <a:lnTo>
                      <a:pt x="1814" y="53053"/>
                    </a:lnTo>
                    <a:lnTo>
                      <a:pt x="2418" y="54987"/>
                    </a:lnTo>
                    <a:lnTo>
                      <a:pt x="3143" y="56799"/>
                    </a:lnTo>
                    <a:lnTo>
                      <a:pt x="3989" y="58612"/>
                    </a:lnTo>
                    <a:lnTo>
                      <a:pt x="4835" y="60425"/>
                    </a:lnTo>
                    <a:lnTo>
                      <a:pt x="5922" y="62117"/>
                    </a:lnTo>
                    <a:lnTo>
                      <a:pt x="6889" y="63808"/>
                    </a:lnTo>
                    <a:lnTo>
                      <a:pt x="8098" y="65380"/>
                    </a:lnTo>
                    <a:lnTo>
                      <a:pt x="9306" y="66951"/>
                    </a:lnTo>
                    <a:lnTo>
                      <a:pt x="10635" y="68401"/>
                    </a:lnTo>
                    <a:lnTo>
                      <a:pt x="11965" y="69851"/>
                    </a:lnTo>
                    <a:lnTo>
                      <a:pt x="13415" y="71180"/>
                    </a:lnTo>
                    <a:lnTo>
                      <a:pt x="14865" y="72510"/>
                    </a:lnTo>
                    <a:lnTo>
                      <a:pt x="16436" y="73718"/>
                    </a:lnTo>
                    <a:lnTo>
                      <a:pt x="18007" y="74806"/>
                    </a:lnTo>
                    <a:lnTo>
                      <a:pt x="19699" y="75893"/>
                    </a:lnTo>
                    <a:lnTo>
                      <a:pt x="21391" y="76860"/>
                    </a:lnTo>
                    <a:lnTo>
                      <a:pt x="23083" y="77827"/>
                    </a:lnTo>
                    <a:lnTo>
                      <a:pt x="24895" y="78552"/>
                    </a:lnTo>
                    <a:lnTo>
                      <a:pt x="26829" y="79277"/>
                    </a:lnTo>
                    <a:lnTo>
                      <a:pt x="28762" y="80002"/>
                    </a:lnTo>
                    <a:lnTo>
                      <a:pt x="30696" y="80485"/>
                    </a:lnTo>
                    <a:lnTo>
                      <a:pt x="32630" y="80969"/>
                    </a:lnTo>
                    <a:lnTo>
                      <a:pt x="34684" y="81331"/>
                    </a:lnTo>
                    <a:lnTo>
                      <a:pt x="36738" y="81573"/>
                    </a:lnTo>
                    <a:lnTo>
                      <a:pt x="38793" y="81815"/>
                    </a:lnTo>
                    <a:lnTo>
                      <a:pt x="43022" y="81815"/>
                    </a:lnTo>
                    <a:lnTo>
                      <a:pt x="45077" y="81573"/>
                    </a:lnTo>
                    <a:lnTo>
                      <a:pt x="47131" y="81331"/>
                    </a:lnTo>
                    <a:lnTo>
                      <a:pt x="49186" y="80969"/>
                    </a:lnTo>
                    <a:lnTo>
                      <a:pt x="51119" y="80485"/>
                    </a:lnTo>
                    <a:lnTo>
                      <a:pt x="53053" y="80002"/>
                    </a:lnTo>
                    <a:lnTo>
                      <a:pt x="54986" y="79398"/>
                    </a:lnTo>
                    <a:lnTo>
                      <a:pt x="56799" y="78552"/>
                    </a:lnTo>
                    <a:lnTo>
                      <a:pt x="58612" y="77827"/>
                    </a:lnTo>
                    <a:lnTo>
                      <a:pt x="60425" y="76860"/>
                    </a:lnTo>
                    <a:lnTo>
                      <a:pt x="62116" y="75893"/>
                    </a:lnTo>
                    <a:lnTo>
                      <a:pt x="63808" y="74806"/>
                    </a:lnTo>
                    <a:lnTo>
                      <a:pt x="65379" y="73718"/>
                    </a:lnTo>
                    <a:lnTo>
                      <a:pt x="66950" y="72510"/>
                    </a:lnTo>
                    <a:lnTo>
                      <a:pt x="68400" y="71180"/>
                    </a:lnTo>
                    <a:lnTo>
                      <a:pt x="69851" y="69851"/>
                    </a:lnTo>
                    <a:lnTo>
                      <a:pt x="71180" y="68401"/>
                    </a:lnTo>
                    <a:lnTo>
                      <a:pt x="72509" y="66951"/>
                    </a:lnTo>
                    <a:lnTo>
                      <a:pt x="73718" y="65380"/>
                    </a:lnTo>
                    <a:lnTo>
                      <a:pt x="74805" y="63808"/>
                    </a:lnTo>
                    <a:lnTo>
                      <a:pt x="75893" y="62117"/>
                    </a:lnTo>
                    <a:lnTo>
                      <a:pt x="76860" y="60425"/>
                    </a:lnTo>
                    <a:lnTo>
                      <a:pt x="77827" y="58612"/>
                    </a:lnTo>
                    <a:lnTo>
                      <a:pt x="78552" y="56799"/>
                    </a:lnTo>
                    <a:lnTo>
                      <a:pt x="79277" y="54987"/>
                    </a:lnTo>
                    <a:lnTo>
                      <a:pt x="80002" y="53053"/>
                    </a:lnTo>
                    <a:lnTo>
                      <a:pt x="80485" y="51119"/>
                    </a:lnTo>
                    <a:lnTo>
                      <a:pt x="80969" y="49186"/>
                    </a:lnTo>
                    <a:lnTo>
                      <a:pt x="81331" y="47132"/>
                    </a:lnTo>
                    <a:lnTo>
                      <a:pt x="81573" y="45077"/>
                    </a:lnTo>
                    <a:lnTo>
                      <a:pt x="81815" y="43023"/>
                    </a:lnTo>
                    <a:lnTo>
                      <a:pt x="81815" y="40847"/>
                    </a:lnTo>
                    <a:lnTo>
                      <a:pt x="81815" y="38793"/>
                    </a:lnTo>
                    <a:lnTo>
                      <a:pt x="81573" y="36739"/>
                    </a:lnTo>
                    <a:lnTo>
                      <a:pt x="81331" y="34684"/>
                    </a:lnTo>
                    <a:lnTo>
                      <a:pt x="80969" y="32630"/>
                    </a:lnTo>
                    <a:lnTo>
                      <a:pt x="80485" y="30696"/>
                    </a:lnTo>
                    <a:lnTo>
                      <a:pt x="80002" y="28763"/>
                    </a:lnTo>
                    <a:lnTo>
                      <a:pt x="79277" y="26829"/>
                    </a:lnTo>
                    <a:lnTo>
                      <a:pt x="78552" y="25016"/>
                    </a:lnTo>
                    <a:lnTo>
                      <a:pt x="77827" y="23204"/>
                    </a:lnTo>
                    <a:lnTo>
                      <a:pt x="76860" y="21391"/>
                    </a:lnTo>
                    <a:lnTo>
                      <a:pt x="75893" y="19699"/>
                    </a:lnTo>
                    <a:lnTo>
                      <a:pt x="74805" y="18007"/>
                    </a:lnTo>
                    <a:lnTo>
                      <a:pt x="73718" y="16436"/>
                    </a:lnTo>
                    <a:lnTo>
                      <a:pt x="72509" y="14865"/>
                    </a:lnTo>
                    <a:lnTo>
                      <a:pt x="71180" y="13415"/>
                    </a:lnTo>
                    <a:lnTo>
                      <a:pt x="69851" y="11965"/>
                    </a:lnTo>
                    <a:lnTo>
                      <a:pt x="68400" y="10635"/>
                    </a:lnTo>
                    <a:lnTo>
                      <a:pt x="66950" y="9306"/>
                    </a:lnTo>
                    <a:lnTo>
                      <a:pt x="65379" y="8098"/>
                    </a:lnTo>
                    <a:lnTo>
                      <a:pt x="63808" y="7010"/>
                    </a:lnTo>
                    <a:lnTo>
                      <a:pt x="62116" y="5922"/>
                    </a:lnTo>
                    <a:lnTo>
                      <a:pt x="60425" y="4956"/>
                    </a:lnTo>
                    <a:lnTo>
                      <a:pt x="58612" y="3989"/>
                    </a:lnTo>
                    <a:lnTo>
                      <a:pt x="56799" y="3143"/>
                    </a:lnTo>
                    <a:lnTo>
                      <a:pt x="54986" y="2418"/>
                    </a:lnTo>
                    <a:lnTo>
                      <a:pt x="53053" y="1814"/>
                    </a:lnTo>
                    <a:lnTo>
                      <a:pt x="51119" y="1209"/>
                    </a:lnTo>
                    <a:lnTo>
                      <a:pt x="49186" y="847"/>
                    </a:lnTo>
                    <a:lnTo>
                      <a:pt x="47131" y="484"/>
                    </a:lnTo>
                    <a:lnTo>
                      <a:pt x="45077" y="122"/>
                    </a:lnTo>
                    <a:lnTo>
                      <a:pt x="4302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5007;p57">
                <a:extLst>
                  <a:ext uri="{FF2B5EF4-FFF2-40B4-BE49-F238E27FC236}">
                    <a16:creationId xmlns:a16="http://schemas.microsoft.com/office/drawing/2014/main" id="{17859E21-2BB9-4A19-B9DA-2960E8F0125E}"/>
                  </a:ext>
                </a:extLst>
              </p:cNvPr>
              <p:cNvSpPr/>
              <p:nvPr/>
            </p:nvSpPr>
            <p:spPr>
              <a:xfrm>
                <a:off x="5112217" y="1814358"/>
                <a:ext cx="178856" cy="181143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427" extrusionOk="0">
                    <a:moveTo>
                      <a:pt x="847" y="1"/>
                    </a:moveTo>
                    <a:lnTo>
                      <a:pt x="1" y="9427"/>
                    </a:lnTo>
                    <a:lnTo>
                      <a:pt x="9306" y="9427"/>
                    </a:lnTo>
                    <a:lnTo>
                      <a:pt x="83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5008;p57">
                <a:extLst>
                  <a:ext uri="{FF2B5EF4-FFF2-40B4-BE49-F238E27FC236}">
                    <a16:creationId xmlns:a16="http://schemas.microsoft.com/office/drawing/2014/main" id="{9C156759-0605-4D16-8D98-3B7AB5D886B0}"/>
                  </a:ext>
                </a:extLst>
              </p:cNvPr>
              <p:cNvSpPr/>
              <p:nvPr/>
            </p:nvSpPr>
            <p:spPr>
              <a:xfrm>
                <a:off x="4661686" y="1904919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6526" y="1"/>
                    </a:moveTo>
                    <a:lnTo>
                      <a:pt x="0" y="3747"/>
                    </a:lnTo>
                    <a:lnTo>
                      <a:pt x="3868" y="12327"/>
                    </a:lnTo>
                    <a:lnTo>
                      <a:pt x="11964" y="7614"/>
                    </a:lnTo>
                    <a:lnTo>
                      <a:pt x="6526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5009;p57">
                <a:extLst>
                  <a:ext uri="{FF2B5EF4-FFF2-40B4-BE49-F238E27FC236}">
                    <a16:creationId xmlns:a16="http://schemas.microsoft.com/office/drawing/2014/main" id="{B5BEB670-4F4F-4C1B-8FA3-898977BABB49}"/>
                  </a:ext>
                </a:extLst>
              </p:cNvPr>
              <p:cNvSpPr/>
              <p:nvPr/>
            </p:nvSpPr>
            <p:spPr>
              <a:xfrm>
                <a:off x="4308819" y="2227699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3747" y="1"/>
                    </a:moveTo>
                    <a:lnTo>
                      <a:pt x="1" y="6406"/>
                    </a:lnTo>
                    <a:lnTo>
                      <a:pt x="7614" y="11965"/>
                    </a:lnTo>
                    <a:lnTo>
                      <a:pt x="12327" y="3868"/>
                    </a:lnTo>
                    <a:lnTo>
                      <a:pt x="374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5010;p57">
                <a:extLst>
                  <a:ext uri="{FF2B5EF4-FFF2-40B4-BE49-F238E27FC236}">
                    <a16:creationId xmlns:a16="http://schemas.microsoft.com/office/drawing/2014/main" id="{D1F73766-36FF-4544-BD54-C338B93ECF4B}"/>
                  </a:ext>
                </a:extLst>
              </p:cNvPr>
              <p:cNvSpPr/>
              <p:nvPr/>
            </p:nvSpPr>
            <p:spPr>
              <a:xfrm>
                <a:off x="4215922" y="2675877"/>
                <a:ext cx="181162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9306" extrusionOk="0">
                    <a:moveTo>
                      <a:pt x="9427" y="0"/>
                    </a:moveTo>
                    <a:lnTo>
                      <a:pt x="1" y="846"/>
                    </a:lnTo>
                    <a:lnTo>
                      <a:pt x="1" y="8339"/>
                    </a:lnTo>
                    <a:lnTo>
                      <a:pt x="9427" y="9306"/>
                    </a:lnTo>
                    <a:lnTo>
                      <a:pt x="942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5011;p57">
                <a:extLst>
                  <a:ext uri="{FF2B5EF4-FFF2-40B4-BE49-F238E27FC236}">
                    <a16:creationId xmlns:a16="http://schemas.microsoft.com/office/drawing/2014/main" id="{29D97FA9-5E04-4ACE-B2A1-4B0328AE88A2}"/>
                  </a:ext>
                </a:extLst>
              </p:cNvPr>
              <p:cNvSpPr/>
              <p:nvPr/>
            </p:nvSpPr>
            <p:spPr>
              <a:xfrm>
                <a:off x="4306494" y="3072961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7614" y="0"/>
                    </a:moveTo>
                    <a:lnTo>
                      <a:pt x="1" y="5559"/>
                    </a:lnTo>
                    <a:lnTo>
                      <a:pt x="3747" y="11964"/>
                    </a:lnTo>
                    <a:lnTo>
                      <a:pt x="12327" y="8097"/>
                    </a:lnTo>
                    <a:lnTo>
                      <a:pt x="7614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12;p57">
                <a:extLst>
                  <a:ext uri="{FF2B5EF4-FFF2-40B4-BE49-F238E27FC236}">
                    <a16:creationId xmlns:a16="http://schemas.microsoft.com/office/drawing/2014/main" id="{FD654634-21C7-4276-968E-B68CEB19B90E}"/>
                  </a:ext>
                </a:extLst>
              </p:cNvPr>
              <p:cNvSpPr/>
              <p:nvPr/>
            </p:nvSpPr>
            <p:spPr>
              <a:xfrm>
                <a:off x="4629306" y="3391090"/>
                <a:ext cx="229936" cy="234561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207" extrusionOk="0">
                    <a:moveTo>
                      <a:pt x="3868" y="0"/>
                    </a:moveTo>
                    <a:lnTo>
                      <a:pt x="1" y="8460"/>
                    </a:lnTo>
                    <a:lnTo>
                      <a:pt x="6406" y="12206"/>
                    </a:lnTo>
                    <a:lnTo>
                      <a:pt x="11965" y="4593"/>
                    </a:lnTo>
                    <a:lnTo>
                      <a:pt x="386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3;p57">
                <a:extLst>
                  <a:ext uri="{FF2B5EF4-FFF2-40B4-BE49-F238E27FC236}">
                    <a16:creationId xmlns:a16="http://schemas.microsoft.com/office/drawing/2014/main" id="{E507EC48-2F7E-4D94-94B2-4D8882066296}"/>
                  </a:ext>
                </a:extLst>
              </p:cNvPr>
              <p:cNvSpPr/>
              <p:nvPr/>
            </p:nvSpPr>
            <p:spPr>
              <a:xfrm>
                <a:off x="5077531" y="3539701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1"/>
                    </a:moveTo>
                    <a:lnTo>
                      <a:pt x="846" y="9306"/>
                    </a:lnTo>
                    <a:lnTo>
                      <a:pt x="8339" y="9306"/>
                    </a:lnTo>
                    <a:lnTo>
                      <a:pt x="9305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5014;p57">
                <a:extLst>
                  <a:ext uri="{FF2B5EF4-FFF2-40B4-BE49-F238E27FC236}">
                    <a16:creationId xmlns:a16="http://schemas.microsoft.com/office/drawing/2014/main" id="{B140EB86-A54A-43FF-B003-BCD91E35A8C9}"/>
                  </a:ext>
                </a:extLst>
              </p:cNvPr>
              <p:cNvSpPr/>
              <p:nvPr/>
            </p:nvSpPr>
            <p:spPr>
              <a:xfrm>
                <a:off x="5474657" y="3393415"/>
                <a:ext cx="229917" cy="234542"/>
              </a:xfrm>
              <a:custGeom>
                <a:avLst/>
                <a:gdLst/>
                <a:ahLst/>
                <a:cxnLst/>
                <a:rect l="l" t="t" r="r" b="b"/>
                <a:pathLst>
                  <a:path w="11964" h="12206" extrusionOk="0">
                    <a:moveTo>
                      <a:pt x="8097" y="0"/>
                    </a:moveTo>
                    <a:lnTo>
                      <a:pt x="0" y="4593"/>
                    </a:lnTo>
                    <a:lnTo>
                      <a:pt x="5559" y="12206"/>
                    </a:lnTo>
                    <a:lnTo>
                      <a:pt x="11964" y="8460"/>
                    </a:lnTo>
                    <a:lnTo>
                      <a:pt x="809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15;p57">
                <a:extLst>
                  <a:ext uri="{FF2B5EF4-FFF2-40B4-BE49-F238E27FC236}">
                    <a16:creationId xmlns:a16="http://schemas.microsoft.com/office/drawing/2014/main" id="{067DFE4B-2148-4931-8D1B-17C371330EF7}"/>
                  </a:ext>
                </a:extLst>
              </p:cNvPr>
              <p:cNvSpPr/>
              <p:nvPr/>
            </p:nvSpPr>
            <p:spPr>
              <a:xfrm>
                <a:off x="5790494" y="3077611"/>
                <a:ext cx="236892" cy="229892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1964" extrusionOk="0">
                    <a:moveTo>
                      <a:pt x="4713" y="0"/>
                    </a:moveTo>
                    <a:lnTo>
                      <a:pt x="0" y="8097"/>
                    </a:lnTo>
                    <a:lnTo>
                      <a:pt x="8581" y="11964"/>
                    </a:lnTo>
                    <a:lnTo>
                      <a:pt x="12327" y="5438"/>
                    </a:ln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16;p57">
                <a:extLst>
                  <a:ext uri="{FF2B5EF4-FFF2-40B4-BE49-F238E27FC236}">
                    <a16:creationId xmlns:a16="http://schemas.microsoft.com/office/drawing/2014/main" id="{890B0DA2-C316-486B-93AE-6588055EB3E6}"/>
                  </a:ext>
                </a:extLst>
              </p:cNvPr>
              <p:cNvSpPr/>
              <p:nvPr/>
            </p:nvSpPr>
            <p:spPr>
              <a:xfrm>
                <a:off x="5941446" y="2680527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0"/>
                    </a:moveTo>
                    <a:lnTo>
                      <a:pt x="0" y="9305"/>
                    </a:lnTo>
                    <a:lnTo>
                      <a:pt x="9306" y="8339"/>
                    </a:lnTo>
                    <a:lnTo>
                      <a:pt x="9306" y="8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17;p57">
                <a:extLst>
                  <a:ext uri="{FF2B5EF4-FFF2-40B4-BE49-F238E27FC236}">
                    <a16:creationId xmlns:a16="http://schemas.microsoft.com/office/drawing/2014/main" id="{B9959A93-82CE-4899-B865-81E5E1D6A521}"/>
                  </a:ext>
                </a:extLst>
              </p:cNvPr>
              <p:cNvSpPr/>
              <p:nvPr/>
            </p:nvSpPr>
            <p:spPr>
              <a:xfrm>
                <a:off x="5792819" y="2230024"/>
                <a:ext cx="236892" cy="232236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2086" extrusionOk="0">
                    <a:moveTo>
                      <a:pt x="8580" y="1"/>
                    </a:moveTo>
                    <a:lnTo>
                      <a:pt x="0" y="3868"/>
                    </a:lnTo>
                    <a:lnTo>
                      <a:pt x="4713" y="12085"/>
                    </a:lnTo>
                    <a:lnTo>
                      <a:pt x="12327" y="6526"/>
                    </a:lnTo>
                    <a:lnTo>
                      <a:pt x="858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18;p57">
                <a:extLst>
                  <a:ext uri="{FF2B5EF4-FFF2-40B4-BE49-F238E27FC236}">
                    <a16:creationId xmlns:a16="http://schemas.microsoft.com/office/drawing/2014/main" id="{E049901E-4B9A-46DE-8EE8-A5B64E2E77EC}"/>
                  </a:ext>
                </a:extLst>
              </p:cNvPr>
              <p:cNvSpPr/>
              <p:nvPr/>
            </p:nvSpPr>
            <p:spPr>
              <a:xfrm>
                <a:off x="5509343" y="1907245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5439" y="1"/>
                    </a:moveTo>
                    <a:lnTo>
                      <a:pt x="1" y="7614"/>
                    </a:lnTo>
                    <a:lnTo>
                      <a:pt x="8098" y="12327"/>
                    </a:lnTo>
                    <a:lnTo>
                      <a:pt x="11965" y="3747"/>
                    </a:lnTo>
                    <a:lnTo>
                      <a:pt x="54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" name="Google Shape;5022;p57">
                <a:extLst>
                  <a:ext uri="{FF2B5EF4-FFF2-40B4-BE49-F238E27FC236}">
                    <a16:creationId xmlns:a16="http://schemas.microsoft.com/office/drawing/2014/main" id="{E1A227E6-017C-41DF-92C9-75F36113BD72}"/>
                  </a:ext>
                </a:extLst>
              </p:cNvPr>
              <p:cNvGrpSpPr/>
              <p:nvPr/>
            </p:nvGrpSpPr>
            <p:grpSpPr>
              <a:xfrm>
                <a:off x="5641160" y="1116334"/>
                <a:ext cx="1219263" cy="1219136"/>
                <a:chOff x="5325748" y="1669038"/>
                <a:chExt cx="1282085" cy="1282086"/>
              </a:xfrm>
            </p:grpSpPr>
            <p:sp>
              <p:nvSpPr>
                <p:cNvPr id="38" name="Google Shape;5030;p57">
                  <a:extLst>
                    <a:ext uri="{FF2B5EF4-FFF2-40B4-BE49-F238E27FC236}">
                      <a16:creationId xmlns:a16="http://schemas.microsoft.com/office/drawing/2014/main" id="{8F7DD665-BB05-4913-AE95-717181455FF7}"/>
                    </a:ext>
                  </a:extLst>
                </p:cNvPr>
                <p:cNvSpPr/>
                <p:nvPr/>
              </p:nvSpPr>
              <p:spPr>
                <a:xfrm>
                  <a:off x="5450287" y="1791132"/>
                  <a:ext cx="1050103" cy="1050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66" h="51966" extrusionOk="0">
                      <a:moveTo>
                        <a:pt x="27191" y="13898"/>
                      </a:moveTo>
                      <a:lnTo>
                        <a:pt x="28400" y="14140"/>
                      </a:lnTo>
                      <a:lnTo>
                        <a:pt x="29608" y="14381"/>
                      </a:lnTo>
                      <a:lnTo>
                        <a:pt x="30696" y="14865"/>
                      </a:lnTo>
                      <a:lnTo>
                        <a:pt x="31783" y="15348"/>
                      </a:lnTo>
                      <a:lnTo>
                        <a:pt x="32750" y="15953"/>
                      </a:lnTo>
                      <a:lnTo>
                        <a:pt x="33717" y="16678"/>
                      </a:lnTo>
                      <a:lnTo>
                        <a:pt x="34563" y="17403"/>
                      </a:lnTo>
                      <a:lnTo>
                        <a:pt x="35288" y="18249"/>
                      </a:lnTo>
                      <a:lnTo>
                        <a:pt x="36013" y="19215"/>
                      </a:lnTo>
                      <a:lnTo>
                        <a:pt x="36617" y="20182"/>
                      </a:lnTo>
                      <a:lnTo>
                        <a:pt x="37101" y="21270"/>
                      </a:lnTo>
                      <a:lnTo>
                        <a:pt x="37584" y="22357"/>
                      </a:lnTo>
                      <a:lnTo>
                        <a:pt x="37826" y="23566"/>
                      </a:lnTo>
                      <a:lnTo>
                        <a:pt x="38068" y="24774"/>
                      </a:lnTo>
                      <a:lnTo>
                        <a:pt x="38068" y="25983"/>
                      </a:lnTo>
                      <a:lnTo>
                        <a:pt x="38068" y="27191"/>
                      </a:lnTo>
                      <a:lnTo>
                        <a:pt x="37826" y="28400"/>
                      </a:lnTo>
                      <a:lnTo>
                        <a:pt x="37584" y="29608"/>
                      </a:lnTo>
                      <a:lnTo>
                        <a:pt x="37101" y="30696"/>
                      </a:lnTo>
                      <a:lnTo>
                        <a:pt x="36617" y="31784"/>
                      </a:lnTo>
                      <a:lnTo>
                        <a:pt x="36013" y="32750"/>
                      </a:lnTo>
                      <a:lnTo>
                        <a:pt x="35288" y="33717"/>
                      </a:lnTo>
                      <a:lnTo>
                        <a:pt x="34563" y="34563"/>
                      </a:lnTo>
                      <a:lnTo>
                        <a:pt x="33717" y="35409"/>
                      </a:lnTo>
                      <a:lnTo>
                        <a:pt x="32750" y="36013"/>
                      </a:lnTo>
                      <a:lnTo>
                        <a:pt x="31783" y="36617"/>
                      </a:lnTo>
                      <a:lnTo>
                        <a:pt x="30696" y="37222"/>
                      </a:lnTo>
                      <a:lnTo>
                        <a:pt x="29608" y="37584"/>
                      </a:lnTo>
                      <a:lnTo>
                        <a:pt x="28400" y="37826"/>
                      </a:lnTo>
                      <a:lnTo>
                        <a:pt x="27191" y="38068"/>
                      </a:lnTo>
                      <a:lnTo>
                        <a:pt x="25983" y="38189"/>
                      </a:lnTo>
                      <a:lnTo>
                        <a:pt x="24774" y="38068"/>
                      </a:lnTo>
                      <a:lnTo>
                        <a:pt x="23566" y="37826"/>
                      </a:lnTo>
                      <a:lnTo>
                        <a:pt x="22357" y="37584"/>
                      </a:lnTo>
                      <a:lnTo>
                        <a:pt x="21270" y="37222"/>
                      </a:lnTo>
                      <a:lnTo>
                        <a:pt x="20182" y="36617"/>
                      </a:lnTo>
                      <a:lnTo>
                        <a:pt x="19215" y="36013"/>
                      </a:lnTo>
                      <a:lnTo>
                        <a:pt x="18249" y="35409"/>
                      </a:lnTo>
                      <a:lnTo>
                        <a:pt x="17403" y="34563"/>
                      </a:lnTo>
                      <a:lnTo>
                        <a:pt x="16557" y="33717"/>
                      </a:lnTo>
                      <a:lnTo>
                        <a:pt x="15952" y="32750"/>
                      </a:lnTo>
                      <a:lnTo>
                        <a:pt x="15348" y="31784"/>
                      </a:lnTo>
                      <a:lnTo>
                        <a:pt x="14744" y="30696"/>
                      </a:lnTo>
                      <a:lnTo>
                        <a:pt x="14381" y="29608"/>
                      </a:lnTo>
                      <a:lnTo>
                        <a:pt x="14140" y="28400"/>
                      </a:lnTo>
                      <a:lnTo>
                        <a:pt x="13898" y="27191"/>
                      </a:lnTo>
                      <a:lnTo>
                        <a:pt x="13898" y="25983"/>
                      </a:lnTo>
                      <a:lnTo>
                        <a:pt x="13898" y="24774"/>
                      </a:lnTo>
                      <a:lnTo>
                        <a:pt x="14140" y="23566"/>
                      </a:lnTo>
                      <a:lnTo>
                        <a:pt x="14381" y="22357"/>
                      </a:lnTo>
                      <a:lnTo>
                        <a:pt x="14744" y="21270"/>
                      </a:lnTo>
                      <a:lnTo>
                        <a:pt x="15348" y="20182"/>
                      </a:lnTo>
                      <a:lnTo>
                        <a:pt x="15952" y="19215"/>
                      </a:lnTo>
                      <a:lnTo>
                        <a:pt x="16557" y="18249"/>
                      </a:lnTo>
                      <a:lnTo>
                        <a:pt x="17403" y="17403"/>
                      </a:lnTo>
                      <a:lnTo>
                        <a:pt x="18249" y="16678"/>
                      </a:lnTo>
                      <a:lnTo>
                        <a:pt x="19215" y="15953"/>
                      </a:lnTo>
                      <a:lnTo>
                        <a:pt x="20182" y="15348"/>
                      </a:lnTo>
                      <a:lnTo>
                        <a:pt x="21270" y="14865"/>
                      </a:lnTo>
                      <a:lnTo>
                        <a:pt x="22357" y="14381"/>
                      </a:lnTo>
                      <a:lnTo>
                        <a:pt x="23566" y="14140"/>
                      </a:lnTo>
                      <a:lnTo>
                        <a:pt x="24774" y="13898"/>
                      </a:lnTo>
                      <a:close/>
                      <a:moveTo>
                        <a:pt x="25983" y="1"/>
                      </a:moveTo>
                      <a:lnTo>
                        <a:pt x="23324" y="121"/>
                      </a:lnTo>
                      <a:lnTo>
                        <a:pt x="20786" y="484"/>
                      </a:lnTo>
                      <a:lnTo>
                        <a:pt x="18249" y="1209"/>
                      </a:lnTo>
                      <a:lnTo>
                        <a:pt x="15832" y="2055"/>
                      </a:lnTo>
                      <a:lnTo>
                        <a:pt x="13536" y="3143"/>
                      </a:lnTo>
                      <a:lnTo>
                        <a:pt x="11481" y="4472"/>
                      </a:lnTo>
                      <a:lnTo>
                        <a:pt x="9427" y="5922"/>
                      </a:lnTo>
                      <a:lnTo>
                        <a:pt x="7614" y="7614"/>
                      </a:lnTo>
                      <a:lnTo>
                        <a:pt x="5922" y="9427"/>
                      </a:lnTo>
                      <a:lnTo>
                        <a:pt x="4472" y="11481"/>
                      </a:lnTo>
                      <a:lnTo>
                        <a:pt x="3143" y="13656"/>
                      </a:lnTo>
                      <a:lnTo>
                        <a:pt x="2055" y="15832"/>
                      </a:lnTo>
                      <a:lnTo>
                        <a:pt x="1209" y="18249"/>
                      </a:lnTo>
                      <a:lnTo>
                        <a:pt x="484" y="20786"/>
                      </a:lnTo>
                      <a:lnTo>
                        <a:pt x="121" y="23324"/>
                      </a:lnTo>
                      <a:lnTo>
                        <a:pt x="1" y="25983"/>
                      </a:lnTo>
                      <a:lnTo>
                        <a:pt x="121" y="28642"/>
                      </a:lnTo>
                      <a:lnTo>
                        <a:pt x="484" y="31179"/>
                      </a:lnTo>
                      <a:lnTo>
                        <a:pt x="1209" y="33717"/>
                      </a:lnTo>
                      <a:lnTo>
                        <a:pt x="2055" y="36134"/>
                      </a:lnTo>
                      <a:lnTo>
                        <a:pt x="3143" y="38430"/>
                      </a:lnTo>
                      <a:lnTo>
                        <a:pt x="4472" y="40485"/>
                      </a:lnTo>
                      <a:lnTo>
                        <a:pt x="5922" y="42539"/>
                      </a:lnTo>
                      <a:lnTo>
                        <a:pt x="7614" y="44352"/>
                      </a:lnTo>
                      <a:lnTo>
                        <a:pt x="9427" y="46044"/>
                      </a:lnTo>
                      <a:lnTo>
                        <a:pt x="11481" y="47494"/>
                      </a:lnTo>
                      <a:lnTo>
                        <a:pt x="13536" y="48823"/>
                      </a:lnTo>
                      <a:lnTo>
                        <a:pt x="15832" y="49911"/>
                      </a:lnTo>
                      <a:lnTo>
                        <a:pt x="18249" y="50757"/>
                      </a:lnTo>
                      <a:lnTo>
                        <a:pt x="20786" y="51482"/>
                      </a:lnTo>
                      <a:lnTo>
                        <a:pt x="23324" y="51844"/>
                      </a:lnTo>
                      <a:lnTo>
                        <a:pt x="25983" y="51965"/>
                      </a:lnTo>
                      <a:lnTo>
                        <a:pt x="28641" y="51844"/>
                      </a:lnTo>
                      <a:lnTo>
                        <a:pt x="31179" y="51482"/>
                      </a:lnTo>
                      <a:lnTo>
                        <a:pt x="33717" y="50878"/>
                      </a:lnTo>
                      <a:lnTo>
                        <a:pt x="36134" y="49911"/>
                      </a:lnTo>
                      <a:lnTo>
                        <a:pt x="38309" y="48823"/>
                      </a:lnTo>
                      <a:lnTo>
                        <a:pt x="40485" y="47494"/>
                      </a:lnTo>
                      <a:lnTo>
                        <a:pt x="42539" y="46044"/>
                      </a:lnTo>
                      <a:lnTo>
                        <a:pt x="44352" y="44352"/>
                      </a:lnTo>
                      <a:lnTo>
                        <a:pt x="46043" y="42539"/>
                      </a:lnTo>
                      <a:lnTo>
                        <a:pt x="47494" y="40485"/>
                      </a:lnTo>
                      <a:lnTo>
                        <a:pt x="48823" y="38430"/>
                      </a:lnTo>
                      <a:lnTo>
                        <a:pt x="49911" y="36134"/>
                      </a:lnTo>
                      <a:lnTo>
                        <a:pt x="50757" y="33717"/>
                      </a:lnTo>
                      <a:lnTo>
                        <a:pt x="51482" y="31179"/>
                      </a:lnTo>
                      <a:lnTo>
                        <a:pt x="51844" y="28642"/>
                      </a:lnTo>
                      <a:lnTo>
                        <a:pt x="51965" y="25983"/>
                      </a:lnTo>
                      <a:lnTo>
                        <a:pt x="51844" y="23324"/>
                      </a:lnTo>
                      <a:lnTo>
                        <a:pt x="51482" y="20786"/>
                      </a:lnTo>
                      <a:lnTo>
                        <a:pt x="50757" y="18249"/>
                      </a:lnTo>
                      <a:lnTo>
                        <a:pt x="49911" y="15832"/>
                      </a:lnTo>
                      <a:lnTo>
                        <a:pt x="48823" y="13656"/>
                      </a:lnTo>
                      <a:lnTo>
                        <a:pt x="47494" y="11481"/>
                      </a:lnTo>
                      <a:lnTo>
                        <a:pt x="46043" y="9427"/>
                      </a:lnTo>
                      <a:lnTo>
                        <a:pt x="44352" y="7614"/>
                      </a:lnTo>
                      <a:lnTo>
                        <a:pt x="42539" y="5922"/>
                      </a:lnTo>
                      <a:lnTo>
                        <a:pt x="40485" y="4472"/>
                      </a:lnTo>
                      <a:lnTo>
                        <a:pt x="38309" y="3143"/>
                      </a:lnTo>
                      <a:lnTo>
                        <a:pt x="36134" y="2055"/>
                      </a:lnTo>
                      <a:lnTo>
                        <a:pt x="33717" y="1209"/>
                      </a:lnTo>
                      <a:lnTo>
                        <a:pt x="31179" y="484"/>
                      </a:lnTo>
                      <a:lnTo>
                        <a:pt x="28641" y="121"/>
                      </a:lnTo>
                      <a:lnTo>
                        <a:pt x="25983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5031;p57">
                  <a:extLst>
                    <a:ext uri="{FF2B5EF4-FFF2-40B4-BE49-F238E27FC236}">
                      <a16:creationId xmlns:a16="http://schemas.microsoft.com/office/drawing/2014/main" id="{FB34F8BA-255E-46D0-8F9D-D99D0D17A6A8}"/>
                    </a:ext>
                  </a:extLst>
                </p:cNvPr>
                <p:cNvSpPr/>
                <p:nvPr/>
              </p:nvSpPr>
              <p:spPr>
                <a:xfrm>
                  <a:off x="5875210" y="1669038"/>
                  <a:ext cx="200256" cy="14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0" h="7131" extrusionOk="0">
                      <a:moveTo>
                        <a:pt x="483" y="0"/>
                      </a:moveTo>
                      <a:lnTo>
                        <a:pt x="0" y="7130"/>
                      </a:lnTo>
                      <a:lnTo>
                        <a:pt x="9910" y="7130"/>
                      </a:lnTo>
                      <a:lnTo>
                        <a:pt x="94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5032;p57">
                  <a:extLst>
                    <a:ext uri="{FF2B5EF4-FFF2-40B4-BE49-F238E27FC236}">
                      <a16:creationId xmlns:a16="http://schemas.microsoft.com/office/drawing/2014/main" id="{1F33EBE3-8DBD-4318-9B63-CD9BD9B0E8F9}"/>
                    </a:ext>
                  </a:extLst>
                </p:cNvPr>
                <p:cNvSpPr/>
                <p:nvPr/>
              </p:nvSpPr>
              <p:spPr>
                <a:xfrm>
                  <a:off x="5455177" y="1788687"/>
                  <a:ext cx="236893" cy="234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603" extrusionOk="0">
                      <a:moveTo>
                        <a:pt x="6284" y="1"/>
                      </a:moveTo>
                      <a:lnTo>
                        <a:pt x="0" y="6285"/>
                      </a:lnTo>
                      <a:lnTo>
                        <a:pt x="4593" y="11602"/>
                      </a:lnTo>
                      <a:lnTo>
                        <a:pt x="11723" y="4593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5033;p57">
                  <a:extLst>
                    <a:ext uri="{FF2B5EF4-FFF2-40B4-BE49-F238E27FC236}">
                      <a16:creationId xmlns:a16="http://schemas.microsoft.com/office/drawing/2014/main" id="{F4A1B595-AD78-40C9-AA8A-0BA00B3D34B7}"/>
                    </a:ext>
                  </a:extLst>
                </p:cNvPr>
                <p:cNvSpPr/>
                <p:nvPr/>
              </p:nvSpPr>
              <p:spPr>
                <a:xfrm>
                  <a:off x="5325748" y="2201405"/>
                  <a:ext cx="141655" cy="20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10031" extrusionOk="0">
                      <a:moveTo>
                        <a:pt x="7010" y="0"/>
                      </a:moveTo>
                      <a:lnTo>
                        <a:pt x="0" y="483"/>
                      </a:lnTo>
                      <a:lnTo>
                        <a:pt x="0" y="9426"/>
                      </a:lnTo>
                      <a:lnTo>
                        <a:pt x="7010" y="10030"/>
                      </a:lnTo>
                      <a:lnTo>
                        <a:pt x="7010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5034;p57">
                  <a:extLst>
                    <a:ext uri="{FF2B5EF4-FFF2-40B4-BE49-F238E27FC236}">
                      <a16:creationId xmlns:a16="http://schemas.microsoft.com/office/drawing/2014/main" id="{2991C3EE-3004-43AA-B229-373247DE5125}"/>
                    </a:ext>
                  </a:extLst>
                </p:cNvPr>
                <p:cNvSpPr/>
                <p:nvPr/>
              </p:nvSpPr>
              <p:spPr>
                <a:xfrm>
                  <a:off x="5442972" y="2584802"/>
                  <a:ext cx="236893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723" extrusionOk="0">
                      <a:moveTo>
                        <a:pt x="4592" y="0"/>
                      </a:moveTo>
                      <a:lnTo>
                        <a:pt x="0" y="5438"/>
                      </a:lnTo>
                      <a:lnTo>
                        <a:pt x="6284" y="11722"/>
                      </a:lnTo>
                      <a:lnTo>
                        <a:pt x="11722" y="7130"/>
                      </a:lnTo>
                      <a:lnTo>
                        <a:pt x="459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5035;p57">
                  <a:extLst>
                    <a:ext uri="{FF2B5EF4-FFF2-40B4-BE49-F238E27FC236}">
                      <a16:creationId xmlns:a16="http://schemas.microsoft.com/office/drawing/2014/main" id="{FD92ED02-8136-465D-99BB-F6D63293D0E5}"/>
                    </a:ext>
                  </a:extLst>
                </p:cNvPr>
                <p:cNvSpPr/>
                <p:nvPr/>
              </p:nvSpPr>
              <p:spPr>
                <a:xfrm>
                  <a:off x="5855669" y="2809469"/>
                  <a:ext cx="202701" cy="141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1" h="7010" extrusionOk="0">
                      <a:moveTo>
                        <a:pt x="0" y="0"/>
                      </a:moveTo>
                      <a:lnTo>
                        <a:pt x="605" y="7009"/>
                      </a:lnTo>
                      <a:lnTo>
                        <a:pt x="9426" y="7009"/>
                      </a:lnTo>
                      <a:lnTo>
                        <a:pt x="1003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5036;p57">
                  <a:extLst>
                    <a:ext uri="{FF2B5EF4-FFF2-40B4-BE49-F238E27FC236}">
                      <a16:creationId xmlns:a16="http://schemas.microsoft.com/office/drawing/2014/main" id="{FF5B384E-0CA4-4918-8672-109BBDD64163}"/>
                    </a:ext>
                  </a:extLst>
                </p:cNvPr>
                <p:cNvSpPr/>
                <p:nvPr/>
              </p:nvSpPr>
              <p:spPr>
                <a:xfrm>
                  <a:off x="6241511" y="2597007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7009" y="0"/>
                      </a:moveTo>
                      <a:lnTo>
                        <a:pt x="0" y="7130"/>
                      </a:lnTo>
                      <a:lnTo>
                        <a:pt x="5317" y="11723"/>
                      </a:lnTo>
                      <a:lnTo>
                        <a:pt x="11602" y="5439"/>
                      </a:lnTo>
                      <a:lnTo>
                        <a:pt x="700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5037;p57">
                  <a:extLst>
                    <a:ext uri="{FF2B5EF4-FFF2-40B4-BE49-F238E27FC236}">
                      <a16:creationId xmlns:a16="http://schemas.microsoft.com/office/drawing/2014/main" id="{C0307743-0537-4779-80F7-DFEB3268D1C5}"/>
                    </a:ext>
                  </a:extLst>
                </p:cNvPr>
                <p:cNvSpPr/>
                <p:nvPr/>
              </p:nvSpPr>
              <p:spPr>
                <a:xfrm>
                  <a:off x="6463733" y="2218480"/>
                  <a:ext cx="144100" cy="202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1" h="10032" extrusionOk="0">
                      <a:moveTo>
                        <a:pt x="0" y="1"/>
                      </a:moveTo>
                      <a:lnTo>
                        <a:pt x="0" y="10031"/>
                      </a:lnTo>
                      <a:lnTo>
                        <a:pt x="7130" y="9427"/>
                      </a:lnTo>
                      <a:lnTo>
                        <a:pt x="7130" y="605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5038;p57">
                  <a:extLst>
                    <a:ext uri="{FF2B5EF4-FFF2-40B4-BE49-F238E27FC236}">
                      <a16:creationId xmlns:a16="http://schemas.microsoft.com/office/drawing/2014/main" id="{981089A3-5EC9-4515-9B8F-2B02B0EFB0FC}"/>
                    </a:ext>
                  </a:extLst>
                </p:cNvPr>
                <p:cNvSpPr/>
                <p:nvPr/>
              </p:nvSpPr>
              <p:spPr>
                <a:xfrm>
                  <a:off x="6253717" y="1800913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5318" y="0"/>
                      </a:moveTo>
                      <a:lnTo>
                        <a:pt x="0" y="4592"/>
                      </a:lnTo>
                      <a:lnTo>
                        <a:pt x="7010" y="11722"/>
                      </a:lnTo>
                      <a:lnTo>
                        <a:pt x="11602" y="6284"/>
                      </a:lnTo>
                      <a:lnTo>
                        <a:pt x="5318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" name="Google Shape;5039;p57">
                <a:extLst>
                  <a:ext uri="{FF2B5EF4-FFF2-40B4-BE49-F238E27FC236}">
                    <a16:creationId xmlns:a16="http://schemas.microsoft.com/office/drawing/2014/main" id="{7336CF38-992F-4CB6-B697-33A031015550}"/>
                  </a:ext>
                </a:extLst>
              </p:cNvPr>
              <p:cNvGrpSpPr/>
              <p:nvPr/>
            </p:nvGrpSpPr>
            <p:grpSpPr>
              <a:xfrm>
                <a:off x="6122534" y="1593549"/>
                <a:ext cx="273138" cy="273102"/>
                <a:chOff x="6344441" y="751426"/>
                <a:chExt cx="481751" cy="481849"/>
              </a:xfrm>
            </p:grpSpPr>
            <p:sp>
              <p:nvSpPr>
                <p:cNvPr id="20" name="Google Shape;5040;p57">
                  <a:extLst>
                    <a:ext uri="{FF2B5EF4-FFF2-40B4-BE49-F238E27FC236}">
                      <a16:creationId xmlns:a16="http://schemas.microsoft.com/office/drawing/2014/main" id="{CFC0771B-1656-4C98-B8E5-17834A0D5D43}"/>
                    </a:ext>
                  </a:extLst>
                </p:cNvPr>
                <p:cNvSpPr/>
                <p:nvPr/>
              </p:nvSpPr>
              <p:spPr>
                <a:xfrm>
                  <a:off x="6486488" y="1118450"/>
                  <a:ext cx="197625" cy="11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5" h="4593" extrusionOk="0">
                      <a:moveTo>
                        <a:pt x="0" y="0"/>
                      </a:moveTo>
                      <a:lnTo>
                        <a:pt x="0" y="566"/>
                      </a:lnTo>
                      <a:cubicBezTo>
                        <a:pt x="3" y="1298"/>
                        <a:pt x="479" y="1949"/>
                        <a:pt x="1178" y="2171"/>
                      </a:cubicBezTo>
                      <a:cubicBezTo>
                        <a:pt x="1407" y="3502"/>
                        <a:pt x="2560" y="4593"/>
                        <a:pt x="3954" y="4593"/>
                      </a:cubicBezTo>
                      <a:cubicBezTo>
                        <a:pt x="5345" y="4593"/>
                        <a:pt x="6499" y="3502"/>
                        <a:pt x="6728" y="2171"/>
                      </a:cubicBezTo>
                      <a:cubicBezTo>
                        <a:pt x="7426" y="1949"/>
                        <a:pt x="7902" y="1298"/>
                        <a:pt x="7905" y="566"/>
                      </a:cubicBezTo>
                      <a:lnTo>
                        <a:pt x="7905" y="0"/>
                      </a:ln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1" name="Google Shape;5041;p57">
                  <a:extLst>
                    <a:ext uri="{FF2B5EF4-FFF2-40B4-BE49-F238E27FC236}">
                      <a16:creationId xmlns:a16="http://schemas.microsoft.com/office/drawing/2014/main" id="{25191739-C7DE-4803-A288-54AB3BEF5D25}"/>
                    </a:ext>
                  </a:extLst>
                </p:cNvPr>
                <p:cNvSpPr/>
                <p:nvPr/>
              </p:nvSpPr>
              <p:spPr>
                <a:xfrm>
                  <a:off x="6408339" y="751426"/>
                  <a:ext cx="347299" cy="3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92" h="13553" extrusionOk="0">
                      <a:moveTo>
                        <a:pt x="7080" y="2260"/>
                      </a:moveTo>
                      <a:cubicBezTo>
                        <a:pt x="9574" y="2263"/>
                        <a:pt x="11594" y="4284"/>
                        <a:pt x="11597" y="6777"/>
                      </a:cubicBezTo>
                      <a:cubicBezTo>
                        <a:pt x="11597" y="7090"/>
                        <a:pt x="11344" y="7340"/>
                        <a:pt x="11031" y="7340"/>
                      </a:cubicBezTo>
                      <a:cubicBezTo>
                        <a:pt x="10718" y="7340"/>
                        <a:pt x="10468" y="7090"/>
                        <a:pt x="10468" y="6777"/>
                      </a:cubicBezTo>
                      <a:cubicBezTo>
                        <a:pt x="10465" y="4907"/>
                        <a:pt x="8950" y="3392"/>
                        <a:pt x="7080" y="3389"/>
                      </a:cubicBezTo>
                      <a:cubicBezTo>
                        <a:pt x="6767" y="3389"/>
                        <a:pt x="6514" y="3136"/>
                        <a:pt x="6514" y="2826"/>
                      </a:cubicBezTo>
                      <a:cubicBezTo>
                        <a:pt x="6514" y="2513"/>
                        <a:pt x="6767" y="2260"/>
                        <a:pt x="7080" y="2260"/>
                      </a:cubicBezTo>
                      <a:close/>
                      <a:moveTo>
                        <a:pt x="7070" y="1"/>
                      </a:moveTo>
                      <a:cubicBezTo>
                        <a:pt x="6595" y="1"/>
                        <a:pt x="6111" y="50"/>
                        <a:pt x="5623" y="152"/>
                      </a:cubicBezTo>
                      <a:cubicBezTo>
                        <a:pt x="3075" y="685"/>
                        <a:pt x="1001" y="2754"/>
                        <a:pt x="459" y="5301"/>
                      </a:cubicBezTo>
                      <a:cubicBezTo>
                        <a:pt x="1" y="7469"/>
                        <a:pt x="567" y="9644"/>
                        <a:pt x="2015" y="11270"/>
                      </a:cubicBezTo>
                      <a:cubicBezTo>
                        <a:pt x="2584" y="11908"/>
                        <a:pt x="2952" y="12703"/>
                        <a:pt x="3072" y="13552"/>
                      </a:cubicBezTo>
                      <a:lnTo>
                        <a:pt x="11088" y="13552"/>
                      </a:lnTo>
                      <a:cubicBezTo>
                        <a:pt x="11221" y="12691"/>
                        <a:pt x="11597" y="11887"/>
                        <a:pt x="12175" y="11233"/>
                      </a:cubicBezTo>
                      <a:cubicBezTo>
                        <a:pt x="13259" y="10002"/>
                        <a:pt x="13892" y="8418"/>
                        <a:pt x="13892" y="6777"/>
                      </a:cubicBezTo>
                      <a:cubicBezTo>
                        <a:pt x="13892" y="2969"/>
                        <a:pt x="10766" y="1"/>
                        <a:pt x="7070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" name="Google Shape;5042;p57">
                  <a:extLst>
                    <a:ext uri="{FF2B5EF4-FFF2-40B4-BE49-F238E27FC236}">
                      <a16:creationId xmlns:a16="http://schemas.microsoft.com/office/drawing/2014/main" id="{C60EEC1F-A702-4404-8BD0-ED510935D134}"/>
                    </a:ext>
                  </a:extLst>
                </p:cNvPr>
                <p:cNvSpPr/>
                <p:nvPr/>
              </p:nvSpPr>
              <p:spPr>
                <a:xfrm>
                  <a:off x="6344441" y="920826"/>
                  <a:ext cx="5640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1131" extrusionOk="0">
                      <a:moveTo>
                        <a:pt x="563" y="1"/>
                      </a:moveTo>
                      <a:cubicBezTo>
                        <a:pt x="250" y="1"/>
                        <a:pt x="0" y="254"/>
                        <a:pt x="0" y="567"/>
                      </a:cubicBezTo>
                      <a:cubicBezTo>
                        <a:pt x="0" y="877"/>
                        <a:pt x="250" y="1130"/>
                        <a:pt x="563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3" name="Google Shape;5043;p57">
                  <a:extLst>
                    <a:ext uri="{FF2B5EF4-FFF2-40B4-BE49-F238E27FC236}">
                      <a16:creationId xmlns:a16="http://schemas.microsoft.com/office/drawing/2014/main" id="{440C1761-4AED-4893-92B1-E92549665B7C}"/>
                    </a:ext>
                  </a:extLst>
                </p:cNvPr>
                <p:cNvSpPr/>
                <p:nvPr/>
              </p:nvSpPr>
              <p:spPr>
                <a:xfrm>
                  <a:off x="6347291" y="826325"/>
                  <a:ext cx="508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923" extrusionOk="0">
                      <a:moveTo>
                        <a:pt x="623" y="0"/>
                      </a:moveTo>
                      <a:cubicBezTo>
                        <a:pt x="478" y="0"/>
                        <a:pt x="333" y="56"/>
                        <a:pt x="224" y="167"/>
                      </a:cubicBezTo>
                      <a:cubicBezTo>
                        <a:pt x="4" y="384"/>
                        <a:pt x="1" y="736"/>
                        <a:pt x="214" y="959"/>
                      </a:cubicBezTo>
                      <a:lnTo>
                        <a:pt x="1015" y="1757"/>
                      </a:lnTo>
                      <a:cubicBezTo>
                        <a:pt x="1125" y="1867"/>
                        <a:pt x="1269" y="1922"/>
                        <a:pt x="1413" y="1922"/>
                      </a:cubicBezTo>
                      <a:cubicBezTo>
                        <a:pt x="1558" y="1922"/>
                        <a:pt x="1702" y="1867"/>
                        <a:pt x="1813" y="1757"/>
                      </a:cubicBezTo>
                      <a:cubicBezTo>
                        <a:pt x="2033" y="1534"/>
                        <a:pt x="2033" y="1179"/>
                        <a:pt x="1813" y="959"/>
                      </a:cubicBezTo>
                      <a:lnTo>
                        <a:pt x="1015" y="158"/>
                      </a:lnTo>
                      <a:cubicBezTo>
                        <a:pt x="906" y="53"/>
                        <a:pt x="764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4" name="Google Shape;5044;p57">
                  <a:extLst>
                    <a:ext uri="{FF2B5EF4-FFF2-40B4-BE49-F238E27FC236}">
                      <a16:creationId xmlns:a16="http://schemas.microsoft.com/office/drawing/2014/main" id="{BD114BC2-B223-442F-887E-5EA9DF47E53F}"/>
                    </a:ext>
                  </a:extLst>
                </p:cNvPr>
                <p:cNvSpPr/>
                <p:nvPr/>
              </p:nvSpPr>
              <p:spPr>
                <a:xfrm>
                  <a:off x="6347291" y="995701"/>
                  <a:ext cx="50700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916" extrusionOk="0">
                      <a:moveTo>
                        <a:pt x="1405" y="0"/>
                      </a:moveTo>
                      <a:cubicBezTo>
                        <a:pt x="1264" y="0"/>
                        <a:pt x="1124" y="53"/>
                        <a:pt x="1015" y="159"/>
                      </a:cubicBezTo>
                      <a:lnTo>
                        <a:pt x="214" y="960"/>
                      </a:lnTo>
                      <a:cubicBezTo>
                        <a:pt x="1" y="1179"/>
                        <a:pt x="4" y="1532"/>
                        <a:pt x="224" y="1749"/>
                      </a:cubicBezTo>
                      <a:cubicBezTo>
                        <a:pt x="333" y="1860"/>
                        <a:pt x="478" y="1916"/>
                        <a:pt x="623" y="1916"/>
                      </a:cubicBezTo>
                      <a:cubicBezTo>
                        <a:pt x="764" y="1916"/>
                        <a:pt x="906" y="1863"/>
                        <a:pt x="1015" y="1758"/>
                      </a:cubicBezTo>
                      <a:lnTo>
                        <a:pt x="1813" y="960"/>
                      </a:lnTo>
                      <a:cubicBezTo>
                        <a:pt x="2027" y="737"/>
                        <a:pt x="2024" y="384"/>
                        <a:pt x="1804" y="168"/>
                      </a:cubicBezTo>
                      <a:cubicBezTo>
                        <a:pt x="1695" y="56"/>
                        <a:pt x="1550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5" name="Google Shape;5045;p57">
                  <a:extLst>
                    <a:ext uri="{FF2B5EF4-FFF2-40B4-BE49-F238E27FC236}">
                      <a16:creationId xmlns:a16="http://schemas.microsoft.com/office/drawing/2014/main" id="{2921175B-17F7-474D-AFA5-51D0B3E51B46}"/>
                    </a:ext>
                  </a:extLst>
                </p:cNvPr>
                <p:cNvSpPr/>
                <p:nvPr/>
              </p:nvSpPr>
              <p:spPr>
                <a:xfrm>
                  <a:off x="6769767" y="920826"/>
                  <a:ext cx="5642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1131" extrusionOk="0">
                      <a:moveTo>
                        <a:pt x="564" y="1"/>
                      </a:moveTo>
                      <a:cubicBezTo>
                        <a:pt x="251" y="1"/>
                        <a:pt x="1" y="254"/>
                        <a:pt x="1" y="567"/>
                      </a:cubicBezTo>
                      <a:cubicBezTo>
                        <a:pt x="1" y="877"/>
                        <a:pt x="251" y="1130"/>
                        <a:pt x="564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6" name="Google Shape;5046;p57">
                  <a:extLst>
                    <a:ext uri="{FF2B5EF4-FFF2-40B4-BE49-F238E27FC236}">
                      <a16:creationId xmlns:a16="http://schemas.microsoft.com/office/drawing/2014/main" id="{0FEE240D-3524-45F8-9CD8-E5F7C3D908FE}"/>
                    </a:ext>
                  </a:extLst>
                </p:cNvPr>
                <p:cNvSpPr/>
                <p:nvPr/>
              </p:nvSpPr>
              <p:spPr>
                <a:xfrm>
                  <a:off x="6772641" y="826326"/>
                  <a:ext cx="50674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916" extrusionOk="0">
                      <a:moveTo>
                        <a:pt x="1405" y="0"/>
                      </a:moveTo>
                      <a:cubicBezTo>
                        <a:pt x="1264" y="0"/>
                        <a:pt x="1123" y="53"/>
                        <a:pt x="1015" y="158"/>
                      </a:cubicBezTo>
                      <a:lnTo>
                        <a:pt x="214" y="959"/>
                      </a:lnTo>
                      <a:cubicBezTo>
                        <a:pt x="0" y="1179"/>
                        <a:pt x="3" y="1531"/>
                        <a:pt x="223" y="1748"/>
                      </a:cubicBezTo>
                      <a:cubicBezTo>
                        <a:pt x="333" y="1860"/>
                        <a:pt x="478" y="1915"/>
                        <a:pt x="623" y="1915"/>
                      </a:cubicBezTo>
                      <a:cubicBezTo>
                        <a:pt x="764" y="1915"/>
                        <a:pt x="905" y="1863"/>
                        <a:pt x="1015" y="1757"/>
                      </a:cubicBezTo>
                      <a:lnTo>
                        <a:pt x="1813" y="959"/>
                      </a:lnTo>
                      <a:cubicBezTo>
                        <a:pt x="2027" y="736"/>
                        <a:pt x="2024" y="384"/>
                        <a:pt x="1804" y="167"/>
                      </a:cubicBezTo>
                      <a:cubicBezTo>
                        <a:pt x="1694" y="56"/>
                        <a:pt x="1549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7" name="Google Shape;5047;p57">
                  <a:extLst>
                    <a:ext uri="{FF2B5EF4-FFF2-40B4-BE49-F238E27FC236}">
                      <a16:creationId xmlns:a16="http://schemas.microsoft.com/office/drawing/2014/main" id="{2B64EB89-36BE-4642-ACA4-9DCA6E931EA4}"/>
                    </a:ext>
                  </a:extLst>
                </p:cNvPr>
                <p:cNvSpPr/>
                <p:nvPr/>
              </p:nvSpPr>
              <p:spPr>
                <a:xfrm>
                  <a:off x="6772490" y="995526"/>
                  <a:ext cx="50825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" h="1923" extrusionOk="0">
                      <a:moveTo>
                        <a:pt x="621" y="1"/>
                      </a:moveTo>
                      <a:cubicBezTo>
                        <a:pt x="476" y="1"/>
                        <a:pt x="331" y="56"/>
                        <a:pt x="220" y="166"/>
                      </a:cubicBezTo>
                      <a:cubicBezTo>
                        <a:pt x="0" y="388"/>
                        <a:pt x="0" y="744"/>
                        <a:pt x="220" y="967"/>
                      </a:cubicBezTo>
                      <a:lnTo>
                        <a:pt x="1021" y="1765"/>
                      </a:lnTo>
                      <a:cubicBezTo>
                        <a:pt x="1129" y="1870"/>
                        <a:pt x="1270" y="1923"/>
                        <a:pt x="1411" y="1923"/>
                      </a:cubicBezTo>
                      <a:cubicBezTo>
                        <a:pt x="1555" y="1923"/>
                        <a:pt x="1700" y="1867"/>
                        <a:pt x="1810" y="1756"/>
                      </a:cubicBezTo>
                      <a:cubicBezTo>
                        <a:pt x="2030" y="1539"/>
                        <a:pt x="2033" y="1186"/>
                        <a:pt x="1819" y="967"/>
                      </a:cubicBezTo>
                      <a:lnTo>
                        <a:pt x="1021" y="166"/>
                      </a:lnTo>
                      <a:cubicBezTo>
                        <a:pt x="910" y="56"/>
                        <a:pt x="765" y="1"/>
                        <a:pt x="621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pic>
            <p:nvPicPr>
              <p:cNvPr id="406" name="Picture 405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AB14C699-4583-4BEB-BE07-526124AD60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3700050" y="2552465"/>
                <a:ext cx="212821" cy="212821"/>
              </a:xfrm>
              <a:prstGeom prst="rect">
                <a:avLst/>
              </a:prstGeom>
              <a:noFill/>
            </p:spPr>
          </p:pic>
        </p:grpSp>
        <p:pic>
          <p:nvPicPr>
            <p:cNvPr id="410" name="Picture 409">
              <a:extLst>
                <a:ext uri="{FF2B5EF4-FFF2-40B4-BE49-F238E27FC236}">
                  <a16:creationId xmlns:a16="http://schemas.microsoft.com/office/drawing/2014/main" id="{41EB34CF-9526-4670-88A8-87F7148C73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colorTemperature colorTemp="11500"/>
                      </a14:imgEffect>
                      <a14:imgEffect>
                        <a14:saturation sat="364000"/>
                      </a14:imgEffect>
                      <a14:imgEffect>
                        <a14:brightnessContrast bright="12000" contrast="-2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948090" y="2525745"/>
              <a:ext cx="435930" cy="435930"/>
            </a:xfrm>
            <a:prstGeom prst="rect">
              <a:avLst/>
            </a:prstGeom>
          </p:spPr>
        </p:pic>
      </p:grpSp>
      <p:sp>
        <p:nvSpPr>
          <p:cNvPr id="412" name="Title 1">
            <a:extLst>
              <a:ext uri="{FF2B5EF4-FFF2-40B4-BE49-F238E27FC236}">
                <a16:creationId xmlns:a16="http://schemas.microsoft.com/office/drawing/2014/main" id="{65078467-B849-474A-B97B-BD08D89F487B}"/>
              </a:ext>
            </a:extLst>
          </p:cNvPr>
          <p:cNvSpPr txBox="1">
            <a:spLocks/>
          </p:cNvSpPr>
          <p:nvPr/>
        </p:nvSpPr>
        <p:spPr>
          <a:xfrm>
            <a:off x="170067" y="863612"/>
            <a:ext cx="2138165" cy="83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grpSp>
        <p:nvGrpSpPr>
          <p:cNvPr id="413" name="Group 412">
            <a:extLst>
              <a:ext uri="{FF2B5EF4-FFF2-40B4-BE49-F238E27FC236}">
                <a16:creationId xmlns:a16="http://schemas.microsoft.com/office/drawing/2014/main" id="{069DD4BA-3AB3-44BB-B9B9-E40875C0498E}"/>
              </a:ext>
            </a:extLst>
          </p:cNvPr>
          <p:cNvGrpSpPr/>
          <p:nvPr/>
        </p:nvGrpSpPr>
        <p:grpSpPr>
          <a:xfrm>
            <a:off x="12307776" y="1610216"/>
            <a:ext cx="2391978" cy="2954577"/>
            <a:chOff x="4912263" y="1610216"/>
            <a:chExt cx="2391978" cy="2954577"/>
          </a:xfrm>
        </p:grpSpPr>
        <p:sp>
          <p:nvSpPr>
            <p:cNvPr id="414" name="Rectangle: Rounded Corners 413">
              <a:extLst>
                <a:ext uri="{FF2B5EF4-FFF2-40B4-BE49-F238E27FC236}">
                  <a16:creationId xmlns:a16="http://schemas.microsoft.com/office/drawing/2014/main" id="{04F49E7C-AE1E-46B8-9E46-D8E4813EAB4D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5" name="Rectangle: Rounded Corners 414">
              <a:extLst>
                <a:ext uri="{FF2B5EF4-FFF2-40B4-BE49-F238E27FC236}">
                  <a16:creationId xmlns:a16="http://schemas.microsoft.com/office/drawing/2014/main" id="{7432EE44-5E3F-4CBF-A9CF-8147C905DA5A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Title 1">
              <a:extLst>
                <a:ext uri="{FF2B5EF4-FFF2-40B4-BE49-F238E27FC236}">
                  <a16:creationId xmlns:a16="http://schemas.microsoft.com/office/drawing/2014/main" id="{23A1A59B-36EC-4EB5-8938-BB0F0AD323F8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นางสาวอลิสษา ใจเสียง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SA Leader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417" name="Picture 416">
              <a:extLst>
                <a:ext uri="{FF2B5EF4-FFF2-40B4-BE49-F238E27FC236}">
                  <a16:creationId xmlns:a16="http://schemas.microsoft.com/office/drawing/2014/main" id="{573AA544-AA04-4D42-A0F6-25D5E271C0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72" b="10883"/>
            <a:stretch/>
          </p:blipFill>
          <p:spPr>
            <a:xfrm>
              <a:off x="5321106" y="1828251"/>
              <a:ext cx="1538037" cy="16256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18" name="Google Shape;4062;p54">
            <a:extLst>
              <a:ext uri="{FF2B5EF4-FFF2-40B4-BE49-F238E27FC236}">
                <a16:creationId xmlns:a16="http://schemas.microsoft.com/office/drawing/2014/main" id="{D7CB7BDD-25C4-4D45-8848-8CBD44E068ED}"/>
              </a:ext>
            </a:extLst>
          </p:cNvPr>
          <p:cNvGrpSpPr/>
          <p:nvPr/>
        </p:nvGrpSpPr>
        <p:grpSpPr>
          <a:xfrm>
            <a:off x="14520673" y="3346498"/>
            <a:ext cx="847620" cy="1214664"/>
            <a:chOff x="4690219" y="2818122"/>
            <a:chExt cx="1048095" cy="1501952"/>
          </a:xfrm>
        </p:grpSpPr>
        <p:sp>
          <p:nvSpPr>
            <p:cNvPr id="419" name="Google Shape;4063;p54">
              <a:extLst>
                <a:ext uri="{FF2B5EF4-FFF2-40B4-BE49-F238E27FC236}">
                  <a16:creationId xmlns:a16="http://schemas.microsoft.com/office/drawing/2014/main" id="{0EDA2FB9-DF19-4E99-BBBA-FE6BC133A8AA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064;p54">
              <a:extLst>
                <a:ext uri="{FF2B5EF4-FFF2-40B4-BE49-F238E27FC236}">
                  <a16:creationId xmlns:a16="http://schemas.microsoft.com/office/drawing/2014/main" id="{2391D677-8207-4852-9380-EFC3E2B2502F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065;p54">
              <a:extLst>
                <a:ext uri="{FF2B5EF4-FFF2-40B4-BE49-F238E27FC236}">
                  <a16:creationId xmlns:a16="http://schemas.microsoft.com/office/drawing/2014/main" id="{2C7A952F-6588-44D2-A01C-8E55FF12F38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066;p54">
              <a:extLst>
                <a:ext uri="{FF2B5EF4-FFF2-40B4-BE49-F238E27FC236}">
                  <a16:creationId xmlns:a16="http://schemas.microsoft.com/office/drawing/2014/main" id="{F34A43D4-AFC4-4A48-A9AC-665D99E2DF18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067;p54">
              <a:extLst>
                <a:ext uri="{FF2B5EF4-FFF2-40B4-BE49-F238E27FC236}">
                  <a16:creationId xmlns:a16="http://schemas.microsoft.com/office/drawing/2014/main" id="{A369D29E-2067-4F47-A451-B0ED1FB67AEB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068;p54">
              <a:extLst>
                <a:ext uri="{FF2B5EF4-FFF2-40B4-BE49-F238E27FC236}">
                  <a16:creationId xmlns:a16="http://schemas.microsoft.com/office/drawing/2014/main" id="{86AB7D5D-750F-4532-A38A-1232F1FB2BF8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069;p54">
              <a:extLst>
                <a:ext uri="{FF2B5EF4-FFF2-40B4-BE49-F238E27FC236}">
                  <a16:creationId xmlns:a16="http://schemas.microsoft.com/office/drawing/2014/main" id="{1745AE1A-A764-412E-A558-DE22DC411DC7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070;p54">
              <a:extLst>
                <a:ext uri="{FF2B5EF4-FFF2-40B4-BE49-F238E27FC236}">
                  <a16:creationId xmlns:a16="http://schemas.microsoft.com/office/drawing/2014/main" id="{808384F0-264C-4BB9-BAB7-4C43E8224076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071;p54">
              <a:extLst>
                <a:ext uri="{FF2B5EF4-FFF2-40B4-BE49-F238E27FC236}">
                  <a16:creationId xmlns:a16="http://schemas.microsoft.com/office/drawing/2014/main" id="{A19969D2-D86C-4B5C-A9D8-B3F93EC2C2A5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072;p54">
              <a:extLst>
                <a:ext uri="{FF2B5EF4-FFF2-40B4-BE49-F238E27FC236}">
                  <a16:creationId xmlns:a16="http://schemas.microsoft.com/office/drawing/2014/main" id="{7C736B19-F64C-44A7-86A5-6A45F648A4B3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073;p54">
              <a:extLst>
                <a:ext uri="{FF2B5EF4-FFF2-40B4-BE49-F238E27FC236}">
                  <a16:creationId xmlns:a16="http://schemas.microsoft.com/office/drawing/2014/main" id="{E6743A78-7097-4609-97DE-AE1E585B368F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074;p54">
              <a:extLst>
                <a:ext uri="{FF2B5EF4-FFF2-40B4-BE49-F238E27FC236}">
                  <a16:creationId xmlns:a16="http://schemas.microsoft.com/office/drawing/2014/main" id="{93286145-9844-4CAE-9FB1-0BAFEDBC0000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075;p54">
              <a:extLst>
                <a:ext uri="{FF2B5EF4-FFF2-40B4-BE49-F238E27FC236}">
                  <a16:creationId xmlns:a16="http://schemas.microsoft.com/office/drawing/2014/main" id="{77B7F49C-5656-4B7C-B99C-4140BBA3BA3A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076;p54">
              <a:extLst>
                <a:ext uri="{FF2B5EF4-FFF2-40B4-BE49-F238E27FC236}">
                  <a16:creationId xmlns:a16="http://schemas.microsoft.com/office/drawing/2014/main" id="{620FB88F-4F15-436A-A289-4F785F6E1651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077;p54">
              <a:extLst>
                <a:ext uri="{FF2B5EF4-FFF2-40B4-BE49-F238E27FC236}">
                  <a16:creationId xmlns:a16="http://schemas.microsoft.com/office/drawing/2014/main" id="{3B4D5930-72AB-4009-ABB4-4AF9225DB2A5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078;p54">
              <a:extLst>
                <a:ext uri="{FF2B5EF4-FFF2-40B4-BE49-F238E27FC236}">
                  <a16:creationId xmlns:a16="http://schemas.microsoft.com/office/drawing/2014/main" id="{4917E03C-13E1-445B-86E9-2E143818A2F2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079;p54">
              <a:extLst>
                <a:ext uri="{FF2B5EF4-FFF2-40B4-BE49-F238E27FC236}">
                  <a16:creationId xmlns:a16="http://schemas.microsoft.com/office/drawing/2014/main" id="{48F78A55-48B2-4D66-A7E4-77F3842EE50B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080;p54">
              <a:extLst>
                <a:ext uri="{FF2B5EF4-FFF2-40B4-BE49-F238E27FC236}">
                  <a16:creationId xmlns:a16="http://schemas.microsoft.com/office/drawing/2014/main" id="{5BAF431A-89A6-4CC8-8C95-3EF8A5BC2AC1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081;p54">
              <a:extLst>
                <a:ext uri="{FF2B5EF4-FFF2-40B4-BE49-F238E27FC236}">
                  <a16:creationId xmlns:a16="http://schemas.microsoft.com/office/drawing/2014/main" id="{A1700D8E-443A-46E1-9A33-D10280245C4B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082;p54">
              <a:extLst>
                <a:ext uri="{FF2B5EF4-FFF2-40B4-BE49-F238E27FC236}">
                  <a16:creationId xmlns:a16="http://schemas.microsoft.com/office/drawing/2014/main" id="{CEC826AE-1C65-4277-B4F9-EB9AAD2C574B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083;p54">
              <a:extLst>
                <a:ext uri="{FF2B5EF4-FFF2-40B4-BE49-F238E27FC236}">
                  <a16:creationId xmlns:a16="http://schemas.microsoft.com/office/drawing/2014/main" id="{66143E48-4FFD-4BA9-B2BD-D72159ABF614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084;p54">
              <a:extLst>
                <a:ext uri="{FF2B5EF4-FFF2-40B4-BE49-F238E27FC236}">
                  <a16:creationId xmlns:a16="http://schemas.microsoft.com/office/drawing/2014/main" id="{FCF8C174-9E64-4ECA-93EA-ED02CB999FE4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085;p54">
              <a:extLst>
                <a:ext uri="{FF2B5EF4-FFF2-40B4-BE49-F238E27FC236}">
                  <a16:creationId xmlns:a16="http://schemas.microsoft.com/office/drawing/2014/main" id="{2A5C28E3-A597-459C-87DB-0EAC6074E6A2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086;p54">
              <a:extLst>
                <a:ext uri="{FF2B5EF4-FFF2-40B4-BE49-F238E27FC236}">
                  <a16:creationId xmlns:a16="http://schemas.microsoft.com/office/drawing/2014/main" id="{E95BAEE1-B93C-486E-A38C-141BC8B33FDE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087;p54">
              <a:extLst>
                <a:ext uri="{FF2B5EF4-FFF2-40B4-BE49-F238E27FC236}">
                  <a16:creationId xmlns:a16="http://schemas.microsoft.com/office/drawing/2014/main" id="{6497DA30-2628-427C-A7BB-C29AA7E8194B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088;p54">
              <a:extLst>
                <a:ext uri="{FF2B5EF4-FFF2-40B4-BE49-F238E27FC236}">
                  <a16:creationId xmlns:a16="http://schemas.microsoft.com/office/drawing/2014/main" id="{2001306F-4FA5-40AB-AC0F-69FE25FAAFCC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089;p54">
              <a:extLst>
                <a:ext uri="{FF2B5EF4-FFF2-40B4-BE49-F238E27FC236}">
                  <a16:creationId xmlns:a16="http://schemas.microsoft.com/office/drawing/2014/main" id="{A20D4835-3841-49A9-856C-E63084DAA3E5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090;p54">
              <a:extLst>
                <a:ext uri="{FF2B5EF4-FFF2-40B4-BE49-F238E27FC236}">
                  <a16:creationId xmlns:a16="http://schemas.microsoft.com/office/drawing/2014/main" id="{38D96BFD-85F2-422A-BDF4-294FCFCDBCA4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091;p54">
              <a:extLst>
                <a:ext uri="{FF2B5EF4-FFF2-40B4-BE49-F238E27FC236}">
                  <a16:creationId xmlns:a16="http://schemas.microsoft.com/office/drawing/2014/main" id="{A37C0F18-ED7F-4D4C-AE21-2750245B046D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092;p54">
              <a:extLst>
                <a:ext uri="{FF2B5EF4-FFF2-40B4-BE49-F238E27FC236}">
                  <a16:creationId xmlns:a16="http://schemas.microsoft.com/office/drawing/2014/main" id="{A83BF53F-FE0A-4BE9-82F9-4ED80AA448F5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093;p54">
              <a:extLst>
                <a:ext uri="{FF2B5EF4-FFF2-40B4-BE49-F238E27FC236}">
                  <a16:creationId xmlns:a16="http://schemas.microsoft.com/office/drawing/2014/main" id="{CDCDFFB8-3946-49BF-9CF4-3FF44C0C43E0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094;p54">
              <a:extLst>
                <a:ext uri="{FF2B5EF4-FFF2-40B4-BE49-F238E27FC236}">
                  <a16:creationId xmlns:a16="http://schemas.microsoft.com/office/drawing/2014/main" id="{911A2FBA-FD62-4B3D-A787-72D05E1ACC1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095;p54">
              <a:extLst>
                <a:ext uri="{FF2B5EF4-FFF2-40B4-BE49-F238E27FC236}">
                  <a16:creationId xmlns:a16="http://schemas.microsoft.com/office/drawing/2014/main" id="{13D31E44-3C74-4437-9057-4E9CDF910B19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096;p54">
              <a:extLst>
                <a:ext uri="{FF2B5EF4-FFF2-40B4-BE49-F238E27FC236}">
                  <a16:creationId xmlns:a16="http://schemas.microsoft.com/office/drawing/2014/main" id="{EA42DDA0-6883-4193-9D75-85B970AA7F6E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097;p54">
              <a:extLst>
                <a:ext uri="{FF2B5EF4-FFF2-40B4-BE49-F238E27FC236}">
                  <a16:creationId xmlns:a16="http://schemas.microsoft.com/office/drawing/2014/main" id="{085C734E-AEB1-44FB-8D8D-AF0838A8214B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098;p54">
              <a:extLst>
                <a:ext uri="{FF2B5EF4-FFF2-40B4-BE49-F238E27FC236}">
                  <a16:creationId xmlns:a16="http://schemas.microsoft.com/office/drawing/2014/main" id="{24D60CFA-8938-4B95-B5F2-8AC6C8290410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099;p54">
              <a:extLst>
                <a:ext uri="{FF2B5EF4-FFF2-40B4-BE49-F238E27FC236}">
                  <a16:creationId xmlns:a16="http://schemas.microsoft.com/office/drawing/2014/main" id="{D1F1836C-9DE2-4675-88DD-598A047F1DFA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100;p54">
              <a:extLst>
                <a:ext uri="{FF2B5EF4-FFF2-40B4-BE49-F238E27FC236}">
                  <a16:creationId xmlns:a16="http://schemas.microsoft.com/office/drawing/2014/main" id="{44FB6AF0-F85B-429F-85E5-3F5DD3680364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roup 456">
            <a:extLst>
              <a:ext uri="{FF2B5EF4-FFF2-40B4-BE49-F238E27FC236}">
                <a16:creationId xmlns:a16="http://schemas.microsoft.com/office/drawing/2014/main" id="{162126BE-C001-44B7-BD6D-27D73BAB93A9}"/>
              </a:ext>
            </a:extLst>
          </p:cNvPr>
          <p:cNvGrpSpPr/>
          <p:nvPr/>
        </p:nvGrpSpPr>
        <p:grpSpPr>
          <a:xfrm>
            <a:off x="10544873" y="1610216"/>
            <a:ext cx="2391978" cy="2954577"/>
            <a:chOff x="1171221" y="1610216"/>
            <a:chExt cx="2391978" cy="2954577"/>
          </a:xfrm>
        </p:grpSpPr>
        <p:sp>
          <p:nvSpPr>
            <p:cNvPr id="458" name="Rectangle: Rounded Corners 457">
              <a:extLst>
                <a:ext uri="{FF2B5EF4-FFF2-40B4-BE49-F238E27FC236}">
                  <a16:creationId xmlns:a16="http://schemas.microsoft.com/office/drawing/2014/main" id="{BDC1A7D2-2F58-47A8-AFE3-0CFEAD950E8C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: Rounded Corners 458">
              <a:extLst>
                <a:ext uri="{FF2B5EF4-FFF2-40B4-BE49-F238E27FC236}">
                  <a16:creationId xmlns:a16="http://schemas.microsoft.com/office/drawing/2014/main" id="{CFE92CC9-8499-4617-A898-D7E3E460A5E0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Title 1">
              <a:extLst>
                <a:ext uri="{FF2B5EF4-FFF2-40B4-BE49-F238E27FC236}">
                  <a16:creationId xmlns:a16="http://schemas.microsoft.com/office/drawing/2014/main" id="{D11F6119-AA2B-452B-8954-DBC2EA755F3C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นายชายนิมิต สาคร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461" name="Picture 460" descr="A person wearing a suit and tie&#10;&#10;Description automatically generated">
              <a:extLst>
                <a:ext uri="{FF2B5EF4-FFF2-40B4-BE49-F238E27FC236}">
                  <a16:creationId xmlns:a16="http://schemas.microsoft.com/office/drawing/2014/main" id="{46262B58-40DF-4AEE-B5D0-060FD64A5C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15576"/>
            <a:stretch/>
          </p:blipFill>
          <p:spPr>
            <a:xfrm>
              <a:off x="1591563" y="1819098"/>
              <a:ext cx="1505848" cy="1625600"/>
            </a:xfrm>
            <a:prstGeom prst="rect">
              <a:avLst/>
            </a:prstGeom>
          </p:spPr>
        </p:pic>
      </p:grpSp>
      <p:grpSp>
        <p:nvGrpSpPr>
          <p:cNvPr id="462" name="Google Shape;4062;p54">
            <a:extLst>
              <a:ext uri="{FF2B5EF4-FFF2-40B4-BE49-F238E27FC236}">
                <a16:creationId xmlns:a16="http://schemas.microsoft.com/office/drawing/2014/main" id="{3E85F791-8CFC-4B02-BB7F-ADDDBE186B53}"/>
              </a:ext>
            </a:extLst>
          </p:cNvPr>
          <p:cNvGrpSpPr/>
          <p:nvPr/>
        </p:nvGrpSpPr>
        <p:grpSpPr>
          <a:xfrm>
            <a:off x="12757770" y="3346498"/>
            <a:ext cx="847620" cy="1214664"/>
            <a:chOff x="4690219" y="2818122"/>
            <a:chExt cx="1048095" cy="1501952"/>
          </a:xfrm>
        </p:grpSpPr>
        <p:sp>
          <p:nvSpPr>
            <p:cNvPr id="463" name="Google Shape;4063;p54">
              <a:extLst>
                <a:ext uri="{FF2B5EF4-FFF2-40B4-BE49-F238E27FC236}">
                  <a16:creationId xmlns:a16="http://schemas.microsoft.com/office/drawing/2014/main" id="{A1E21206-3D7E-4337-BD78-AB22A73DE6B4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064;p54">
              <a:extLst>
                <a:ext uri="{FF2B5EF4-FFF2-40B4-BE49-F238E27FC236}">
                  <a16:creationId xmlns:a16="http://schemas.microsoft.com/office/drawing/2014/main" id="{95B0F3FA-51B0-4FEC-9BBB-2BF897CBD330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065;p54">
              <a:extLst>
                <a:ext uri="{FF2B5EF4-FFF2-40B4-BE49-F238E27FC236}">
                  <a16:creationId xmlns:a16="http://schemas.microsoft.com/office/drawing/2014/main" id="{AAD6F05F-7BB5-4044-9876-B8369EC8EF7B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066;p54">
              <a:extLst>
                <a:ext uri="{FF2B5EF4-FFF2-40B4-BE49-F238E27FC236}">
                  <a16:creationId xmlns:a16="http://schemas.microsoft.com/office/drawing/2014/main" id="{3D4E6445-428C-431E-A976-5DA718B7A552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067;p54">
              <a:extLst>
                <a:ext uri="{FF2B5EF4-FFF2-40B4-BE49-F238E27FC236}">
                  <a16:creationId xmlns:a16="http://schemas.microsoft.com/office/drawing/2014/main" id="{395E85F8-398E-47DB-B0BC-6FF9B47FE458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068;p54">
              <a:extLst>
                <a:ext uri="{FF2B5EF4-FFF2-40B4-BE49-F238E27FC236}">
                  <a16:creationId xmlns:a16="http://schemas.microsoft.com/office/drawing/2014/main" id="{7131A069-1654-422B-A688-4F30DA2568DF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069;p54">
              <a:extLst>
                <a:ext uri="{FF2B5EF4-FFF2-40B4-BE49-F238E27FC236}">
                  <a16:creationId xmlns:a16="http://schemas.microsoft.com/office/drawing/2014/main" id="{D5D36296-C92A-4B1E-85FC-D12E1D258C2A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070;p54">
              <a:extLst>
                <a:ext uri="{FF2B5EF4-FFF2-40B4-BE49-F238E27FC236}">
                  <a16:creationId xmlns:a16="http://schemas.microsoft.com/office/drawing/2014/main" id="{ACEB93F4-B6DA-47BE-ABE9-93D311D18D19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071;p54">
              <a:extLst>
                <a:ext uri="{FF2B5EF4-FFF2-40B4-BE49-F238E27FC236}">
                  <a16:creationId xmlns:a16="http://schemas.microsoft.com/office/drawing/2014/main" id="{1948A9D2-3177-4D25-81BA-38DD274B6C2F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072;p54">
              <a:extLst>
                <a:ext uri="{FF2B5EF4-FFF2-40B4-BE49-F238E27FC236}">
                  <a16:creationId xmlns:a16="http://schemas.microsoft.com/office/drawing/2014/main" id="{7B1DA728-360C-4D71-AC8A-14A9B14134F6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073;p54">
              <a:extLst>
                <a:ext uri="{FF2B5EF4-FFF2-40B4-BE49-F238E27FC236}">
                  <a16:creationId xmlns:a16="http://schemas.microsoft.com/office/drawing/2014/main" id="{78D0F66B-A36A-43CD-8042-C2A97A22C510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074;p54">
              <a:extLst>
                <a:ext uri="{FF2B5EF4-FFF2-40B4-BE49-F238E27FC236}">
                  <a16:creationId xmlns:a16="http://schemas.microsoft.com/office/drawing/2014/main" id="{6A20901B-A0F1-4DFD-B318-882C894D9266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075;p54">
              <a:extLst>
                <a:ext uri="{FF2B5EF4-FFF2-40B4-BE49-F238E27FC236}">
                  <a16:creationId xmlns:a16="http://schemas.microsoft.com/office/drawing/2014/main" id="{A462EF23-4F3B-441C-8EDD-9FB7D52FCB06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076;p54">
              <a:extLst>
                <a:ext uri="{FF2B5EF4-FFF2-40B4-BE49-F238E27FC236}">
                  <a16:creationId xmlns:a16="http://schemas.microsoft.com/office/drawing/2014/main" id="{EA4CD672-8D24-4E47-90B6-E2EE0420421B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077;p54">
              <a:extLst>
                <a:ext uri="{FF2B5EF4-FFF2-40B4-BE49-F238E27FC236}">
                  <a16:creationId xmlns:a16="http://schemas.microsoft.com/office/drawing/2014/main" id="{28412174-D8F5-4EB0-8B58-CE29B40FC331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078;p54">
              <a:extLst>
                <a:ext uri="{FF2B5EF4-FFF2-40B4-BE49-F238E27FC236}">
                  <a16:creationId xmlns:a16="http://schemas.microsoft.com/office/drawing/2014/main" id="{E753364C-CBE7-4160-BBCC-51F55C7F15D1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079;p54">
              <a:extLst>
                <a:ext uri="{FF2B5EF4-FFF2-40B4-BE49-F238E27FC236}">
                  <a16:creationId xmlns:a16="http://schemas.microsoft.com/office/drawing/2014/main" id="{1F0EA35F-399E-4E32-8F49-7215DEEBDFFF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080;p54">
              <a:extLst>
                <a:ext uri="{FF2B5EF4-FFF2-40B4-BE49-F238E27FC236}">
                  <a16:creationId xmlns:a16="http://schemas.microsoft.com/office/drawing/2014/main" id="{D05E6D97-D588-4755-9C82-E38D85DD3766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081;p54">
              <a:extLst>
                <a:ext uri="{FF2B5EF4-FFF2-40B4-BE49-F238E27FC236}">
                  <a16:creationId xmlns:a16="http://schemas.microsoft.com/office/drawing/2014/main" id="{381C301C-BD53-40E7-A1DF-FC62DFEC3C68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082;p54">
              <a:extLst>
                <a:ext uri="{FF2B5EF4-FFF2-40B4-BE49-F238E27FC236}">
                  <a16:creationId xmlns:a16="http://schemas.microsoft.com/office/drawing/2014/main" id="{F3C083A5-B6DF-4896-9F18-F2110776754A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083;p54">
              <a:extLst>
                <a:ext uri="{FF2B5EF4-FFF2-40B4-BE49-F238E27FC236}">
                  <a16:creationId xmlns:a16="http://schemas.microsoft.com/office/drawing/2014/main" id="{207F7E2D-AF44-4B5F-B38A-275F03700C06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084;p54">
              <a:extLst>
                <a:ext uri="{FF2B5EF4-FFF2-40B4-BE49-F238E27FC236}">
                  <a16:creationId xmlns:a16="http://schemas.microsoft.com/office/drawing/2014/main" id="{63AC00F9-FA98-4415-B6B6-3F56F013E31B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085;p54">
              <a:extLst>
                <a:ext uri="{FF2B5EF4-FFF2-40B4-BE49-F238E27FC236}">
                  <a16:creationId xmlns:a16="http://schemas.microsoft.com/office/drawing/2014/main" id="{B07F64FA-64A3-4C27-A3AF-E6F5D029B6C3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086;p54">
              <a:extLst>
                <a:ext uri="{FF2B5EF4-FFF2-40B4-BE49-F238E27FC236}">
                  <a16:creationId xmlns:a16="http://schemas.microsoft.com/office/drawing/2014/main" id="{E9087089-21D1-4A7A-81EB-134BE37D286E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087;p54">
              <a:extLst>
                <a:ext uri="{FF2B5EF4-FFF2-40B4-BE49-F238E27FC236}">
                  <a16:creationId xmlns:a16="http://schemas.microsoft.com/office/drawing/2014/main" id="{0386CED6-6FD6-4A77-B7B1-3813EB430EBD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088;p54">
              <a:extLst>
                <a:ext uri="{FF2B5EF4-FFF2-40B4-BE49-F238E27FC236}">
                  <a16:creationId xmlns:a16="http://schemas.microsoft.com/office/drawing/2014/main" id="{2463BDFA-E732-4D74-AC45-71C200DCE9C9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089;p54">
              <a:extLst>
                <a:ext uri="{FF2B5EF4-FFF2-40B4-BE49-F238E27FC236}">
                  <a16:creationId xmlns:a16="http://schemas.microsoft.com/office/drawing/2014/main" id="{0A2D3341-0DBC-4164-8F18-5EC36DC1BEA5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090;p54">
              <a:extLst>
                <a:ext uri="{FF2B5EF4-FFF2-40B4-BE49-F238E27FC236}">
                  <a16:creationId xmlns:a16="http://schemas.microsoft.com/office/drawing/2014/main" id="{B8033974-C369-4BF1-ABC7-5389EDB3BDD6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091;p54">
              <a:extLst>
                <a:ext uri="{FF2B5EF4-FFF2-40B4-BE49-F238E27FC236}">
                  <a16:creationId xmlns:a16="http://schemas.microsoft.com/office/drawing/2014/main" id="{9E0BA1D3-8ED2-49D2-A7E3-B87DAF5A2B16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092;p54">
              <a:extLst>
                <a:ext uri="{FF2B5EF4-FFF2-40B4-BE49-F238E27FC236}">
                  <a16:creationId xmlns:a16="http://schemas.microsoft.com/office/drawing/2014/main" id="{BF02EA04-51E8-4F6F-B971-28D4AA6C728C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093;p54">
              <a:extLst>
                <a:ext uri="{FF2B5EF4-FFF2-40B4-BE49-F238E27FC236}">
                  <a16:creationId xmlns:a16="http://schemas.microsoft.com/office/drawing/2014/main" id="{02395915-8021-4DB7-9C8F-4BCFBB5DAC8A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094;p54">
              <a:extLst>
                <a:ext uri="{FF2B5EF4-FFF2-40B4-BE49-F238E27FC236}">
                  <a16:creationId xmlns:a16="http://schemas.microsoft.com/office/drawing/2014/main" id="{A8C7247A-04BF-46DC-9007-7E52D92E489C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095;p54">
              <a:extLst>
                <a:ext uri="{FF2B5EF4-FFF2-40B4-BE49-F238E27FC236}">
                  <a16:creationId xmlns:a16="http://schemas.microsoft.com/office/drawing/2014/main" id="{9F7AF8A7-225C-4224-958B-3035C2F5474F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096;p54">
              <a:extLst>
                <a:ext uri="{FF2B5EF4-FFF2-40B4-BE49-F238E27FC236}">
                  <a16:creationId xmlns:a16="http://schemas.microsoft.com/office/drawing/2014/main" id="{1DB21EED-DF89-4F8B-9003-F7C70F819808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097;p54">
              <a:extLst>
                <a:ext uri="{FF2B5EF4-FFF2-40B4-BE49-F238E27FC236}">
                  <a16:creationId xmlns:a16="http://schemas.microsoft.com/office/drawing/2014/main" id="{BC04CABC-7C97-4E1F-A569-1D3BEC6AB834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098;p54">
              <a:extLst>
                <a:ext uri="{FF2B5EF4-FFF2-40B4-BE49-F238E27FC236}">
                  <a16:creationId xmlns:a16="http://schemas.microsoft.com/office/drawing/2014/main" id="{2470BFC2-DBD1-455B-B2B8-EE7807AF22D9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099;p54">
              <a:extLst>
                <a:ext uri="{FF2B5EF4-FFF2-40B4-BE49-F238E27FC236}">
                  <a16:creationId xmlns:a16="http://schemas.microsoft.com/office/drawing/2014/main" id="{F294920F-D693-4D4A-9CAC-17EADE005724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4100;p54">
              <a:extLst>
                <a:ext uri="{FF2B5EF4-FFF2-40B4-BE49-F238E27FC236}">
                  <a16:creationId xmlns:a16="http://schemas.microsoft.com/office/drawing/2014/main" id="{E1266D18-160F-4C1F-BD55-83C561C5ED49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8" name="Title 1">
            <a:extLst>
              <a:ext uri="{FF2B5EF4-FFF2-40B4-BE49-F238E27FC236}">
                <a16:creationId xmlns:a16="http://schemas.microsoft.com/office/drawing/2014/main" id="{D1F42FBC-D1DD-4E6A-94C1-57140431061B}"/>
              </a:ext>
            </a:extLst>
          </p:cNvPr>
          <p:cNvSpPr txBox="1">
            <a:spLocks/>
          </p:cNvSpPr>
          <p:nvPr/>
        </p:nvSpPr>
        <p:spPr>
          <a:xfrm>
            <a:off x="-5145190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17" name="Title 1">
            <a:extLst>
              <a:ext uri="{FF2B5EF4-FFF2-40B4-BE49-F238E27FC236}">
                <a16:creationId xmlns:a16="http://schemas.microsoft.com/office/drawing/2014/main" id="{BD984E75-3151-471C-9522-E901E468D238}"/>
              </a:ext>
            </a:extLst>
          </p:cNvPr>
          <p:cNvSpPr txBox="1">
            <a:spLocks/>
          </p:cNvSpPr>
          <p:nvPr/>
        </p:nvSpPr>
        <p:spPr>
          <a:xfrm>
            <a:off x="-10586901" y="293080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8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Innovation Manufacturing</a:t>
            </a:r>
          </a:p>
        </p:txBody>
      </p:sp>
      <p:sp>
        <p:nvSpPr>
          <p:cNvPr id="526" name="Google Shape;55;p7">
            <a:extLst>
              <a:ext uri="{FF2B5EF4-FFF2-40B4-BE49-F238E27FC236}">
                <a16:creationId xmlns:a16="http://schemas.microsoft.com/office/drawing/2014/main" id="{4480D567-E5DE-41F5-898E-3654C17AE17A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7" name="Google Shape;56;p7">
            <a:extLst>
              <a:ext uri="{FF2B5EF4-FFF2-40B4-BE49-F238E27FC236}">
                <a16:creationId xmlns:a16="http://schemas.microsoft.com/office/drawing/2014/main" id="{3F1CE2E7-643B-4817-BC3D-ADCD14E75934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Rectangle: Rounded Corners 527">
            <a:extLst>
              <a:ext uri="{FF2B5EF4-FFF2-40B4-BE49-F238E27FC236}">
                <a16:creationId xmlns:a16="http://schemas.microsoft.com/office/drawing/2014/main" id="{601D8B01-CAD0-4435-ADB4-38ED01C8C2AD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9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9D0BF7D8-52B1-4F38-B331-DF50AA2CF039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0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CC08E7F6-FEEA-42B1-93F7-526FDA77047C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1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BB6A95F7-BBB0-4908-9559-2212B3AB4D2C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86887EDF-7689-43AB-A171-0D27649F0D92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3" name="Rectangle: Top Corners Rounded 532">
            <a:extLst>
              <a:ext uri="{FF2B5EF4-FFF2-40B4-BE49-F238E27FC236}">
                <a16:creationId xmlns:a16="http://schemas.microsoft.com/office/drawing/2014/main" id="{C81D033D-252E-42D0-9AE5-150E1FBAAFC4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4" name="Picture 2">
            <a:extLst>
              <a:ext uri="{FF2B5EF4-FFF2-40B4-BE49-F238E27FC236}">
                <a16:creationId xmlns:a16="http://schemas.microsoft.com/office/drawing/2014/main" id="{299DB87F-0E58-493C-B04A-141B6C0BA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5" name="Title 1">
            <a:extLst>
              <a:ext uri="{FF2B5EF4-FFF2-40B4-BE49-F238E27FC236}">
                <a16:creationId xmlns:a16="http://schemas.microsoft.com/office/drawing/2014/main" id="{76D0A74B-2097-4CA4-89F3-DC4D27B0CE74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36" name="Straight Connector 535">
            <a:extLst>
              <a:ext uri="{FF2B5EF4-FFF2-40B4-BE49-F238E27FC236}">
                <a16:creationId xmlns:a16="http://schemas.microsoft.com/office/drawing/2014/main" id="{F68B4CCF-41E5-43E7-820A-3959AEC9067D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7" name="Title 1">
            <a:extLst>
              <a:ext uri="{FF2B5EF4-FFF2-40B4-BE49-F238E27FC236}">
                <a16:creationId xmlns:a16="http://schemas.microsoft.com/office/drawing/2014/main" id="{02CA9109-E9F4-470F-9227-9D488CBF7586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38" name="Picture 2" descr="C.S.I. Group – ไทย">
            <a:extLst>
              <a:ext uri="{FF2B5EF4-FFF2-40B4-BE49-F238E27FC236}">
                <a16:creationId xmlns:a16="http://schemas.microsoft.com/office/drawing/2014/main" id="{5D223559-90AB-43B2-B96A-F14DFF3673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740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9" grpId="0"/>
      <p:bldP spid="2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265;p19">
            <a:extLst>
              <a:ext uri="{FF2B5EF4-FFF2-40B4-BE49-F238E27FC236}">
                <a16:creationId xmlns:a16="http://schemas.microsoft.com/office/drawing/2014/main" id="{594C2FAD-122D-457D-A529-D0D7AA470CED}"/>
              </a:ext>
            </a:extLst>
          </p:cNvPr>
          <p:cNvSpPr/>
          <p:nvPr/>
        </p:nvSpPr>
        <p:spPr>
          <a:xfrm rot="10800000">
            <a:off x="2388005" y="-131214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266;p19">
            <a:extLst>
              <a:ext uri="{FF2B5EF4-FFF2-40B4-BE49-F238E27FC236}">
                <a16:creationId xmlns:a16="http://schemas.microsoft.com/office/drawing/2014/main" id="{0D29ED5E-AC4C-4F99-B38F-EFAF93A97981}"/>
              </a:ext>
            </a:extLst>
          </p:cNvPr>
          <p:cNvSpPr/>
          <p:nvPr/>
        </p:nvSpPr>
        <p:spPr>
          <a:xfrm rot="10800000">
            <a:off x="2191118" y="-1524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267;p19">
            <a:extLst>
              <a:ext uri="{FF2B5EF4-FFF2-40B4-BE49-F238E27FC236}">
                <a16:creationId xmlns:a16="http://schemas.microsoft.com/office/drawing/2014/main" id="{BC482755-B4EE-4F04-B7E8-84E5DB734641}"/>
              </a:ext>
            </a:extLst>
          </p:cNvPr>
          <p:cNvSpPr/>
          <p:nvPr/>
        </p:nvSpPr>
        <p:spPr>
          <a:xfrm rot="10800000">
            <a:off x="1909618" y="-1314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5B79209-F0F4-4AE6-AB20-9993D3AD0781}"/>
              </a:ext>
            </a:extLst>
          </p:cNvPr>
          <p:cNvGrpSpPr/>
          <p:nvPr/>
        </p:nvGrpSpPr>
        <p:grpSpPr>
          <a:xfrm>
            <a:off x="5013431" y="1610216"/>
            <a:ext cx="2391978" cy="2954577"/>
            <a:chOff x="4912263" y="1610216"/>
            <a:chExt cx="2391978" cy="2954577"/>
          </a:xfrm>
        </p:grpSpPr>
        <p:sp>
          <p:nvSpPr>
            <p:cNvPr id="1445" name="Rectangle: Rounded Corners 1444">
              <a:extLst>
                <a:ext uri="{FF2B5EF4-FFF2-40B4-BE49-F238E27FC236}">
                  <a16:creationId xmlns:a16="http://schemas.microsoft.com/office/drawing/2014/main" id="{6F34547E-549E-4C0E-8D65-ACCADBFE0D0D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6" name="Rectangle: Rounded Corners 1445">
              <a:extLst>
                <a:ext uri="{FF2B5EF4-FFF2-40B4-BE49-F238E27FC236}">
                  <a16:creationId xmlns:a16="http://schemas.microsoft.com/office/drawing/2014/main" id="{9B913593-1FF7-41B2-90FB-C9DF9EF765B7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6" name="Title 1">
              <a:extLst>
                <a:ext uri="{FF2B5EF4-FFF2-40B4-BE49-F238E27FC236}">
                  <a16:creationId xmlns:a16="http://schemas.microsoft.com/office/drawing/2014/main" id="{7BFAA9F1-4D75-434A-B00A-13EACFE1E399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นางสาวอลิสษา ใจเสียง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SA Leader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72" b="10883"/>
            <a:stretch/>
          </p:blipFill>
          <p:spPr>
            <a:xfrm>
              <a:off x="5321106" y="1828251"/>
              <a:ext cx="1538037" cy="16256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447" name="Google Shape;4062;p54">
            <a:extLst>
              <a:ext uri="{FF2B5EF4-FFF2-40B4-BE49-F238E27FC236}">
                <a16:creationId xmlns:a16="http://schemas.microsoft.com/office/drawing/2014/main" id="{2717DC98-FF1B-407F-A96D-A1DA4763842E}"/>
              </a:ext>
            </a:extLst>
          </p:cNvPr>
          <p:cNvGrpSpPr/>
          <p:nvPr/>
        </p:nvGrpSpPr>
        <p:grpSpPr>
          <a:xfrm>
            <a:off x="7125160" y="3346498"/>
            <a:ext cx="847620" cy="1214664"/>
            <a:chOff x="4690219" y="2818122"/>
            <a:chExt cx="1048095" cy="1501952"/>
          </a:xfrm>
        </p:grpSpPr>
        <p:sp>
          <p:nvSpPr>
            <p:cNvPr id="1448" name="Google Shape;4063;p54">
              <a:extLst>
                <a:ext uri="{FF2B5EF4-FFF2-40B4-BE49-F238E27FC236}">
                  <a16:creationId xmlns:a16="http://schemas.microsoft.com/office/drawing/2014/main" id="{09503D18-6E56-4891-AD9C-C78F2BE2B8E3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4064;p54">
              <a:extLst>
                <a:ext uri="{FF2B5EF4-FFF2-40B4-BE49-F238E27FC236}">
                  <a16:creationId xmlns:a16="http://schemas.microsoft.com/office/drawing/2014/main" id="{3DA33EE4-2CCD-462E-A9AA-6041C97A6C1C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4065;p54">
              <a:extLst>
                <a:ext uri="{FF2B5EF4-FFF2-40B4-BE49-F238E27FC236}">
                  <a16:creationId xmlns:a16="http://schemas.microsoft.com/office/drawing/2014/main" id="{A4FEFF6B-0575-4959-ACEC-653F4A15CC6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4066;p54">
              <a:extLst>
                <a:ext uri="{FF2B5EF4-FFF2-40B4-BE49-F238E27FC236}">
                  <a16:creationId xmlns:a16="http://schemas.microsoft.com/office/drawing/2014/main" id="{9F027744-D360-4EB3-8A87-95FB4BFC2DA3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4067;p54">
              <a:extLst>
                <a:ext uri="{FF2B5EF4-FFF2-40B4-BE49-F238E27FC236}">
                  <a16:creationId xmlns:a16="http://schemas.microsoft.com/office/drawing/2014/main" id="{22CDAE91-6AE4-4A1C-A905-F7D49865D15B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4068;p54">
              <a:extLst>
                <a:ext uri="{FF2B5EF4-FFF2-40B4-BE49-F238E27FC236}">
                  <a16:creationId xmlns:a16="http://schemas.microsoft.com/office/drawing/2014/main" id="{6A155E5F-ABE3-42E7-B7B1-97AE56678972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4069;p54">
              <a:extLst>
                <a:ext uri="{FF2B5EF4-FFF2-40B4-BE49-F238E27FC236}">
                  <a16:creationId xmlns:a16="http://schemas.microsoft.com/office/drawing/2014/main" id="{309C4B00-E2F7-4256-A969-BC0FA6BB4C2C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4070;p54">
              <a:extLst>
                <a:ext uri="{FF2B5EF4-FFF2-40B4-BE49-F238E27FC236}">
                  <a16:creationId xmlns:a16="http://schemas.microsoft.com/office/drawing/2014/main" id="{404E986C-4D88-4540-9F44-E7A879EC0BDA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4071;p54">
              <a:extLst>
                <a:ext uri="{FF2B5EF4-FFF2-40B4-BE49-F238E27FC236}">
                  <a16:creationId xmlns:a16="http://schemas.microsoft.com/office/drawing/2014/main" id="{7078E113-2AF1-445B-B08C-5F8E5E959504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4072;p54">
              <a:extLst>
                <a:ext uri="{FF2B5EF4-FFF2-40B4-BE49-F238E27FC236}">
                  <a16:creationId xmlns:a16="http://schemas.microsoft.com/office/drawing/2014/main" id="{65111C2C-01D2-4128-8C4A-1512710B1E5B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4073;p54">
              <a:extLst>
                <a:ext uri="{FF2B5EF4-FFF2-40B4-BE49-F238E27FC236}">
                  <a16:creationId xmlns:a16="http://schemas.microsoft.com/office/drawing/2014/main" id="{F61FE46C-361C-4972-8F3B-0BB887412779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4074;p54">
              <a:extLst>
                <a:ext uri="{FF2B5EF4-FFF2-40B4-BE49-F238E27FC236}">
                  <a16:creationId xmlns:a16="http://schemas.microsoft.com/office/drawing/2014/main" id="{A67F516E-9BBB-4041-B15B-07C1307148A3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4075;p54">
              <a:extLst>
                <a:ext uri="{FF2B5EF4-FFF2-40B4-BE49-F238E27FC236}">
                  <a16:creationId xmlns:a16="http://schemas.microsoft.com/office/drawing/2014/main" id="{6979F423-5390-4B1E-9C1E-A768A278D05F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4076;p54">
              <a:extLst>
                <a:ext uri="{FF2B5EF4-FFF2-40B4-BE49-F238E27FC236}">
                  <a16:creationId xmlns:a16="http://schemas.microsoft.com/office/drawing/2014/main" id="{6673F68F-8485-4A14-89FD-480B9E1FCB78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4077;p54">
              <a:extLst>
                <a:ext uri="{FF2B5EF4-FFF2-40B4-BE49-F238E27FC236}">
                  <a16:creationId xmlns:a16="http://schemas.microsoft.com/office/drawing/2014/main" id="{3CC68CFC-F01F-46DE-96EB-6F026DB26B12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4078;p54">
              <a:extLst>
                <a:ext uri="{FF2B5EF4-FFF2-40B4-BE49-F238E27FC236}">
                  <a16:creationId xmlns:a16="http://schemas.microsoft.com/office/drawing/2014/main" id="{2A35D8A8-A6A9-4A43-B4A7-C8455190DAEA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4079;p54">
              <a:extLst>
                <a:ext uri="{FF2B5EF4-FFF2-40B4-BE49-F238E27FC236}">
                  <a16:creationId xmlns:a16="http://schemas.microsoft.com/office/drawing/2014/main" id="{2D6B5FB7-F076-4CCC-B201-49FF272D5B2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4080;p54">
              <a:extLst>
                <a:ext uri="{FF2B5EF4-FFF2-40B4-BE49-F238E27FC236}">
                  <a16:creationId xmlns:a16="http://schemas.microsoft.com/office/drawing/2014/main" id="{050B8146-1872-4E2F-98A1-66FC0C79F520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4081;p54">
              <a:extLst>
                <a:ext uri="{FF2B5EF4-FFF2-40B4-BE49-F238E27FC236}">
                  <a16:creationId xmlns:a16="http://schemas.microsoft.com/office/drawing/2014/main" id="{95F6E3EF-6C44-4D12-BBE7-AC217675909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4082;p54">
              <a:extLst>
                <a:ext uri="{FF2B5EF4-FFF2-40B4-BE49-F238E27FC236}">
                  <a16:creationId xmlns:a16="http://schemas.microsoft.com/office/drawing/2014/main" id="{A3CC9AE0-FE74-4CFD-BE2D-9F46489732CE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4083;p54">
              <a:extLst>
                <a:ext uri="{FF2B5EF4-FFF2-40B4-BE49-F238E27FC236}">
                  <a16:creationId xmlns:a16="http://schemas.microsoft.com/office/drawing/2014/main" id="{8CB7F909-607C-42C3-930F-13192214ACE9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4084;p54">
              <a:extLst>
                <a:ext uri="{FF2B5EF4-FFF2-40B4-BE49-F238E27FC236}">
                  <a16:creationId xmlns:a16="http://schemas.microsoft.com/office/drawing/2014/main" id="{BA1430E7-1182-4BAC-9335-F2F40C95D694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4085;p54">
              <a:extLst>
                <a:ext uri="{FF2B5EF4-FFF2-40B4-BE49-F238E27FC236}">
                  <a16:creationId xmlns:a16="http://schemas.microsoft.com/office/drawing/2014/main" id="{80A3B48F-8945-4AB7-8C78-0870D7334C88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4086;p54">
              <a:extLst>
                <a:ext uri="{FF2B5EF4-FFF2-40B4-BE49-F238E27FC236}">
                  <a16:creationId xmlns:a16="http://schemas.microsoft.com/office/drawing/2014/main" id="{E5AD0AD7-DA12-49A2-A373-BCB8EC731EF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4087;p54">
              <a:extLst>
                <a:ext uri="{FF2B5EF4-FFF2-40B4-BE49-F238E27FC236}">
                  <a16:creationId xmlns:a16="http://schemas.microsoft.com/office/drawing/2014/main" id="{441DE0E5-31FA-484C-8456-D9C547E05C15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4088;p54">
              <a:extLst>
                <a:ext uri="{FF2B5EF4-FFF2-40B4-BE49-F238E27FC236}">
                  <a16:creationId xmlns:a16="http://schemas.microsoft.com/office/drawing/2014/main" id="{222A89EA-3672-4C4F-806E-C0CFFBBD1E0F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4089;p54">
              <a:extLst>
                <a:ext uri="{FF2B5EF4-FFF2-40B4-BE49-F238E27FC236}">
                  <a16:creationId xmlns:a16="http://schemas.microsoft.com/office/drawing/2014/main" id="{8B275B68-80F7-4F76-B517-B0B9482D8F24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4090;p54">
              <a:extLst>
                <a:ext uri="{FF2B5EF4-FFF2-40B4-BE49-F238E27FC236}">
                  <a16:creationId xmlns:a16="http://schemas.microsoft.com/office/drawing/2014/main" id="{C9D8734B-B5D5-4CC6-BB64-416493751D8C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4091;p54">
              <a:extLst>
                <a:ext uri="{FF2B5EF4-FFF2-40B4-BE49-F238E27FC236}">
                  <a16:creationId xmlns:a16="http://schemas.microsoft.com/office/drawing/2014/main" id="{29F030E5-B4B4-4FA1-9C40-D110600F7172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4092;p54">
              <a:extLst>
                <a:ext uri="{FF2B5EF4-FFF2-40B4-BE49-F238E27FC236}">
                  <a16:creationId xmlns:a16="http://schemas.microsoft.com/office/drawing/2014/main" id="{DFEA55B1-6273-4C4C-8624-56098823A4F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4093;p54">
              <a:extLst>
                <a:ext uri="{FF2B5EF4-FFF2-40B4-BE49-F238E27FC236}">
                  <a16:creationId xmlns:a16="http://schemas.microsoft.com/office/drawing/2014/main" id="{1968BF4D-F0EF-4CE1-BA02-E320A80EE9A0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4094;p54">
              <a:extLst>
                <a:ext uri="{FF2B5EF4-FFF2-40B4-BE49-F238E27FC236}">
                  <a16:creationId xmlns:a16="http://schemas.microsoft.com/office/drawing/2014/main" id="{326730A0-CBC1-4312-B25C-CBB52FFF0F1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4095;p54">
              <a:extLst>
                <a:ext uri="{FF2B5EF4-FFF2-40B4-BE49-F238E27FC236}">
                  <a16:creationId xmlns:a16="http://schemas.microsoft.com/office/drawing/2014/main" id="{F98877A1-4D9E-42F6-9946-D3CBE91288B1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4096;p54">
              <a:extLst>
                <a:ext uri="{FF2B5EF4-FFF2-40B4-BE49-F238E27FC236}">
                  <a16:creationId xmlns:a16="http://schemas.microsoft.com/office/drawing/2014/main" id="{ED84CA8D-79D0-4704-94D7-CE3BC59A9E06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4097;p54">
              <a:extLst>
                <a:ext uri="{FF2B5EF4-FFF2-40B4-BE49-F238E27FC236}">
                  <a16:creationId xmlns:a16="http://schemas.microsoft.com/office/drawing/2014/main" id="{BDCA2F2F-C34A-4390-B871-94226EAD2BD5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4098;p54">
              <a:extLst>
                <a:ext uri="{FF2B5EF4-FFF2-40B4-BE49-F238E27FC236}">
                  <a16:creationId xmlns:a16="http://schemas.microsoft.com/office/drawing/2014/main" id="{4FA14427-4243-4154-81BF-A4426A5EC685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4099;p54">
              <a:extLst>
                <a:ext uri="{FF2B5EF4-FFF2-40B4-BE49-F238E27FC236}">
                  <a16:creationId xmlns:a16="http://schemas.microsoft.com/office/drawing/2014/main" id="{2B7D8662-8FEA-493B-B7AD-D37C67DA1608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4100;p54">
              <a:extLst>
                <a:ext uri="{FF2B5EF4-FFF2-40B4-BE49-F238E27FC236}">
                  <a16:creationId xmlns:a16="http://schemas.microsoft.com/office/drawing/2014/main" id="{329AC303-05BE-4AA3-A3B2-9CF4AD9646BC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4A0B2F-4534-452D-B21D-0A0A3C15FEF7}"/>
              </a:ext>
            </a:extLst>
          </p:cNvPr>
          <p:cNvGrpSpPr/>
          <p:nvPr/>
        </p:nvGrpSpPr>
        <p:grpSpPr>
          <a:xfrm>
            <a:off x="1272389" y="1610216"/>
            <a:ext cx="2391978" cy="2954577"/>
            <a:chOff x="1171221" y="1610216"/>
            <a:chExt cx="2391978" cy="2954577"/>
          </a:xfrm>
        </p:grpSpPr>
        <p:sp>
          <p:nvSpPr>
            <p:cNvPr id="1487" name="Rectangle: Rounded Corners 1486">
              <a:extLst>
                <a:ext uri="{FF2B5EF4-FFF2-40B4-BE49-F238E27FC236}">
                  <a16:creationId xmlns:a16="http://schemas.microsoft.com/office/drawing/2014/main" id="{712522DA-6F35-4BAD-AE45-A63AE124BCDB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: Rounded Corners 1487">
              <a:extLst>
                <a:ext uri="{FF2B5EF4-FFF2-40B4-BE49-F238E27FC236}">
                  <a16:creationId xmlns:a16="http://schemas.microsoft.com/office/drawing/2014/main" id="{9EEABDFF-ED0D-4811-8B31-8C6911EE2E83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8" name="Title 1">
              <a:extLst>
                <a:ext uri="{FF2B5EF4-FFF2-40B4-BE49-F238E27FC236}">
                  <a16:creationId xmlns:a16="http://schemas.microsoft.com/office/drawing/2014/main" id="{3384806D-B282-45B5-B77D-4A126D65FE57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นายชายนิมิต สาคร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8" name="Picture 7" descr="A person wearing a suit and tie&#10;&#10;Description automatically generated">
              <a:extLst>
                <a:ext uri="{FF2B5EF4-FFF2-40B4-BE49-F238E27FC236}">
                  <a16:creationId xmlns:a16="http://schemas.microsoft.com/office/drawing/2014/main" id="{C69AB9A5-CCB1-4093-8A5E-BD27EEB1B0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5576"/>
            <a:stretch/>
          </p:blipFill>
          <p:spPr>
            <a:xfrm>
              <a:off x="1591563" y="1819098"/>
              <a:ext cx="1505848" cy="1625600"/>
            </a:xfrm>
            <a:prstGeom prst="rect">
              <a:avLst/>
            </a:prstGeom>
          </p:spPr>
        </p:pic>
      </p:grpSp>
      <p:grpSp>
        <p:nvGrpSpPr>
          <p:cNvPr id="1489" name="Google Shape;4062;p54">
            <a:extLst>
              <a:ext uri="{FF2B5EF4-FFF2-40B4-BE49-F238E27FC236}">
                <a16:creationId xmlns:a16="http://schemas.microsoft.com/office/drawing/2014/main" id="{7ED30870-DA4C-4DE5-AAE0-E238E1289735}"/>
              </a:ext>
            </a:extLst>
          </p:cNvPr>
          <p:cNvGrpSpPr/>
          <p:nvPr/>
        </p:nvGrpSpPr>
        <p:grpSpPr>
          <a:xfrm>
            <a:off x="3384118" y="3346498"/>
            <a:ext cx="847620" cy="1214664"/>
            <a:chOff x="4690219" y="2818122"/>
            <a:chExt cx="1048095" cy="1501952"/>
          </a:xfrm>
        </p:grpSpPr>
        <p:sp>
          <p:nvSpPr>
            <p:cNvPr id="1490" name="Google Shape;4063;p54">
              <a:extLst>
                <a:ext uri="{FF2B5EF4-FFF2-40B4-BE49-F238E27FC236}">
                  <a16:creationId xmlns:a16="http://schemas.microsoft.com/office/drawing/2014/main" id="{CD35BF73-C825-4F2F-910E-B28A18504C80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4064;p54">
              <a:extLst>
                <a:ext uri="{FF2B5EF4-FFF2-40B4-BE49-F238E27FC236}">
                  <a16:creationId xmlns:a16="http://schemas.microsoft.com/office/drawing/2014/main" id="{160C392D-AB04-4EE2-8360-1B3799588127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4065;p54">
              <a:extLst>
                <a:ext uri="{FF2B5EF4-FFF2-40B4-BE49-F238E27FC236}">
                  <a16:creationId xmlns:a16="http://schemas.microsoft.com/office/drawing/2014/main" id="{937AA05A-6DD1-419D-8E4B-039A5D458C9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4066;p54">
              <a:extLst>
                <a:ext uri="{FF2B5EF4-FFF2-40B4-BE49-F238E27FC236}">
                  <a16:creationId xmlns:a16="http://schemas.microsoft.com/office/drawing/2014/main" id="{8D992057-BD6B-43A5-BC06-2C3671FA31C5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4067;p54">
              <a:extLst>
                <a:ext uri="{FF2B5EF4-FFF2-40B4-BE49-F238E27FC236}">
                  <a16:creationId xmlns:a16="http://schemas.microsoft.com/office/drawing/2014/main" id="{10736EFA-79B9-466E-B688-7A55A69B7D6F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4068;p54">
              <a:extLst>
                <a:ext uri="{FF2B5EF4-FFF2-40B4-BE49-F238E27FC236}">
                  <a16:creationId xmlns:a16="http://schemas.microsoft.com/office/drawing/2014/main" id="{0ADB1578-1106-4274-8569-A0518234531D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4069;p54">
              <a:extLst>
                <a:ext uri="{FF2B5EF4-FFF2-40B4-BE49-F238E27FC236}">
                  <a16:creationId xmlns:a16="http://schemas.microsoft.com/office/drawing/2014/main" id="{90F1178F-FE02-4C2F-ACC7-39C2643E6D53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4070;p54">
              <a:extLst>
                <a:ext uri="{FF2B5EF4-FFF2-40B4-BE49-F238E27FC236}">
                  <a16:creationId xmlns:a16="http://schemas.microsoft.com/office/drawing/2014/main" id="{19FAE73C-5304-46CF-A850-0E65F545B8C2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4071;p54">
              <a:extLst>
                <a:ext uri="{FF2B5EF4-FFF2-40B4-BE49-F238E27FC236}">
                  <a16:creationId xmlns:a16="http://schemas.microsoft.com/office/drawing/2014/main" id="{CE04A8F8-80E3-4F25-A2EA-53676E57CD2D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4072;p54">
              <a:extLst>
                <a:ext uri="{FF2B5EF4-FFF2-40B4-BE49-F238E27FC236}">
                  <a16:creationId xmlns:a16="http://schemas.microsoft.com/office/drawing/2014/main" id="{2FBA6543-1357-4D70-A3AB-280DEE376700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4073;p54">
              <a:extLst>
                <a:ext uri="{FF2B5EF4-FFF2-40B4-BE49-F238E27FC236}">
                  <a16:creationId xmlns:a16="http://schemas.microsoft.com/office/drawing/2014/main" id="{68785B47-04A6-4F06-BF91-79046AF0AE1C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4074;p54">
              <a:extLst>
                <a:ext uri="{FF2B5EF4-FFF2-40B4-BE49-F238E27FC236}">
                  <a16:creationId xmlns:a16="http://schemas.microsoft.com/office/drawing/2014/main" id="{75D5E566-7A7B-48F7-82D8-5357908E45CB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4075;p54">
              <a:extLst>
                <a:ext uri="{FF2B5EF4-FFF2-40B4-BE49-F238E27FC236}">
                  <a16:creationId xmlns:a16="http://schemas.microsoft.com/office/drawing/2014/main" id="{50A727B6-AFDE-4165-9953-AB638B5958BA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4076;p54">
              <a:extLst>
                <a:ext uri="{FF2B5EF4-FFF2-40B4-BE49-F238E27FC236}">
                  <a16:creationId xmlns:a16="http://schemas.microsoft.com/office/drawing/2014/main" id="{09D17307-A9BB-4F22-B268-BA2E9D9476F6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4077;p54">
              <a:extLst>
                <a:ext uri="{FF2B5EF4-FFF2-40B4-BE49-F238E27FC236}">
                  <a16:creationId xmlns:a16="http://schemas.microsoft.com/office/drawing/2014/main" id="{C8BB0A14-A365-414E-8ED1-E584CB88D9D4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4078;p54">
              <a:extLst>
                <a:ext uri="{FF2B5EF4-FFF2-40B4-BE49-F238E27FC236}">
                  <a16:creationId xmlns:a16="http://schemas.microsoft.com/office/drawing/2014/main" id="{8341136E-1207-44B4-8E1B-8D02667EC4AE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4079;p54">
              <a:extLst>
                <a:ext uri="{FF2B5EF4-FFF2-40B4-BE49-F238E27FC236}">
                  <a16:creationId xmlns:a16="http://schemas.microsoft.com/office/drawing/2014/main" id="{5BF12607-E080-48DD-BE3A-4BA4FFEEC6A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4080;p54">
              <a:extLst>
                <a:ext uri="{FF2B5EF4-FFF2-40B4-BE49-F238E27FC236}">
                  <a16:creationId xmlns:a16="http://schemas.microsoft.com/office/drawing/2014/main" id="{25E55D65-2ED3-47CE-AB22-0594989A8C2E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4081;p54">
              <a:extLst>
                <a:ext uri="{FF2B5EF4-FFF2-40B4-BE49-F238E27FC236}">
                  <a16:creationId xmlns:a16="http://schemas.microsoft.com/office/drawing/2014/main" id="{DF22A7FC-6D77-4074-BD51-FABF53EF3D8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4082;p54">
              <a:extLst>
                <a:ext uri="{FF2B5EF4-FFF2-40B4-BE49-F238E27FC236}">
                  <a16:creationId xmlns:a16="http://schemas.microsoft.com/office/drawing/2014/main" id="{9A0897F2-AAC9-497A-99B9-5FFE30601106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4083;p54">
              <a:extLst>
                <a:ext uri="{FF2B5EF4-FFF2-40B4-BE49-F238E27FC236}">
                  <a16:creationId xmlns:a16="http://schemas.microsoft.com/office/drawing/2014/main" id="{D3AD75FB-1FB0-433A-92DA-7F6539108227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4084;p54">
              <a:extLst>
                <a:ext uri="{FF2B5EF4-FFF2-40B4-BE49-F238E27FC236}">
                  <a16:creationId xmlns:a16="http://schemas.microsoft.com/office/drawing/2014/main" id="{2EC2A9F5-DE3E-45A8-8323-82696DD24013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4085;p54">
              <a:extLst>
                <a:ext uri="{FF2B5EF4-FFF2-40B4-BE49-F238E27FC236}">
                  <a16:creationId xmlns:a16="http://schemas.microsoft.com/office/drawing/2014/main" id="{00F5BDD9-5550-4392-B977-6ABC54C9E4AC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4086;p54">
              <a:extLst>
                <a:ext uri="{FF2B5EF4-FFF2-40B4-BE49-F238E27FC236}">
                  <a16:creationId xmlns:a16="http://schemas.microsoft.com/office/drawing/2014/main" id="{742C6002-2C68-4FA9-83CC-1CC95F8213D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4087;p54">
              <a:extLst>
                <a:ext uri="{FF2B5EF4-FFF2-40B4-BE49-F238E27FC236}">
                  <a16:creationId xmlns:a16="http://schemas.microsoft.com/office/drawing/2014/main" id="{5EF794C7-EFA4-4B6B-B769-A750A17378A4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4088;p54">
              <a:extLst>
                <a:ext uri="{FF2B5EF4-FFF2-40B4-BE49-F238E27FC236}">
                  <a16:creationId xmlns:a16="http://schemas.microsoft.com/office/drawing/2014/main" id="{1ED22520-2D48-4891-A16D-B7CCEE4B3C0B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4089;p54">
              <a:extLst>
                <a:ext uri="{FF2B5EF4-FFF2-40B4-BE49-F238E27FC236}">
                  <a16:creationId xmlns:a16="http://schemas.microsoft.com/office/drawing/2014/main" id="{D6628F41-0B03-4596-B348-422969E21C63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4090;p54">
              <a:extLst>
                <a:ext uri="{FF2B5EF4-FFF2-40B4-BE49-F238E27FC236}">
                  <a16:creationId xmlns:a16="http://schemas.microsoft.com/office/drawing/2014/main" id="{657BC8AD-2328-4384-B734-6A413DE6194E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4091;p54">
              <a:extLst>
                <a:ext uri="{FF2B5EF4-FFF2-40B4-BE49-F238E27FC236}">
                  <a16:creationId xmlns:a16="http://schemas.microsoft.com/office/drawing/2014/main" id="{F3CE0CC2-8263-4C0F-A1E0-75F846BE1D56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4092;p54">
              <a:extLst>
                <a:ext uri="{FF2B5EF4-FFF2-40B4-BE49-F238E27FC236}">
                  <a16:creationId xmlns:a16="http://schemas.microsoft.com/office/drawing/2014/main" id="{E47BBE84-E984-4BED-B099-B97A42BAEC5D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4093;p54">
              <a:extLst>
                <a:ext uri="{FF2B5EF4-FFF2-40B4-BE49-F238E27FC236}">
                  <a16:creationId xmlns:a16="http://schemas.microsoft.com/office/drawing/2014/main" id="{DF5A27FA-90F2-464F-867D-AB68023359A6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4094;p54">
              <a:extLst>
                <a:ext uri="{FF2B5EF4-FFF2-40B4-BE49-F238E27FC236}">
                  <a16:creationId xmlns:a16="http://schemas.microsoft.com/office/drawing/2014/main" id="{F99D7401-EFB3-4D39-AB13-EFA141758A72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4095;p54">
              <a:extLst>
                <a:ext uri="{FF2B5EF4-FFF2-40B4-BE49-F238E27FC236}">
                  <a16:creationId xmlns:a16="http://schemas.microsoft.com/office/drawing/2014/main" id="{58A6C307-ACB5-45D9-85B1-D1BCE6C28F9C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4096;p54">
              <a:extLst>
                <a:ext uri="{FF2B5EF4-FFF2-40B4-BE49-F238E27FC236}">
                  <a16:creationId xmlns:a16="http://schemas.microsoft.com/office/drawing/2014/main" id="{1A493841-3D1A-4D6E-8453-1D3AA8C7E830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4097;p54">
              <a:extLst>
                <a:ext uri="{FF2B5EF4-FFF2-40B4-BE49-F238E27FC236}">
                  <a16:creationId xmlns:a16="http://schemas.microsoft.com/office/drawing/2014/main" id="{E1249C3D-89EC-4F35-B762-37DAA97A47D6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4098;p54">
              <a:extLst>
                <a:ext uri="{FF2B5EF4-FFF2-40B4-BE49-F238E27FC236}">
                  <a16:creationId xmlns:a16="http://schemas.microsoft.com/office/drawing/2014/main" id="{58D63A5C-F3A9-418D-BCA7-12AA1AFE3413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4099;p54">
              <a:extLst>
                <a:ext uri="{FF2B5EF4-FFF2-40B4-BE49-F238E27FC236}">
                  <a16:creationId xmlns:a16="http://schemas.microsoft.com/office/drawing/2014/main" id="{32C466E8-DB65-49AF-9F5D-000C75F78CB0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4100;p54">
              <a:extLst>
                <a:ext uri="{FF2B5EF4-FFF2-40B4-BE49-F238E27FC236}">
                  <a16:creationId xmlns:a16="http://schemas.microsoft.com/office/drawing/2014/main" id="{5050F21D-90F8-4B7D-A496-A1EE96892C2D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" name="Google Shape;5206;p57">
            <a:extLst>
              <a:ext uri="{FF2B5EF4-FFF2-40B4-BE49-F238E27FC236}">
                <a16:creationId xmlns:a16="http://schemas.microsoft.com/office/drawing/2014/main" id="{98DAECA1-BB21-459C-AB4A-754597EC1E81}"/>
              </a:ext>
            </a:extLst>
          </p:cNvPr>
          <p:cNvSpPr txBox="1"/>
          <p:nvPr/>
        </p:nvSpPr>
        <p:spPr>
          <a:xfrm>
            <a:off x="25207433" y="1414048"/>
            <a:ext cx="2167547" cy="1408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70000"/>
              </a:lnSpc>
            </a:pPr>
            <a:r>
              <a:rPr lang="en-US" sz="3200" b="1" dirty="0">
                <a:latin typeface="TH Sarabun New" panose="020B0604020202020204" charset="-34"/>
                <a:cs typeface="TH Sarabun New" panose="020B0604020202020204" charset="-34"/>
              </a:rPr>
              <a:t>Business Intelligence</a:t>
            </a:r>
            <a:endParaRPr sz="3200" dirty="0">
              <a:solidFill>
                <a:schemeClr val="dk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679" name="Google Shape;5208;p57">
            <a:extLst>
              <a:ext uri="{FF2B5EF4-FFF2-40B4-BE49-F238E27FC236}">
                <a16:creationId xmlns:a16="http://schemas.microsoft.com/office/drawing/2014/main" id="{4B758B99-67AC-4964-9A02-82205C1C08C4}"/>
              </a:ext>
            </a:extLst>
          </p:cNvPr>
          <p:cNvSpPr/>
          <p:nvPr/>
        </p:nvSpPr>
        <p:spPr>
          <a:xfrm rot="11536065" flipV="1">
            <a:off x="24628512" y="2505778"/>
            <a:ext cx="1233881" cy="15010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680" name="Google Shape;5237;p57">
            <a:extLst>
              <a:ext uri="{FF2B5EF4-FFF2-40B4-BE49-F238E27FC236}">
                <a16:creationId xmlns:a16="http://schemas.microsoft.com/office/drawing/2014/main" id="{4FBFA337-5418-4B36-9D70-A4465F120A23}"/>
              </a:ext>
            </a:extLst>
          </p:cNvPr>
          <p:cNvSpPr/>
          <p:nvPr/>
        </p:nvSpPr>
        <p:spPr>
          <a:xfrm rot="3345871" flipH="1">
            <a:off x="20900257" y="2192008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681" name="Google Shape;5238;p57">
            <a:extLst>
              <a:ext uri="{FF2B5EF4-FFF2-40B4-BE49-F238E27FC236}">
                <a16:creationId xmlns:a16="http://schemas.microsoft.com/office/drawing/2014/main" id="{A97D885E-0372-490B-AA49-BDADA7166D4B}"/>
              </a:ext>
            </a:extLst>
          </p:cNvPr>
          <p:cNvSpPr txBox="1"/>
          <p:nvPr/>
        </p:nvSpPr>
        <p:spPr>
          <a:xfrm>
            <a:off x="20470384" y="1358906"/>
            <a:ext cx="1341540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1"/>
                </a:solidFill>
                <a:latin typeface="TH Sarabun New" panose="020B0604020202020204" charset="-34"/>
                <a:ea typeface="Raleway"/>
                <a:cs typeface="TH Sarabun New" panose="020B0604020202020204" charset="-34"/>
                <a:sym typeface="Raleway"/>
              </a:rPr>
              <a:t>Big data</a:t>
            </a:r>
            <a:endParaRPr sz="3200" b="1" dirty="0">
              <a:solidFill>
                <a:schemeClr val="tx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682" name="Google Shape;5239;p57">
            <a:extLst>
              <a:ext uri="{FF2B5EF4-FFF2-40B4-BE49-F238E27FC236}">
                <a16:creationId xmlns:a16="http://schemas.microsoft.com/office/drawing/2014/main" id="{82B4CFE8-1C6D-42F1-BF9C-3BBA13A1C065}"/>
              </a:ext>
            </a:extLst>
          </p:cNvPr>
          <p:cNvSpPr txBox="1"/>
          <p:nvPr/>
        </p:nvSpPr>
        <p:spPr>
          <a:xfrm>
            <a:off x="20823781" y="3847335"/>
            <a:ext cx="2389006" cy="6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H Sarabun New" panose="020B0604020202020204" charset="-34"/>
                <a:ea typeface="Raleway"/>
                <a:cs typeface="TH Sarabun New" panose="020B0604020202020204" charset="-34"/>
                <a:sym typeface="Raleway"/>
              </a:rPr>
              <a:t>Data warehouse</a:t>
            </a:r>
            <a:endParaRPr sz="3200" b="1" dirty="0">
              <a:solidFill>
                <a:schemeClr val="dk1"/>
              </a:solidFill>
              <a:latin typeface="TH Sarabun New" panose="020B0604020202020204" charset="-34"/>
              <a:ea typeface="Raleway"/>
              <a:cs typeface="TH Sarabun New" panose="020B0604020202020204" charset="-34"/>
              <a:sym typeface="Raleway"/>
            </a:endParaRPr>
          </a:p>
        </p:txBody>
      </p:sp>
      <p:sp>
        <p:nvSpPr>
          <p:cNvPr id="683" name="Google Shape;5240;p57">
            <a:extLst>
              <a:ext uri="{FF2B5EF4-FFF2-40B4-BE49-F238E27FC236}">
                <a16:creationId xmlns:a16="http://schemas.microsoft.com/office/drawing/2014/main" id="{B261DA01-21C8-4389-870F-243159B7314E}"/>
              </a:ext>
            </a:extLst>
          </p:cNvPr>
          <p:cNvSpPr/>
          <p:nvPr/>
        </p:nvSpPr>
        <p:spPr>
          <a:xfrm rot="-1697038" flipV="1">
            <a:off x="22089648" y="3692731"/>
            <a:ext cx="769739" cy="107008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684" name="Group 683">
            <a:extLst>
              <a:ext uri="{FF2B5EF4-FFF2-40B4-BE49-F238E27FC236}">
                <a16:creationId xmlns:a16="http://schemas.microsoft.com/office/drawing/2014/main" id="{D179F5E2-7FB9-41D0-9ADC-7F6EA13CDED6}"/>
              </a:ext>
            </a:extLst>
          </p:cNvPr>
          <p:cNvGrpSpPr/>
          <p:nvPr/>
        </p:nvGrpSpPr>
        <p:grpSpPr>
          <a:xfrm>
            <a:off x="21547553" y="1116334"/>
            <a:ext cx="3543850" cy="2602185"/>
            <a:chOff x="3316573" y="1116334"/>
            <a:chExt cx="3543850" cy="2602185"/>
          </a:xfrm>
        </p:grpSpPr>
        <p:grpSp>
          <p:nvGrpSpPr>
            <p:cNvPr id="685" name="Group 684">
              <a:extLst>
                <a:ext uri="{FF2B5EF4-FFF2-40B4-BE49-F238E27FC236}">
                  <a16:creationId xmlns:a16="http://schemas.microsoft.com/office/drawing/2014/main" id="{88FCA0A0-91EF-4AD8-A999-BBF85838380B}"/>
                </a:ext>
              </a:extLst>
            </p:cNvPr>
            <p:cNvGrpSpPr/>
            <p:nvPr/>
          </p:nvGrpSpPr>
          <p:grpSpPr>
            <a:xfrm>
              <a:off x="3316573" y="1116334"/>
              <a:ext cx="3543850" cy="2602185"/>
              <a:chOff x="3316573" y="1116334"/>
              <a:chExt cx="3543850" cy="2602185"/>
            </a:xfrm>
          </p:grpSpPr>
          <p:grpSp>
            <p:nvGrpSpPr>
              <p:cNvPr id="687" name="Google Shape;4996;p57">
                <a:extLst>
                  <a:ext uri="{FF2B5EF4-FFF2-40B4-BE49-F238E27FC236}">
                    <a16:creationId xmlns:a16="http://schemas.microsoft.com/office/drawing/2014/main" id="{4932D8E8-3EAB-4983-9EBF-856A89CBAA22}"/>
                  </a:ext>
                </a:extLst>
              </p:cNvPr>
              <p:cNvGrpSpPr/>
              <p:nvPr/>
            </p:nvGrpSpPr>
            <p:grpSpPr>
              <a:xfrm rot="20941765">
                <a:off x="3316573" y="2178399"/>
                <a:ext cx="952156" cy="952056"/>
                <a:chOff x="3604584" y="366299"/>
                <a:chExt cx="1001241" cy="1001241"/>
              </a:xfrm>
            </p:grpSpPr>
            <p:sp>
              <p:nvSpPr>
                <p:cNvPr id="721" name="Google Shape;4997;p57">
                  <a:extLst>
                    <a:ext uri="{FF2B5EF4-FFF2-40B4-BE49-F238E27FC236}">
                      <a16:creationId xmlns:a16="http://schemas.microsoft.com/office/drawing/2014/main" id="{FF2BEDC0-4F53-4008-B58E-DCA190E47668}"/>
                    </a:ext>
                  </a:extLst>
                </p:cNvPr>
                <p:cNvSpPr/>
                <p:nvPr/>
              </p:nvSpPr>
              <p:spPr>
                <a:xfrm>
                  <a:off x="3702267" y="461537"/>
                  <a:ext cx="820526" cy="820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05" h="40605" extrusionOk="0">
                      <a:moveTo>
                        <a:pt x="20302" y="10756"/>
                      </a:moveTo>
                      <a:lnTo>
                        <a:pt x="21269" y="10876"/>
                      </a:lnTo>
                      <a:lnTo>
                        <a:pt x="22236" y="10997"/>
                      </a:lnTo>
                      <a:lnTo>
                        <a:pt x="23082" y="11239"/>
                      </a:lnTo>
                      <a:lnTo>
                        <a:pt x="24049" y="11481"/>
                      </a:lnTo>
                      <a:lnTo>
                        <a:pt x="24774" y="11964"/>
                      </a:lnTo>
                      <a:lnTo>
                        <a:pt x="25620" y="12447"/>
                      </a:lnTo>
                      <a:lnTo>
                        <a:pt x="26345" y="12931"/>
                      </a:lnTo>
                      <a:lnTo>
                        <a:pt x="27070" y="13535"/>
                      </a:lnTo>
                      <a:lnTo>
                        <a:pt x="27674" y="14260"/>
                      </a:lnTo>
                      <a:lnTo>
                        <a:pt x="28158" y="14985"/>
                      </a:lnTo>
                      <a:lnTo>
                        <a:pt x="28641" y="15710"/>
                      </a:lnTo>
                      <a:lnTo>
                        <a:pt x="29004" y="16556"/>
                      </a:lnTo>
                      <a:lnTo>
                        <a:pt x="29366" y="17402"/>
                      </a:lnTo>
                      <a:lnTo>
                        <a:pt x="29608" y="18369"/>
                      </a:lnTo>
                      <a:lnTo>
                        <a:pt x="29729" y="19336"/>
                      </a:lnTo>
                      <a:lnTo>
                        <a:pt x="29729" y="20302"/>
                      </a:lnTo>
                      <a:lnTo>
                        <a:pt x="29729" y="21269"/>
                      </a:lnTo>
                      <a:lnTo>
                        <a:pt x="29608" y="22115"/>
                      </a:lnTo>
                      <a:lnTo>
                        <a:pt x="29366" y="23082"/>
                      </a:lnTo>
                      <a:lnTo>
                        <a:pt x="29004" y="23928"/>
                      </a:lnTo>
                      <a:lnTo>
                        <a:pt x="28641" y="24774"/>
                      </a:lnTo>
                      <a:lnTo>
                        <a:pt x="28158" y="25499"/>
                      </a:lnTo>
                      <a:lnTo>
                        <a:pt x="27674" y="26345"/>
                      </a:lnTo>
                      <a:lnTo>
                        <a:pt x="26949" y="26949"/>
                      </a:lnTo>
                      <a:lnTo>
                        <a:pt x="26345" y="27553"/>
                      </a:lnTo>
                      <a:lnTo>
                        <a:pt x="25620" y="28158"/>
                      </a:lnTo>
                      <a:lnTo>
                        <a:pt x="24774" y="28641"/>
                      </a:lnTo>
                      <a:lnTo>
                        <a:pt x="24049" y="29004"/>
                      </a:lnTo>
                      <a:lnTo>
                        <a:pt x="23082" y="29245"/>
                      </a:lnTo>
                      <a:lnTo>
                        <a:pt x="22236" y="29487"/>
                      </a:lnTo>
                      <a:lnTo>
                        <a:pt x="21269" y="29729"/>
                      </a:lnTo>
                      <a:lnTo>
                        <a:pt x="19336" y="29729"/>
                      </a:lnTo>
                      <a:lnTo>
                        <a:pt x="18369" y="29487"/>
                      </a:lnTo>
                      <a:lnTo>
                        <a:pt x="17523" y="29366"/>
                      </a:lnTo>
                      <a:lnTo>
                        <a:pt x="16677" y="29004"/>
                      </a:lnTo>
                      <a:lnTo>
                        <a:pt x="15831" y="28641"/>
                      </a:lnTo>
                      <a:lnTo>
                        <a:pt x="14985" y="28158"/>
                      </a:lnTo>
                      <a:lnTo>
                        <a:pt x="14260" y="27553"/>
                      </a:lnTo>
                      <a:lnTo>
                        <a:pt x="13656" y="26949"/>
                      </a:lnTo>
                      <a:lnTo>
                        <a:pt x="13052" y="26345"/>
                      </a:lnTo>
                      <a:lnTo>
                        <a:pt x="12447" y="25499"/>
                      </a:lnTo>
                      <a:lnTo>
                        <a:pt x="11964" y="24774"/>
                      </a:lnTo>
                      <a:lnTo>
                        <a:pt x="11601" y="23928"/>
                      </a:lnTo>
                      <a:lnTo>
                        <a:pt x="11239" y="23082"/>
                      </a:lnTo>
                      <a:lnTo>
                        <a:pt x="10997" y="22115"/>
                      </a:lnTo>
                      <a:lnTo>
                        <a:pt x="10876" y="21269"/>
                      </a:lnTo>
                      <a:lnTo>
                        <a:pt x="10876" y="20302"/>
                      </a:lnTo>
                      <a:lnTo>
                        <a:pt x="10876" y="19336"/>
                      </a:lnTo>
                      <a:lnTo>
                        <a:pt x="10997" y="18369"/>
                      </a:lnTo>
                      <a:lnTo>
                        <a:pt x="11239" y="17402"/>
                      </a:lnTo>
                      <a:lnTo>
                        <a:pt x="11601" y="16556"/>
                      </a:lnTo>
                      <a:lnTo>
                        <a:pt x="11964" y="15710"/>
                      </a:lnTo>
                      <a:lnTo>
                        <a:pt x="12447" y="14985"/>
                      </a:lnTo>
                      <a:lnTo>
                        <a:pt x="13052" y="14260"/>
                      </a:lnTo>
                      <a:lnTo>
                        <a:pt x="13656" y="13535"/>
                      </a:lnTo>
                      <a:lnTo>
                        <a:pt x="14260" y="12931"/>
                      </a:lnTo>
                      <a:lnTo>
                        <a:pt x="14985" y="12447"/>
                      </a:lnTo>
                      <a:lnTo>
                        <a:pt x="15831" y="11964"/>
                      </a:lnTo>
                      <a:lnTo>
                        <a:pt x="16677" y="11481"/>
                      </a:lnTo>
                      <a:lnTo>
                        <a:pt x="17523" y="11239"/>
                      </a:lnTo>
                      <a:lnTo>
                        <a:pt x="18369" y="10997"/>
                      </a:lnTo>
                      <a:lnTo>
                        <a:pt x="19336" y="10876"/>
                      </a:lnTo>
                      <a:lnTo>
                        <a:pt x="20302" y="10756"/>
                      </a:lnTo>
                      <a:close/>
                      <a:moveTo>
                        <a:pt x="20302" y="0"/>
                      </a:moveTo>
                      <a:lnTo>
                        <a:pt x="18248" y="121"/>
                      </a:lnTo>
                      <a:lnTo>
                        <a:pt x="16194" y="363"/>
                      </a:lnTo>
                      <a:lnTo>
                        <a:pt x="14260" y="846"/>
                      </a:lnTo>
                      <a:lnTo>
                        <a:pt x="12447" y="1571"/>
                      </a:lnTo>
                      <a:lnTo>
                        <a:pt x="10635" y="2417"/>
                      </a:lnTo>
                      <a:lnTo>
                        <a:pt x="8943" y="3384"/>
                      </a:lnTo>
                      <a:lnTo>
                        <a:pt x="7372" y="4592"/>
                      </a:lnTo>
                      <a:lnTo>
                        <a:pt x="5922" y="5922"/>
                      </a:lnTo>
                      <a:lnTo>
                        <a:pt x="4592" y="7372"/>
                      </a:lnTo>
                      <a:lnTo>
                        <a:pt x="3505" y="8943"/>
                      </a:lnTo>
                      <a:lnTo>
                        <a:pt x="2417" y="10635"/>
                      </a:lnTo>
                      <a:lnTo>
                        <a:pt x="1571" y="12327"/>
                      </a:lnTo>
                      <a:lnTo>
                        <a:pt x="967" y="14260"/>
                      </a:lnTo>
                      <a:lnTo>
                        <a:pt x="363" y="16194"/>
                      </a:lnTo>
                      <a:lnTo>
                        <a:pt x="121" y="18248"/>
                      </a:lnTo>
                      <a:lnTo>
                        <a:pt x="0" y="20302"/>
                      </a:lnTo>
                      <a:lnTo>
                        <a:pt x="121" y="22357"/>
                      </a:lnTo>
                      <a:lnTo>
                        <a:pt x="363" y="24411"/>
                      </a:lnTo>
                      <a:lnTo>
                        <a:pt x="967" y="26345"/>
                      </a:lnTo>
                      <a:lnTo>
                        <a:pt x="1571" y="28158"/>
                      </a:lnTo>
                      <a:lnTo>
                        <a:pt x="2417" y="29970"/>
                      </a:lnTo>
                      <a:lnTo>
                        <a:pt x="3505" y="31662"/>
                      </a:lnTo>
                      <a:lnTo>
                        <a:pt x="4592" y="33233"/>
                      </a:lnTo>
                      <a:lnTo>
                        <a:pt x="5922" y="34683"/>
                      </a:lnTo>
                      <a:lnTo>
                        <a:pt x="7372" y="35892"/>
                      </a:lnTo>
                      <a:lnTo>
                        <a:pt x="8943" y="37100"/>
                      </a:lnTo>
                      <a:lnTo>
                        <a:pt x="10635" y="38067"/>
                      </a:lnTo>
                      <a:lnTo>
                        <a:pt x="12447" y="39034"/>
                      </a:lnTo>
                      <a:lnTo>
                        <a:pt x="14260" y="39638"/>
                      </a:lnTo>
                      <a:lnTo>
                        <a:pt x="16194" y="40122"/>
                      </a:lnTo>
                      <a:lnTo>
                        <a:pt x="18248" y="40484"/>
                      </a:lnTo>
                      <a:lnTo>
                        <a:pt x="20302" y="40605"/>
                      </a:lnTo>
                      <a:lnTo>
                        <a:pt x="22357" y="40484"/>
                      </a:lnTo>
                      <a:lnTo>
                        <a:pt x="24411" y="40122"/>
                      </a:lnTo>
                      <a:lnTo>
                        <a:pt x="26345" y="39638"/>
                      </a:lnTo>
                      <a:lnTo>
                        <a:pt x="28158" y="39034"/>
                      </a:lnTo>
                      <a:lnTo>
                        <a:pt x="29970" y="38067"/>
                      </a:lnTo>
                      <a:lnTo>
                        <a:pt x="31662" y="37100"/>
                      </a:lnTo>
                      <a:lnTo>
                        <a:pt x="33233" y="35892"/>
                      </a:lnTo>
                      <a:lnTo>
                        <a:pt x="34683" y="34683"/>
                      </a:lnTo>
                      <a:lnTo>
                        <a:pt x="36013" y="33233"/>
                      </a:lnTo>
                      <a:lnTo>
                        <a:pt x="37100" y="31662"/>
                      </a:lnTo>
                      <a:lnTo>
                        <a:pt x="38188" y="29970"/>
                      </a:lnTo>
                      <a:lnTo>
                        <a:pt x="39034" y="28158"/>
                      </a:lnTo>
                      <a:lnTo>
                        <a:pt x="39638" y="26345"/>
                      </a:lnTo>
                      <a:lnTo>
                        <a:pt x="40242" y="24411"/>
                      </a:lnTo>
                      <a:lnTo>
                        <a:pt x="40484" y="22357"/>
                      </a:lnTo>
                      <a:lnTo>
                        <a:pt x="40605" y="20302"/>
                      </a:lnTo>
                      <a:lnTo>
                        <a:pt x="40484" y="18248"/>
                      </a:lnTo>
                      <a:lnTo>
                        <a:pt x="40242" y="16194"/>
                      </a:lnTo>
                      <a:lnTo>
                        <a:pt x="39638" y="14260"/>
                      </a:lnTo>
                      <a:lnTo>
                        <a:pt x="39034" y="12327"/>
                      </a:lnTo>
                      <a:lnTo>
                        <a:pt x="38188" y="10635"/>
                      </a:lnTo>
                      <a:lnTo>
                        <a:pt x="37100" y="8943"/>
                      </a:lnTo>
                      <a:lnTo>
                        <a:pt x="36013" y="7372"/>
                      </a:lnTo>
                      <a:lnTo>
                        <a:pt x="34683" y="5922"/>
                      </a:lnTo>
                      <a:lnTo>
                        <a:pt x="33233" y="4592"/>
                      </a:lnTo>
                      <a:lnTo>
                        <a:pt x="31662" y="3384"/>
                      </a:lnTo>
                      <a:lnTo>
                        <a:pt x="29970" y="2417"/>
                      </a:lnTo>
                      <a:lnTo>
                        <a:pt x="28158" y="1571"/>
                      </a:lnTo>
                      <a:lnTo>
                        <a:pt x="26345" y="846"/>
                      </a:lnTo>
                      <a:lnTo>
                        <a:pt x="24411" y="363"/>
                      </a:lnTo>
                      <a:lnTo>
                        <a:pt x="22357" y="121"/>
                      </a:lnTo>
                      <a:lnTo>
                        <a:pt x="2030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4998;p57">
                  <a:extLst>
                    <a:ext uri="{FF2B5EF4-FFF2-40B4-BE49-F238E27FC236}">
                      <a16:creationId xmlns:a16="http://schemas.microsoft.com/office/drawing/2014/main" id="{4E43E88C-CBED-4DCA-AD8E-03921760E087}"/>
                    </a:ext>
                  </a:extLst>
                </p:cNvPr>
                <p:cNvSpPr/>
                <p:nvPr/>
              </p:nvSpPr>
              <p:spPr>
                <a:xfrm>
                  <a:off x="4034378" y="366299"/>
                  <a:ext cx="156305" cy="112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5" h="5559" extrusionOk="0">
                      <a:moveTo>
                        <a:pt x="363" y="0"/>
                      </a:moveTo>
                      <a:lnTo>
                        <a:pt x="0" y="5559"/>
                      </a:lnTo>
                      <a:lnTo>
                        <a:pt x="7735" y="5559"/>
                      </a:lnTo>
                      <a:lnTo>
                        <a:pt x="737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4999;p57">
                  <a:extLst>
                    <a:ext uri="{FF2B5EF4-FFF2-40B4-BE49-F238E27FC236}">
                      <a16:creationId xmlns:a16="http://schemas.microsoft.com/office/drawing/2014/main" id="{910FEF26-72B7-4F32-B6BA-4A2D9853068E}"/>
                    </a:ext>
                  </a:extLst>
                </p:cNvPr>
                <p:cNvSpPr/>
                <p:nvPr/>
              </p:nvSpPr>
              <p:spPr>
                <a:xfrm>
                  <a:off x="3707137" y="459092"/>
                  <a:ext cx="18318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4" extrusionOk="0">
                      <a:moveTo>
                        <a:pt x="4956" y="0"/>
                      </a:moveTo>
                      <a:lnTo>
                        <a:pt x="1" y="4834"/>
                      </a:lnTo>
                      <a:lnTo>
                        <a:pt x="3626" y="9064"/>
                      </a:lnTo>
                      <a:lnTo>
                        <a:pt x="9064" y="3505"/>
                      </a:lnTo>
                      <a:lnTo>
                        <a:pt x="495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5000;p57">
                  <a:extLst>
                    <a:ext uri="{FF2B5EF4-FFF2-40B4-BE49-F238E27FC236}">
                      <a16:creationId xmlns:a16="http://schemas.microsoft.com/office/drawing/2014/main" id="{3078E71D-A402-4117-A3C8-FE99F4FE6270}"/>
                    </a:ext>
                  </a:extLst>
                </p:cNvPr>
                <p:cNvSpPr/>
                <p:nvPr/>
              </p:nvSpPr>
              <p:spPr>
                <a:xfrm>
                  <a:off x="3604584" y="78144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5559" y="0"/>
                      </a:moveTo>
                      <a:lnTo>
                        <a:pt x="0" y="363"/>
                      </a:lnTo>
                      <a:lnTo>
                        <a:pt x="0" y="7372"/>
                      </a:lnTo>
                      <a:lnTo>
                        <a:pt x="5559" y="7734"/>
                      </a:lnTo>
                      <a:lnTo>
                        <a:pt x="555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5001;p57">
                  <a:extLst>
                    <a:ext uri="{FF2B5EF4-FFF2-40B4-BE49-F238E27FC236}">
                      <a16:creationId xmlns:a16="http://schemas.microsoft.com/office/drawing/2014/main" id="{F75601CA-C027-489E-96A5-7A4A8107D1A5}"/>
                    </a:ext>
                  </a:extLst>
                </p:cNvPr>
                <p:cNvSpPr/>
                <p:nvPr/>
              </p:nvSpPr>
              <p:spPr>
                <a:xfrm>
                  <a:off x="3697377" y="1081806"/>
                  <a:ext cx="183161" cy="18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4" h="9064" extrusionOk="0">
                      <a:moveTo>
                        <a:pt x="3626" y="0"/>
                      </a:moveTo>
                      <a:lnTo>
                        <a:pt x="0" y="4230"/>
                      </a:lnTo>
                      <a:lnTo>
                        <a:pt x="4834" y="9064"/>
                      </a:lnTo>
                      <a:lnTo>
                        <a:pt x="9064" y="5439"/>
                      </a:lnTo>
                      <a:lnTo>
                        <a:pt x="36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5002;p57">
                  <a:extLst>
                    <a:ext uri="{FF2B5EF4-FFF2-40B4-BE49-F238E27FC236}">
                      <a16:creationId xmlns:a16="http://schemas.microsoft.com/office/drawing/2014/main" id="{21D90E76-BF69-4149-8C8D-A09C1358BA3A}"/>
                    </a:ext>
                  </a:extLst>
                </p:cNvPr>
                <p:cNvSpPr/>
                <p:nvPr/>
              </p:nvSpPr>
              <p:spPr>
                <a:xfrm>
                  <a:off x="4019727" y="1255187"/>
                  <a:ext cx="158750" cy="112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6" h="5560" extrusionOk="0">
                      <a:moveTo>
                        <a:pt x="0" y="1"/>
                      </a:moveTo>
                      <a:lnTo>
                        <a:pt x="484" y="5560"/>
                      </a:lnTo>
                      <a:lnTo>
                        <a:pt x="7372" y="5560"/>
                      </a:lnTo>
                      <a:lnTo>
                        <a:pt x="7855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5003;p57">
                  <a:extLst>
                    <a:ext uri="{FF2B5EF4-FFF2-40B4-BE49-F238E27FC236}">
                      <a16:creationId xmlns:a16="http://schemas.microsoft.com/office/drawing/2014/main" id="{1AC39151-642F-4EA1-A1F4-55B5D0C90AF7}"/>
                    </a:ext>
                  </a:extLst>
                </p:cNvPr>
                <p:cNvSpPr/>
                <p:nvPr/>
              </p:nvSpPr>
              <p:spPr>
                <a:xfrm>
                  <a:off x="4320092" y="1091567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5560" y="1"/>
                      </a:moveTo>
                      <a:lnTo>
                        <a:pt x="1" y="5439"/>
                      </a:lnTo>
                      <a:lnTo>
                        <a:pt x="4230" y="9064"/>
                      </a:lnTo>
                      <a:lnTo>
                        <a:pt x="9064" y="4230"/>
                      </a:lnTo>
                      <a:lnTo>
                        <a:pt x="556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5004;p57">
                  <a:extLst>
                    <a:ext uri="{FF2B5EF4-FFF2-40B4-BE49-F238E27FC236}">
                      <a16:creationId xmlns:a16="http://schemas.microsoft.com/office/drawing/2014/main" id="{FB6C4B1A-2769-4AEB-84CB-3FC78937C8FD}"/>
                    </a:ext>
                  </a:extLst>
                </p:cNvPr>
                <p:cNvSpPr/>
                <p:nvPr/>
              </p:nvSpPr>
              <p:spPr>
                <a:xfrm>
                  <a:off x="4493472" y="796092"/>
                  <a:ext cx="112354" cy="156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0" h="7735" extrusionOk="0">
                      <a:moveTo>
                        <a:pt x="1" y="0"/>
                      </a:moveTo>
                      <a:lnTo>
                        <a:pt x="1" y="7734"/>
                      </a:lnTo>
                      <a:lnTo>
                        <a:pt x="5560" y="7372"/>
                      </a:lnTo>
                      <a:lnTo>
                        <a:pt x="5560" y="3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5005;p57">
                  <a:extLst>
                    <a:ext uri="{FF2B5EF4-FFF2-40B4-BE49-F238E27FC236}">
                      <a16:creationId xmlns:a16="http://schemas.microsoft.com/office/drawing/2014/main" id="{870BC975-9D02-4956-9412-5D03B9DDFD1A}"/>
                    </a:ext>
                  </a:extLst>
                </p:cNvPr>
                <p:cNvSpPr/>
                <p:nvPr/>
              </p:nvSpPr>
              <p:spPr>
                <a:xfrm>
                  <a:off x="4329852" y="468852"/>
                  <a:ext cx="183181" cy="18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5" h="9065" extrusionOk="0">
                      <a:moveTo>
                        <a:pt x="4231" y="1"/>
                      </a:moveTo>
                      <a:lnTo>
                        <a:pt x="1" y="3626"/>
                      </a:lnTo>
                      <a:lnTo>
                        <a:pt x="5560" y="9064"/>
                      </a:lnTo>
                      <a:lnTo>
                        <a:pt x="9064" y="4835"/>
                      </a:lnTo>
                      <a:lnTo>
                        <a:pt x="4231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88" name="Google Shape;5006;p57">
                <a:extLst>
                  <a:ext uri="{FF2B5EF4-FFF2-40B4-BE49-F238E27FC236}">
                    <a16:creationId xmlns:a16="http://schemas.microsoft.com/office/drawing/2014/main" id="{00894CA6-FFCE-4821-BA13-82C06B3112C5}"/>
                  </a:ext>
                </a:extLst>
              </p:cNvPr>
              <p:cNvSpPr/>
              <p:nvPr/>
            </p:nvSpPr>
            <p:spPr>
              <a:xfrm>
                <a:off x="4383132" y="1972493"/>
                <a:ext cx="1572266" cy="1572101"/>
              </a:xfrm>
              <a:custGeom>
                <a:avLst/>
                <a:gdLst/>
                <a:ahLst/>
                <a:cxnLst/>
                <a:rect l="l" t="t" r="r" b="b"/>
                <a:pathLst>
                  <a:path w="81815" h="81815" extrusionOk="0">
                    <a:moveTo>
                      <a:pt x="40847" y="21753"/>
                    </a:moveTo>
                    <a:lnTo>
                      <a:pt x="42781" y="21874"/>
                    </a:lnTo>
                    <a:lnTo>
                      <a:pt x="44714" y="22116"/>
                    </a:lnTo>
                    <a:lnTo>
                      <a:pt x="46527" y="22599"/>
                    </a:lnTo>
                    <a:lnTo>
                      <a:pt x="48340" y="23325"/>
                    </a:lnTo>
                    <a:lnTo>
                      <a:pt x="50032" y="24050"/>
                    </a:lnTo>
                    <a:lnTo>
                      <a:pt x="51603" y="25016"/>
                    </a:lnTo>
                    <a:lnTo>
                      <a:pt x="53053" y="26104"/>
                    </a:lnTo>
                    <a:lnTo>
                      <a:pt x="54382" y="27312"/>
                    </a:lnTo>
                    <a:lnTo>
                      <a:pt x="55591" y="28763"/>
                    </a:lnTo>
                    <a:lnTo>
                      <a:pt x="56678" y="30213"/>
                    </a:lnTo>
                    <a:lnTo>
                      <a:pt x="57645" y="31784"/>
                    </a:lnTo>
                    <a:lnTo>
                      <a:pt x="58491" y="33476"/>
                    </a:lnTo>
                    <a:lnTo>
                      <a:pt x="59095" y="35168"/>
                    </a:lnTo>
                    <a:lnTo>
                      <a:pt x="59579" y="36980"/>
                    </a:lnTo>
                    <a:lnTo>
                      <a:pt x="59941" y="38914"/>
                    </a:lnTo>
                    <a:lnTo>
                      <a:pt x="59941" y="40847"/>
                    </a:lnTo>
                    <a:lnTo>
                      <a:pt x="59941" y="42902"/>
                    </a:lnTo>
                    <a:lnTo>
                      <a:pt x="59579" y="44715"/>
                    </a:lnTo>
                    <a:lnTo>
                      <a:pt x="59095" y="46527"/>
                    </a:lnTo>
                    <a:lnTo>
                      <a:pt x="58491" y="48340"/>
                    </a:lnTo>
                    <a:lnTo>
                      <a:pt x="57645" y="50032"/>
                    </a:lnTo>
                    <a:lnTo>
                      <a:pt x="56678" y="51603"/>
                    </a:lnTo>
                    <a:lnTo>
                      <a:pt x="55591" y="53053"/>
                    </a:lnTo>
                    <a:lnTo>
                      <a:pt x="54382" y="54382"/>
                    </a:lnTo>
                    <a:lnTo>
                      <a:pt x="53053" y="55591"/>
                    </a:lnTo>
                    <a:lnTo>
                      <a:pt x="51603" y="56799"/>
                    </a:lnTo>
                    <a:lnTo>
                      <a:pt x="50032" y="57645"/>
                    </a:lnTo>
                    <a:lnTo>
                      <a:pt x="48340" y="58491"/>
                    </a:lnTo>
                    <a:lnTo>
                      <a:pt x="46527" y="59095"/>
                    </a:lnTo>
                    <a:lnTo>
                      <a:pt x="44714" y="59579"/>
                    </a:lnTo>
                    <a:lnTo>
                      <a:pt x="42902" y="59941"/>
                    </a:lnTo>
                    <a:lnTo>
                      <a:pt x="40847" y="60062"/>
                    </a:lnTo>
                    <a:lnTo>
                      <a:pt x="38914" y="59941"/>
                    </a:lnTo>
                    <a:lnTo>
                      <a:pt x="37101" y="59579"/>
                    </a:lnTo>
                    <a:lnTo>
                      <a:pt x="35167" y="59095"/>
                    </a:lnTo>
                    <a:lnTo>
                      <a:pt x="33476" y="58491"/>
                    </a:lnTo>
                    <a:lnTo>
                      <a:pt x="31784" y="57766"/>
                    </a:lnTo>
                    <a:lnTo>
                      <a:pt x="30213" y="56799"/>
                    </a:lnTo>
                    <a:lnTo>
                      <a:pt x="28762" y="55712"/>
                    </a:lnTo>
                    <a:lnTo>
                      <a:pt x="27433" y="54382"/>
                    </a:lnTo>
                    <a:lnTo>
                      <a:pt x="26104" y="53053"/>
                    </a:lnTo>
                    <a:lnTo>
                      <a:pt x="25016" y="51603"/>
                    </a:lnTo>
                    <a:lnTo>
                      <a:pt x="24049" y="50032"/>
                    </a:lnTo>
                    <a:lnTo>
                      <a:pt x="23324" y="48340"/>
                    </a:lnTo>
                    <a:lnTo>
                      <a:pt x="22599" y="46648"/>
                    </a:lnTo>
                    <a:lnTo>
                      <a:pt x="22116" y="44715"/>
                    </a:lnTo>
                    <a:lnTo>
                      <a:pt x="21874" y="42902"/>
                    </a:lnTo>
                    <a:lnTo>
                      <a:pt x="21753" y="40847"/>
                    </a:lnTo>
                    <a:lnTo>
                      <a:pt x="21874" y="38914"/>
                    </a:lnTo>
                    <a:lnTo>
                      <a:pt x="22116" y="37101"/>
                    </a:lnTo>
                    <a:lnTo>
                      <a:pt x="22599" y="35168"/>
                    </a:lnTo>
                    <a:lnTo>
                      <a:pt x="23204" y="33476"/>
                    </a:lnTo>
                    <a:lnTo>
                      <a:pt x="24049" y="31784"/>
                    </a:lnTo>
                    <a:lnTo>
                      <a:pt x="25016" y="30213"/>
                    </a:lnTo>
                    <a:lnTo>
                      <a:pt x="26104" y="28763"/>
                    </a:lnTo>
                    <a:lnTo>
                      <a:pt x="27312" y="27433"/>
                    </a:lnTo>
                    <a:lnTo>
                      <a:pt x="28762" y="26104"/>
                    </a:lnTo>
                    <a:lnTo>
                      <a:pt x="30213" y="25016"/>
                    </a:lnTo>
                    <a:lnTo>
                      <a:pt x="31784" y="24050"/>
                    </a:lnTo>
                    <a:lnTo>
                      <a:pt x="33476" y="23325"/>
                    </a:lnTo>
                    <a:lnTo>
                      <a:pt x="35167" y="22599"/>
                    </a:lnTo>
                    <a:lnTo>
                      <a:pt x="36980" y="22116"/>
                    </a:lnTo>
                    <a:lnTo>
                      <a:pt x="38914" y="21874"/>
                    </a:lnTo>
                    <a:lnTo>
                      <a:pt x="40847" y="21753"/>
                    </a:lnTo>
                    <a:close/>
                    <a:moveTo>
                      <a:pt x="40847" y="16557"/>
                    </a:moveTo>
                    <a:lnTo>
                      <a:pt x="38430" y="16678"/>
                    </a:lnTo>
                    <a:lnTo>
                      <a:pt x="36013" y="17040"/>
                    </a:lnTo>
                    <a:lnTo>
                      <a:pt x="33717" y="17645"/>
                    </a:lnTo>
                    <a:lnTo>
                      <a:pt x="31421" y="18491"/>
                    </a:lnTo>
                    <a:lnTo>
                      <a:pt x="29367" y="19578"/>
                    </a:lnTo>
                    <a:lnTo>
                      <a:pt x="27312" y="20787"/>
                    </a:lnTo>
                    <a:lnTo>
                      <a:pt x="25500" y="22116"/>
                    </a:lnTo>
                    <a:lnTo>
                      <a:pt x="23687" y="23687"/>
                    </a:lnTo>
                    <a:lnTo>
                      <a:pt x="22116" y="25379"/>
                    </a:lnTo>
                    <a:lnTo>
                      <a:pt x="20787" y="27312"/>
                    </a:lnTo>
                    <a:lnTo>
                      <a:pt x="19578" y="29367"/>
                    </a:lnTo>
                    <a:lnTo>
                      <a:pt x="18490" y="31421"/>
                    </a:lnTo>
                    <a:lnTo>
                      <a:pt x="17645" y="33717"/>
                    </a:lnTo>
                    <a:lnTo>
                      <a:pt x="17040" y="36014"/>
                    </a:lnTo>
                    <a:lnTo>
                      <a:pt x="16678" y="38430"/>
                    </a:lnTo>
                    <a:lnTo>
                      <a:pt x="16557" y="40847"/>
                    </a:lnTo>
                    <a:lnTo>
                      <a:pt x="16678" y="43385"/>
                    </a:lnTo>
                    <a:lnTo>
                      <a:pt x="17040" y="45802"/>
                    </a:lnTo>
                    <a:lnTo>
                      <a:pt x="17645" y="48098"/>
                    </a:lnTo>
                    <a:lnTo>
                      <a:pt x="18490" y="50394"/>
                    </a:lnTo>
                    <a:lnTo>
                      <a:pt x="19578" y="52449"/>
                    </a:lnTo>
                    <a:lnTo>
                      <a:pt x="20787" y="54503"/>
                    </a:lnTo>
                    <a:lnTo>
                      <a:pt x="22116" y="56316"/>
                    </a:lnTo>
                    <a:lnTo>
                      <a:pt x="23687" y="58008"/>
                    </a:lnTo>
                    <a:lnTo>
                      <a:pt x="25379" y="59579"/>
                    </a:lnTo>
                    <a:lnTo>
                      <a:pt x="27312" y="61029"/>
                    </a:lnTo>
                    <a:lnTo>
                      <a:pt x="29246" y="62237"/>
                    </a:lnTo>
                    <a:lnTo>
                      <a:pt x="31421" y="63325"/>
                    </a:lnTo>
                    <a:lnTo>
                      <a:pt x="33596" y="64050"/>
                    </a:lnTo>
                    <a:lnTo>
                      <a:pt x="36013" y="64654"/>
                    </a:lnTo>
                    <a:lnTo>
                      <a:pt x="38430" y="65017"/>
                    </a:lnTo>
                    <a:lnTo>
                      <a:pt x="40847" y="65138"/>
                    </a:lnTo>
                    <a:lnTo>
                      <a:pt x="43385" y="65017"/>
                    </a:lnTo>
                    <a:lnTo>
                      <a:pt x="45802" y="64654"/>
                    </a:lnTo>
                    <a:lnTo>
                      <a:pt x="48098" y="64050"/>
                    </a:lnTo>
                    <a:lnTo>
                      <a:pt x="50273" y="63325"/>
                    </a:lnTo>
                    <a:lnTo>
                      <a:pt x="52449" y="62237"/>
                    </a:lnTo>
                    <a:lnTo>
                      <a:pt x="54503" y="61029"/>
                    </a:lnTo>
                    <a:lnTo>
                      <a:pt x="56316" y="59700"/>
                    </a:lnTo>
                    <a:lnTo>
                      <a:pt x="58008" y="58129"/>
                    </a:lnTo>
                    <a:lnTo>
                      <a:pt x="59579" y="56316"/>
                    </a:lnTo>
                    <a:lnTo>
                      <a:pt x="61029" y="54503"/>
                    </a:lnTo>
                    <a:lnTo>
                      <a:pt x="62237" y="52449"/>
                    </a:lnTo>
                    <a:lnTo>
                      <a:pt x="63204" y="50394"/>
                    </a:lnTo>
                    <a:lnTo>
                      <a:pt x="64050" y="48098"/>
                    </a:lnTo>
                    <a:lnTo>
                      <a:pt x="64654" y="45802"/>
                    </a:lnTo>
                    <a:lnTo>
                      <a:pt x="65017" y="43385"/>
                    </a:lnTo>
                    <a:lnTo>
                      <a:pt x="65138" y="40968"/>
                    </a:lnTo>
                    <a:lnTo>
                      <a:pt x="65138" y="40847"/>
                    </a:lnTo>
                    <a:lnTo>
                      <a:pt x="65017" y="38430"/>
                    </a:lnTo>
                    <a:lnTo>
                      <a:pt x="64654" y="36014"/>
                    </a:lnTo>
                    <a:lnTo>
                      <a:pt x="64050" y="33717"/>
                    </a:lnTo>
                    <a:lnTo>
                      <a:pt x="63204" y="31421"/>
                    </a:lnTo>
                    <a:lnTo>
                      <a:pt x="62237" y="29367"/>
                    </a:lnTo>
                    <a:lnTo>
                      <a:pt x="61029" y="27312"/>
                    </a:lnTo>
                    <a:lnTo>
                      <a:pt x="59579" y="25500"/>
                    </a:lnTo>
                    <a:lnTo>
                      <a:pt x="58008" y="23687"/>
                    </a:lnTo>
                    <a:lnTo>
                      <a:pt x="56316" y="22116"/>
                    </a:lnTo>
                    <a:lnTo>
                      <a:pt x="54503" y="20787"/>
                    </a:lnTo>
                    <a:lnTo>
                      <a:pt x="52449" y="19578"/>
                    </a:lnTo>
                    <a:lnTo>
                      <a:pt x="50394" y="18491"/>
                    </a:lnTo>
                    <a:lnTo>
                      <a:pt x="48098" y="17766"/>
                    </a:lnTo>
                    <a:lnTo>
                      <a:pt x="45802" y="17161"/>
                    </a:lnTo>
                    <a:lnTo>
                      <a:pt x="43385" y="16799"/>
                    </a:lnTo>
                    <a:lnTo>
                      <a:pt x="40847" y="16557"/>
                    </a:lnTo>
                    <a:close/>
                    <a:moveTo>
                      <a:pt x="40847" y="14261"/>
                    </a:moveTo>
                    <a:lnTo>
                      <a:pt x="43506" y="14382"/>
                    </a:lnTo>
                    <a:lnTo>
                      <a:pt x="46165" y="14865"/>
                    </a:lnTo>
                    <a:lnTo>
                      <a:pt x="48702" y="15469"/>
                    </a:lnTo>
                    <a:lnTo>
                      <a:pt x="51240" y="16315"/>
                    </a:lnTo>
                    <a:lnTo>
                      <a:pt x="53536" y="17524"/>
                    </a:lnTo>
                    <a:lnTo>
                      <a:pt x="55711" y="18853"/>
                    </a:lnTo>
                    <a:lnTo>
                      <a:pt x="57766" y="20303"/>
                    </a:lnTo>
                    <a:lnTo>
                      <a:pt x="59699" y="21995"/>
                    </a:lnTo>
                    <a:lnTo>
                      <a:pt x="61391" y="23929"/>
                    </a:lnTo>
                    <a:lnTo>
                      <a:pt x="62962" y="25983"/>
                    </a:lnTo>
                    <a:lnTo>
                      <a:pt x="64292" y="28158"/>
                    </a:lnTo>
                    <a:lnTo>
                      <a:pt x="65379" y="30455"/>
                    </a:lnTo>
                    <a:lnTo>
                      <a:pt x="66225" y="32992"/>
                    </a:lnTo>
                    <a:lnTo>
                      <a:pt x="66950" y="35530"/>
                    </a:lnTo>
                    <a:lnTo>
                      <a:pt x="67313" y="38189"/>
                    </a:lnTo>
                    <a:lnTo>
                      <a:pt x="67434" y="40847"/>
                    </a:lnTo>
                    <a:lnTo>
                      <a:pt x="67434" y="40968"/>
                    </a:lnTo>
                    <a:lnTo>
                      <a:pt x="67313" y="43627"/>
                    </a:lnTo>
                    <a:lnTo>
                      <a:pt x="66950" y="46286"/>
                    </a:lnTo>
                    <a:lnTo>
                      <a:pt x="66225" y="48823"/>
                    </a:lnTo>
                    <a:lnTo>
                      <a:pt x="65379" y="51240"/>
                    </a:lnTo>
                    <a:lnTo>
                      <a:pt x="64292" y="53536"/>
                    </a:lnTo>
                    <a:lnTo>
                      <a:pt x="62962" y="55712"/>
                    </a:lnTo>
                    <a:lnTo>
                      <a:pt x="61391" y="57766"/>
                    </a:lnTo>
                    <a:lnTo>
                      <a:pt x="59699" y="59700"/>
                    </a:lnTo>
                    <a:lnTo>
                      <a:pt x="57766" y="61392"/>
                    </a:lnTo>
                    <a:lnTo>
                      <a:pt x="55711" y="62963"/>
                    </a:lnTo>
                    <a:lnTo>
                      <a:pt x="53536" y="64292"/>
                    </a:lnTo>
                    <a:lnTo>
                      <a:pt x="51240" y="65380"/>
                    </a:lnTo>
                    <a:lnTo>
                      <a:pt x="48823" y="66346"/>
                    </a:lnTo>
                    <a:lnTo>
                      <a:pt x="46285" y="66951"/>
                    </a:lnTo>
                    <a:lnTo>
                      <a:pt x="43627" y="67313"/>
                    </a:lnTo>
                    <a:lnTo>
                      <a:pt x="40847" y="67555"/>
                    </a:lnTo>
                    <a:lnTo>
                      <a:pt x="38189" y="67313"/>
                    </a:lnTo>
                    <a:lnTo>
                      <a:pt x="35530" y="66951"/>
                    </a:lnTo>
                    <a:lnTo>
                      <a:pt x="32992" y="66346"/>
                    </a:lnTo>
                    <a:lnTo>
                      <a:pt x="30575" y="65380"/>
                    </a:lnTo>
                    <a:lnTo>
                      <a:pt x="28158" y="64292"/>
                    </a:lnTo>
                    <a:lnTo>
                      <a:pt x="25983" y="62963"/>
                    </a:lnTo>
                    <a:lnTo>
                      <a:pt x="23929" y="61392"/>
                    </a:lnTo>
                    <a:lnTo>
                      <a:pt x="22116" y="59700"/>
                    </a:lnTo>
                    <a:lnTo>
                      <a:pt x="20303" y="57887"/>
                    </a:lnTo>
                    <a:lnTo>
                      <a:pt x="18853" y="55833"/>
                    </a:lnTo>
                    <a:lnTo>
                      <a:pt x="17524" y="53657"/>
                    </a:lnTo>
                    <a:lnTo>
                      <a:pt x="16315" y="51240"/>
                    </a:lnTo>
                    <a:lnTo>
                      <a:pt x="15469" y="48823"/>
                    </a:lnTo>
                    <a:lnTo>
                      <a:pt x="14744" y="46286"/>
                    </a:lnTo>
                    <a:lnTo>
                      <a:pt x="14382" y="43627"/>
                    </a:lnTo>
                    <a:lnTo>
                      <a:pt x="14261" y="40968"/>
                    </a:lnTo>
                    <a:lnTo>
                      <a:pt x="14382" y="38189"/>
                    </a:lnTo>
                    <a:lnTo>
                      <a:pt x="14744" y="35530"/>
                    </a:lnTo>
                    <a:lnTo>
                      <a:pt x="15469" y="32992"/>
                    </a:lnTo>
                    <a:lnTo>
                      <a:pt x="16315" y="30575"/>
                    </a:lnTo>
                    <a:lnTo>
                      <a:pt x="17403" y="28279"/>
                    </a:lnTo>
                    <a:lnTo>
                      <a:pt x="18732" y="25983"/>
                    </a:lnTo>
                    <a:lnTo>
                      <a:pt x="20303" y="23929"/>
                    </a:lnTo>
                    <a:lnTo>
                      <a:pt x="21995" y="22116"/>
                    </a:lnTo>
                    <a:lnTo>
                      <a:pt x="23929" y="20424"/>
                    </a:lnTo>
                    <a:lnTo>
                      <a:pt x="25983" y="18853"/>
                    </a:lnTo>
                    <a:lnTo>
                      <a:pt x="28158" y="17524"/>
                    </a:lnTo>
                    <a:lnTo>
                      <a:pt x="30454" y="16436"/>
                    </a:lnTo>
                    <a:lnTo>
                      <a:pt x="32871" y="15469"/>
                    </a:lnTo>
                    <a:lnTo>
                      <a:pt x="35530" y="14865"/>
                    </a:lnTo>
                    <a:lnTo>
                      <a:pt x="38068" y="14382"/>
                    </a:lnTo>
                    <a:lnTo>
                      <a:pt x="40847" y="14261"/>
                    </a:lnTo>
                    <a:close/>
                    <a:moveTo>
                      <a:pt x="38793" y="1"/>
                    </a:moveTo>
                    <a:lnTo>
                      <a:pt x="36738" y="122"/>
                    </a:lnTo>
                    <a:lnTo>
                      <a:pt x="34684" y="484"/>
                    </a:lnTo>
                    <a:lnTo>
                      <a:pt x="32630" y="847"/>
                    </a:lnTo>
                    <a:lnTo>
                      <a:pt x="30696" y="1209"/>
                    </a:lnTo>
                    <a:lnTo>
                      <a:pt x="28762" y="1814"/>
                    </a:lnTo>
                    <a:lnTo>
                      <a:pt x="26829" y="2418"/>
                    </a:lnTo>
                    <a:lnTo>
                      <a:pt x="25016" y="3143"/>
                    </a:lnTo>
                    <a:lnTo>
                      <a:pt x="23204" y="3989"/>
                    </a:lnTo>
                    <a:lnTo>
                      <a:pt x="21391" y="4835"/>
                    </a:lnTo>
                    <a:lnTo>
                      <a:pt x="19699" y="5922"/>
                    </a:lnTo>
                    <a:lnTo>
                      <a:pt x="18007" y="6889"/>
                    </a:lnTo>
                    <a:lnTo>
                      <a:pt x="16436" y="8098"/>
                    </a:lnTo>
                    <a:lnTo>
                      <a:pt x="14865" y="9306"/>
                    </a:lnTo>
                    <a:lnTo>
                      <a:pt x="13415" y="10635"/>
                    </a:lnTo>
                    <a:lnTo>
                      <a:pt x="11965" y="11965"/>
                    </a:lnTo>
                    <a:lnTo>
                      <a:pt x="10635" y="13415"/>
                    </a:lnTo>
                    <a:lnTo>
                      <a:pt x="9306" y="14865"/>
                    </a:lnTo>
                    <a:lnTo>
                      <a:pt x="8098" y="16436"/>
                    </a:lnTo>
                    <a:lnTo>
                      <a:pt x="6889" y="18007"/>
                    </a:lnTo>
                    <a:lnTo>
                      <a:pt x="5922" y="19699"/>
                    </a:lnTo>
                    <a:lnTo>
                      <a:pt x="4956" y="21391"/>
                    </a:lnTo>
                    <a:lnTo>
                      <a:pt x="3989" y="23083"/>
                    </a:lnTo>
                    <a:lnTo>
                      <a:pt x="3143" y="24896"/>
                    </a:lnTo>
                    <a:lnTo>
                      <a:pt x="2418" y="26829"/>
                    </a:lnTo>
                    <a:lnTo>
                      <a:pt x="1814" y="28763"/>
                    </a:lnTo>
                    <a:lnTo>
                      <a:pt x="1209" y="30696"/>
                    </a:lnTo>
                    <a:lnTo>
                      <a:pt x="726" y="32630"/>
                    </a:lnTo>
                    <a:lnTo>
                      <a:pt x="484" y="34684"/>
                    </a:lnTo>
                    <a:lnTo>
                      <a:pt x="122" y="36739"/>
                    </a:lnTo>
                    <a:lnTo>
                      <a:pt x="1" y="38793"/>
                    </a:lnTo>
                    <a:lnTo>
                      <a:pt x="1" y="40847"/>
                    </a:lnTo>
                    <a:lnTo>
                      <a:pt x="1" y="43023"/>
                    </a:lnTo>
                    <a:lnTo>
                      <a:pt x="122" y="45077"/>
                    </a:lnTo>
                    <a:lnTo>
                      <a:pt x="363" y="47132"/>
                    </a:lnTo>
                    <a:lnTo>
                      <a:pt x="726" y="49186"/>
                    </a:lnTo>
                    <a:lnTo>
                      <a:pt x="1209" y="51119"/>
                    </a:lnTo>
                    <a:lnTo>
                      <a:pt x="1814" y="53053"/>
                    </a:lnTo>
                    <a:lnTo>
                      <a:pt x="2418" y="54987"/>
                    </a:lnTo>
                    <a:lnTo>
                      <a:pt x="3143" y="56799"/>
                    </a:lnTo>
                    <a:lnTo>
                      <a:pt x="3989" y="58612"/>
                    </a:lnTo>
                    <a:lnTo>
                      <a:pt x="4835" y="60425"/>
                    </a:lnTo>
                    <a:lnTo>
                      <a:pt x="5922" y="62117"/>
                    </a:lnTo>
                    <a:lnTo>
                      <a:pt x="6889" y="63808"/>
                    </a:lnTo>
                    <a:lnTo>
                      <a:pt x="8098" y="65380"/>
                    </a:lnTo>
                    <a:lnTo>
                      <a:pt x="9306" y="66951"/>
                    </a:lnTo>
                    <a:lnTo>
                      <a:pt x="10635" y="68401"/>
                    </a:lnTo>
                    <a:lnTo>
                      <a:pt x="11965" y="69851"/>
                    </a:lnTo>
                    <a:lnTo>
                      <a:pt x="13415" y="71180"/>
                    </a:lnTo>
                    <a:lnTo>
                      <a:pt x="14865" y="72510"/>
                    </a:lnTo>
                    <a:lnTo>
                      <a:pt x="16436" y="73718"/>
                    </a:lnTo>
                    <a:lnTo>
                      <a:pt x="18007" y="74806"/>
                    </a:lnTo>
                    <a:lnTo>
                      <a:pt x="19699" y="75893"/>
                    </a:lnTo>
                    <a:lnTo>
                      <a:pt x="21391" y="76860"/>
                    </a:lnTo>
                    <a:lnTo>
                      <a:pt x="23083" y="77827"/>
                    </a:lnTo>
                    <a:lnTo>
                      <a:pt x="24895" y="78552"/>
                    </a:lnTo>
                    <a:lnTo>
                      <a:pt x="26829" y="79277"/>
                    </a:lnTo>
                    <a:lnTo>
                      <a:pt x="28762" y="80002"/>
                    </a:lnTo>
                    <a:lnTo>
                      <a:pt x="30696" y="80485"/>
                    </a:lnTo>
                    <a:lnTo>
                      <a:pt x="32630" y="80969"/>
                    </a:lnTo>
                    <a:lnTo>
                      <a:pt x="34684" y="81331"/>
                    </a:lnTo>
                    <a:lnTo>
                      <a:pt x="36738" y="81573"/>
                    </a:lnTo>
                    <a:lnTo>
                      <a:pt x="38793" y="81815"/>
                    </a:lnTo>
                    <a:lnTo>
                      <a:pt x="43022" y="81815"/>
                    </a:lnTo>
                    <a:lnTo>
                      <a:pt x="45077" y="81573"/>
                    </a:lnTo>
                    <a:lnTo>
                      <a:pt x="47131" y="81331"/>
                    </a:lnTo>
                    <a:lnTo>
                      <a:pt x="49186" y="80969"/>
                    </a:lnTo>
                    <a:lnTo>
                      <a:pt x="51119" y="80485"/>
                    </a:lnTo>
                    <a:lnTo>
                      <a:pt x="53053" y="80002"/>
                    </a:lnTo>
                    <a:lnTo>
                      <a:pt x="54986" y="79398"/>
                    </a:lnTo>
                    <a:lnTo>
                      <a:pt x="56799" y="78552"/>
                    </a:lnTo>
                    <a:lnTo>
                      <a:pt x="58612" y="77827"/>
                    </a:lnTo>
                    <a:lnTo>
                      <a:pt x="60425" y="76860"/>
                    </a:lnTo>
                    <a:lnTo>
                      <a:pt x="62116" y="75893"/>
                    </a:lnTo>
                    <a:lnTo>
                      <a:pt x="63808" y="74806"/>
                    </a:lnTo>
                    <a:lnTo>
                      <a:pt x="65379" y="73718"/>
                    </a:lnTo>
                    <a:lnTo>
                      <a:pt x="66950" y="72510"/>
                    </a:lnTo>
                    <a:lnTo>
                      <a:pt x="68400" y="71180"/>
                    </a:lnTo>
                    <a:lnTo>
                      <a:pt x="69851" y="69851"/>
                    </a:lnTo>
                    <a:lnTo>
                      <a:pt x="71180" y="68401"/>
                    </a:lnTo>
                    <a:lnTo>
                      <a:pt x="72509" y="66951"/>
                    </a:lnTo>
                    <a:lnTo>
                      <a:pt x="73718" y="65380"/>
                    </a:lnTo>
                    <a:lnTo>
                      <a:pt x="74805" y="63808"/>
                    </a:lnTo>
                    <a:lnTo>
                      <a:pt x="75893" y="62117"/>
                    </a:lnTo>
                    <a:lnTo>
                      <a:pt x="76860" y="60425"/>
                    </a:lnTo>
                    <a:lnTo>
                      <a:pt x="77827" y="58612"/>
                    </a:lnTo>
                    <a:lnTo>
                      <a:pt x="78552" y="56799"/>
                    </a:lnTo>
                    <a:lnTo>
                      <a:pt x="79277" y="54987"/>
                    </a:lnTo>
                    <a:lnTo>
                      <a:pt x="80002" y="53053"/>
                    </a:lnTo>
                    <a:lnTo>
                      <a:pt x="80485" y="51119"/>
                    </a:lnTo>
                    <a:lnTo>
                      <a:pt x="80969" y="49186"/>
                    </a:lnTo>
                    <a:lnTo>
                      <a:pt x="81331" y="47132"/>
                    </a:lnTo>
                    <a:lnTo>
                      <a:pt x="81573" y="45077"/>
                    </a:lnTo>
                    <a:lnTo>
                      <a:pt x="81815" y="43023"/>
                    </a:lnTo>
                    <a:lnTo>
                      <a:pt x="81815" y="40847"/>
                    </a:lnTo>
                    <a:lnTo>
                      <a:pt x="81815" y="38793"/>
                    </a:lnTo>
                    <a:lnTo>
                      <a:pt x="81573" y="36739"/>
                    </a:lnTo>
                    <a:lnTo>
                      <a:pt x="81331" y="34684"/>
                    </a:lnTo>
                    <a:lnTo>
                      <a:pt x="80969" y="32630"/>
                    </a:lnTo>
                    <a:lnTo>
                      <a:pt x="80485" y="30696"/>
                    </a:lnTo>
                    <a:lnTo>
                      <a:pt x="80002" y="28763"/>
                    </a:lnTo>
                    <a:lnTo>
                      <a:pt x="79277" y="26829"/>
                    </a:lnTo>
                    <a:lnTo>
                      <a:pt x="78552" y="25016"/>
                    </a:lnTo>
                    <a:lnTo>
                      <a:pt x="77827" y="23204"/>
                    </a:lnTo>
                    <a:lnTo>
                      <a:pt x="76860" y="21391"/>
                    </a:lnTo>
                    <a:lnTo>
                      <a:pt x="75893" y="19699"/>
                    </a:lnTo>
                    <a:lnTo>
                      <a:pt x="74805" y="18007"/>
                    </a:lnTo>
                    <a:lnTo>
                      <a:pt x="73718" y="16436"/>
                    </a:lnTo>
                    <a:lnTo>
                      <a:pt x="72509" y="14865"/>
                    </a:lnTo>
                    <a:lnTo>
                      <a:pt x="71180" y="13415"/>
                    </a:lnTo>
                    <a:lnTo>
                      <a:pt x="69851" y="11965"/>
                    </a:lnTo>
                    <a:lnTo>
                      <a:pt x="68400" y="10635"/>
                    </a:lnTo>
                    <a:lnTo>
                      <a:pt x="66950" y="9306"/>
                    </a:lnTo>
                    <a:lnTo>
                      <a:pt x="65379" y="8098"/>
                    </a:lnTo>
                    <a:lnTo>
                      <a:pt x="63808" y="7010"/>
                    </a:lnTo>
                    <a:lnTo>
                      <a:pt x="62116" y="5922"/>
                    </a:lnTo>
                    <a:lnTo>
                      <a:pt x="60425" y="4956"/>
                    </a:lnTo>
                    <a:lnTo>
                      <a:pt x="58612" y="3989"/>
                    </a:lnTo>
                    <a:lnTo>
                      <a:pt x="56799" y="3143"/>
                    </a:lnTo>
                    <a:lnTo>
                      <a:pt x="54986" y="2418"/>
                    </a:lnTo>
                    <a:lnTo>
                      <a:pt x="53053" y="1814"/>
                    </a:lnTo>
                    <a:lnTo>
                      <a:pt x="51119" y="1209"/>
                    </a:lnTo>
                    <a:lnTo>
                      <a:pt x="49186" y="847"/>
                    </a:lnTo>
                    <a:lnTo>
                      <a:pt x="47131" y="484"/>
                    </a:lnTo>
                    <a:lnTo>
                      <a:pt x="45077" y="122"/>
                    </a:lnTo>
                    <a:lnTo>
                      <a:pt x="4302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5007;p57">
                <a:extLst>
                  <a:ext uri="{FF2B5EF4-FFF2-40B4-BE49-F238E27FC236}">
                    <a16:creationId xmlns:a16="http://schemas.microsoft.com/office/drawing/2014/main" id="{1591BEB1-D464-4E54-B9CC-CBD727B03CB7}"/>
                  </a:ext>
                </a:extLst>
              </p:cNvPr>
              <p:cNvSpPr/>
              <p:nvPr/>
            </p:nvSpPr>
            <p:spPr>
              <a:xfrm>
                <a:off x="5112217" y="1814358"/>
                <a:ext cx="178856" cy="181143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427" extrusionOk="0">
                    <a:moveTo>
                      <a:pt x="847" y="1"/>
                    </a:moveTo>
                    <a:lnTo>
                      <a:pt x="1" y="9427"/>
                    </a:lnTo>
                    <a:lnTo>
                      <a:pt x="9306" y="9427"/>
                    </a:lnTo>
                    <a:lnTo>
                      <a:pt x="83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5008;p57">
                <a:extLst>
                  <a:ext uri="{FF2B5EF4-FFF2-40B4-BE49-F238E27FC236}">
                    <a16:creationId xmlns:a16="http://schemas.microsoft.com/office/drawing/2014/main" id="{62633A4D-0A17-4C49-874D-F3F84EDC059C}"/>
                  </a:ext>
                </a:extLst>
              </p:cNvPr>
              <p:cNvSpPr/>
              <p:nvPr/>
            </p:nvSpPr>
            <p:spPr>
              <a:xfrm>
                <a:off x="4661686" y="1904919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6526" y="1"/>
                    </a:moveTo>
                    <a:lnTo>
                      <a:pt x="0" y="3747"/>
                    </a:lnTo>
                    <a:lnTo>
                      <a:pt x="3868" y="12327"/>
                    </a:lnTo>
                    <a:lnTo>
                      <a:pt x="11964" y="7614"/>
                    </a:lnTo>
                    <a:lnTo>
                      <a:pt x="6526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5009;p57">
                <a:extLst>
                  <a:ext uri="{FF2B5EF4-FFF2-40B4-BE49-F238E27FC236}">
                    <a16:creationId xmlns:a16="http://schemas.microsoft.com/office/drawing/2014/main" id="{5D0B414A-DBC9-4B7C-90F1-F470E4723B0B}"/>
                  </a:ext>
                </a:extLst>
              </p:cNvPr>
              <p:cNvSpPr/>
              <p:nvPr/>
            </p:nvSpPr>
            <p:spPr>
              <a:xfrm>
                <a:off x="4308819" y="2227699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3747" y="1"/>
                    </a:moveTo>
                    <a:lnTo>
                      <a:pt x="1" y="6406"/>
                    </a:lnTo>
                    <a:lnTo>
                      <a:pt x="7614" y="11965"/>
                    </a:lnTo>
                    <a:lnTo>
                      <a:pt x="12327" y="3868"/>
                    </a:lnTo>
                    <a:lnTo>
                      <a:pt x="374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5010;p57">
                <a:extLst>
                  <a:ext uri="{FF2B5EF4-FFF2-40B4-BE49-F238E27FC236}">
                    <a16:creationId xmlns:a16="http://schemas.microsoft.com/office/drawing/2014/main" id="{0DD11A85-CEC5-4666-9628-48BEFE6D8EC2}"/>
                  </a:ext>
                </a:extLst>
              </p:cNvPr>
              <p:cNvSpPr/>
              <p:nvPr/>
            </p:nvSpPr>
            <p:spPr>
              <a:xfrm>
                <a:off x="4215922" y="2675877"/>
                <a:ext cx="181162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9306" extrusionOk="0">
                    <a:moveTo>
                      <a:pt x="9427" y="0"/>
                    </a:moveTo>
                    <a:lnTo>
                      <a:pt x="1" y="846"/>
                    </a:lnTo>
                    <a:lnTo>
                      <a:pt x="1" y="8339"/>
                    </a:lnTo>
                    <a:lnTo>
                      <a:pt x="9427" y="9306"/>
                    </a:lnTo>
                    <a:lnTo>
                      <a:pt x="942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5011;p57">
                <a:extLst>
                  <a:ext uri="{FF2B5EF4-FFF2-40B4-BE49-F238E27FC236}">
                    <a16:creationId xmlns:a16="http://schemas.microsoft.com/office/drawing/2014/main" id="{00506C84-C9FA-4FD7-A8D2-23AB0788C669}"/>
                  </a:ext>
                </a:extLst>
              </p:cNvPr>
              <p:cNvSpPr/>
              <p:nvPr/>
            </p:nvSpPr>
            <p:spPr>
              <a:xfrm>
                <a:off x="4306494" y="3072961"/>
                <a:ext cx="236911" cy="229912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1965" extrusionOk="0">
                    <a:moveTo>
                      <a:pt x="7614" y="0"/>
                    </a:moveTo>
                    <a:lnTo>
                      <a:pt x="1" y="5559"/>
                    </a:lnTo>
                    <a:lnTo>
                      <a:pt x="3747" y="11964"/>
                    </a:lnTo>
                    <a:lnTo>
                      <a:pt x="12327" y="8097"/>
                    </a:lnTo>
                    <a:lnTo>
                      <a:pt x="7614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5012;p57">
                <a:extLst>
                  <a:ext uri="{FF2B5EF4-FFF2-40B4-BE49-F238E27FC236}">
                    <a16:creationId xmlns:a16="http://schemas.microsoft.com/office/drawing/2014/main" id="{68284033-591F-49FB-9D70-B5562F35E9B8}"/>
                  </a:ext>
                </a:extLst>
              </p:cNvPr>
              <p:cNvSpPr/>
              <p:nvPr/>
            </p:nvSpPr>
            <p:spPr>
              <a:xfrm>
                <a:off x="4629306" y="3391090"/>
                <a:ext cx="229936" cy="234561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207" extrusionOk="0">
                    <a:moveTo>
                      <a:pt x="3868" y="0"/>
                    </a:moveTo>
                    <a:lnTo>
                      <a:pt x="1" y="8460"/>
                    </a:lnTo>
                    <a:lnTo>
                      <a:pt x="6406" y="12206"/>
                    </a:lnTo>
                    <a:lnTo>
                      <a:pt x="11965" y="4593"/>
                    </a:lnTo>
                    <a:lnTo>
                      <a:pt x="386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5013;p57">
                <a:extLst>
                  <a:ext uri="{FF2B5EF4-FFF2-40B4-BE49-F238E27FC236}">
                    <a16:creationId xmlns:a16="http://schemas.microsoft.com/office/drawing/2014/main" id="{E3332FAB-9196-4A35-B09B-4245415A73A7}"/>
                  </a:ext>
                </a:extLst>
              </p:cNvPr>
              <p:cNvSpPr/>
              <p:nvPr/>
            </p:nvSpPr>
            <p:spPr>
              <a:xfrm>
                <a:off x="5077531" y="3539701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1"/>
                    </a:moveTo>
                    <a:lnTo>
                      <a:pt x="846" y="9306"/>
                    </a:lnTo>
                    <a:lnTo>
                      <a:pt x="8339" y="9306"/>
                    </a:lnTo>
                    <a:lnTo>
                      <a:pt x="9305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5014;p57">
                <a:extLst>
                  <a:ext uri="{FF2B5EF4-FFF2-40B4-BE49-F238E27FC236}">
                    <a16:creationId xmlns:a16="http://schemas.microsoft.com/office/drawing/2014/main" id="{973C5367-B6A1-4F7B-BC3E-783A7E20C33F}"/>
                  </a:ext>
                </a:extLst>
              </p:cNvPr>
              <p:cNvSpPr/>
              <p:nvPr/>
            </p:nvSpPr>
            <p:spPr>
              <a:xfrm>
                <a:off x="5474657" y="3393415"/>
                <a:ext cx="229917" cy="234542"/>
              </a:xfrm>
              <a:custGeom>
                <a:avLst/>
                <a:gdLst/>
                <a:ahLst/>
                <a:cxnLst/>
                <a:rect l="l" t="t" r="r" b="b"/>
                <a:pathLst>
                  <a:path w="11964" h="12206" extrusionOk="0">
                    <a:moveTo>
                      <a:pt x="8097" y="0"/>
                    </a:moveTo>
                    <a:lnTo>
                      <a:pt x="0" y="4593"/>
                    </a:lnTo>
                    <a:lnTo>
                      <a:pt x="5559" y="12206"/>
                    </a:lnTo>
                    <a:lnTo>
                      <a:pt x="11964" y="8460"/>
                    </a:lnTo>
                    <a:lnTo>
                      <a:pt x="809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5015;p57">
                <a:extLst>
                  <a:ext uri="{FF2B5EF4-FFF2-40B4-BE49-F238E27FC236}">
                    <a16:creationId xmlns:a16="http://schemas.microsoft.com/office/drawing/2014/main" id="{2F4AF448-1D1A-49E6-8951-B36A01DCACFA}"/>
                  </a:ext>
                </a:extLst>
              </p:cNvPr>
              <p:cNvSpPr/>
              <p:nvPr/>
            </p:nvSpPr>
            <p:spPr>
              <a:xfrm>
                <a:off x="5790494" y="3077611"/>
                <a:ext cx="236892" cy="229892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1964" extrusionOk="0">
                    <a:moveTo>
                      <a:pt x="4713" y="0"/>
                    </a:moveTo>
                    <a:lnTo>
                      <a:pt x="0" y="8097"/>
                    </a:lnTo>
                    <a:lnTo>
                      <a:pt x="8581" y="11964"/>
                    </a:lnTo>
                    <a:lnTo>
                      <a:pt x="12327" y="5438"/>
                    </a:ln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5016;p57">
                <a:extLst>
                  <a:ext uri="{FF2B5EF4-FFF2-40B4-BE49-F238E27FC236}">
                    <a16:creationId xmlns:a16="http://schemas.microsoft.com/office/drawing/2014/main" id="{81F92524-421C-4823-A386-BEB209270FB3}"/>
                  </a:ext>
                </a:extLst>
              </p:cNvPr>
              <p:cNvSpPr/>
              <p:nvPr/>
            </p:nvSpPr>
            <p:spPr>
              <a:xfrm>
                <a:off x="5941446" y="2680527"/>
                <a:ext cx="178836" cy="178818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9306" extrusionOk="0">
                    <a:moveTo>
                      <a:pt x="0" y="0"/>
                    </a:moveTo>
                    <a:lnTo>
                      <a:pt x="0" y="9305"/>
                    </a:lnTo>
                    <a:lnTo>
                      <a:pt x="9306" y="8339"/>
                    </a:lnTo>
                    <a:lnTo>
                      <a:pt x="9306" y="8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5017;p57">
                <a:extLst>
                  <a:ext uri="{FF2B5EF4-FFF2-40B4-BE49-F238E27FC236}">
                    <a16:creationId xmlns:a16="http://schemas.microsoft.com/office/drawing/2014/main" id="{A2644108-8E07-4BF1-9AAC-6F2E8D5C910C}"/>
                  </a:ext>
                </a:extLst>
              </p:cNvPr>
              <p:cNvSpPr/>
              <p:nvPr/>
            </p:nvSpPr>
            <p:spPr>
              <a:xfrm>
                <a:off x="5792819" y="2230024"/>
                <a:ext cx="236892" cy="232236"/>
              </a:xfrm>
              <a:custGeom>
                <a:avLst/>
                <a:gdLst/>
                <a:ahLst/>
                <a:cxnLst/>
                <a:rect l="l" t="t" r="r" b="b"/>
                <a:pathLst>
                  <a:path w="12327" h="12086" extrusionOk="0">
                    <a:moveTo>
                      <a:pt x="8580" y="1"/>
                    </a:moveTo>
                    <a:lnTo>
                      <a:pt x="0" y="3868"/>
                    </a:lnTo>
                    <a:lnTo>
                      <a:pt x="4713" y="12085"/>
                    </a:lnTo>
                    <a:lnTo>
                      <a:pt x="12327" y="6526"/>
                    </a:lnTo>
                    <a:lnTo>
                      <a:pt x="858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5018;p57">
                <a:extLst>
                  <a:ext uri="{FF2B5EF4-FFF2-40B4-BE49-F238E27FC236}">
                    <a16:creationId xmlns:a16="http://schemas.microsoft.com/office/drawing/2014/main" id="{39CA62C4-E8E4-4EB4-B4A8-18EE77BD164F}"/>
                  </a:ext>
                </a:extLst>
              </p:cNvPr>
              <p:cNvSpPr/>
              <p:nvPr/>
            </p:nvSpPr>
            <p:spPr>
              <a:xfrm>
                <a:off x="5509343" y="1907245"/>
                <a:ext cx="229936" cy="236886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12328" extrusionOk="0">
                    <a:moveTo>
                      <a:pt x="5439" y="1"/>
                    </a:moveTo>
                    <a:lnTo>
                      <a:pt x="1" y="7614"/>
                    </a:lnTo>
                    <a:lnTo>
                      <a:pt x="8098" y="12327"/>
                    </a:lnTo>
                    <a:lnTo>
                      <a:pt x="11965" y="3747"/>
                    </a:lnTo>
                    <a:lnTo>
                      <a:pt x="5439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1" name="Google Shape;5022;p57">
                <a:extLst>
                  <a:ext uri="{FF2B5EF4-FFF2-40B4-BE49-F238E27FC236}">
                    <a16:creationId xmlns:a16="http://schemas.microsoft.com/office/drawing/2014/main" id="{256668B4-8C3A-47E2-89A0-E1D01BC2257F}"/>
                  </a:ext>
                </a:extLst>
              </p:cNvPr>
              <p:cNvGrpSpPr/>
              <p:nvPr/>
            </p:nvGrpSpPr>
            <p:grpSpPr>
              <a:xfrm>
                <a:off x="5641160" y="1116334"/>
                <a:ext cx="1219263" cy="1219136"/>
                <a:chOff x="5325748" y="1669038"/>
                <a:chExt cx="1282085" cy="1282086"/>
              </a:xfrm>
            </p:grpSpPr>
            <p:sp>
              <p:nvSpPr>
                <p:cNvPr id="712" name="Google Shape;5030;p57">
                  <a:extLst>
                    <a:ext uri="{FF2B5EF4-FFF2-40B4-BE49-F238E27FC236}">
                      <a16:creationId xmlns:a16="http://schemas.microsoft.com/office/drawing/2014/main" id="{815C8EDD-2FCF-4F5F-9BB4-E5E76EF147C9}"/>
                    </a:ext>
                  </a:extLst>
                </p:cNvPr>
                <p:cNvSpPr/>
                <p:nvPr/>
              </p:nvSpPr>
              <p:spPr>
                <a:xfrm>
                  <a:off x="5450287" y="1791132"/>
                  <a:ext cx="1050103" cy="1050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66" h="51966" extrusionOk="0">
                      <a:moveTo>
                        <a:pt x="27191" y="13898"/>
                      </a:moveTo>
                      <a:lnTo>
                        <a:pt x="28400" y="14140"/>
                      </a:lnTo>
                      <a:lnTo>
                        <a:pt x="29608" y="14381"/>
                      </a:lnTo>
                      <a:lnTo>
                        <a:pt x="30696" y="14865"/>
                      </a:lnTo>
                      <a:lnTo>
                        <a:pt x="31783" y="15348"/>
                      </a:lnTo>
                      <a:lnTo>
                        <a:pt x="32750" y="15953"/>
                      </a:lnTo>
                      <a:lnTo>
                        <a:pt x="33717" y="16678"/>
                      </a:lnTo>
                      <a:lnTo>
                        <a:pt x="34563" y="17403"/>
                      </a:lnTo>
                      <a:lnTo>
                        <a:pt x="35288" y="18249"/>
                      </a:lnTo>
                      <a:lnTo>
                        <a:pt x="36013" y="19215"/>
                      </a:lnTo>
                      <a:lnTo>
                        <a:pt x="36617" y="20182"/>
                      </a:lnTo>
                      <a:lnTo>
                        <a:pt x="37101" y="21270"/>
                      </a:lnTo>
                      <a:lnTo>
                        <a:pt x="37584" y="22357"/>
                      </a:lnTo>
                      <a:lnTo>
                        <a:pt x="37826" y="23566"/>
                      </a:lnTo>
                      <a:lnTo>
                        <a:pt x="38068" y="24774"/>
                      </a:lnTo>
                      <a:lnTo>
                        <a:pt x="38068" y="25983"/>
                      </a:lnTo>
                      <a:lnTo>
                        <a:pt x="38068" y="27191"/>
                      </a:lnTo>
                      <a:lnTo>
                        <a:pt x="37826" y="28400"/>
                      </a:lnTo>
                      <a:lnTo>
                        <a:pt x="37584" y="29608"/>
                      </a:lnTo>
                      <a:lnTo>
                        <a:pt x="37101" y="30696"/>
                      </a:lnTo>
                      <a:lnTo>
                        <a:pt x="36617" y="31784"/>
                      </a:lnTo>
                      <a:lnTo>
                        <a:pt x="36013" y="32750"/>
                      </a:lnTo>
                      <a:lnTo>
                        <a:pt x="35288" y="33717"/>
                      </a:lnTo>
                      <a:lnTo>
                        <a:pt x="34563" y="34563"/>
                      </a:lnTo>
                      <a:lnTo>
                        <a:pt x="33717" y="35409"/>
                      </a:lnTo>
                      <a:lnTo>
                        <a:pt x="32750" y="36013"/>
                      </a:lnTo>
                      <a:lnTo>
                        <a:pt x="31783" y="36617"/>
                      </a:lnTo>
                      <a:lnTo>
                        <a:pt x="30696" y="37222"/>
                      </a:lnTo>
                      <a:lnTo>
                        <a:pt x="29608" y="37584"/>
                      </a:lnTo>
                      <a:lnTo>
                        <a:pt x="28400" y="37826"/>
                      </a:lnTo>
                      <a:lnTo>
                        <a:pt x="27191" y="38068"/>
                      </a:lnTo>
                      <a:lnTo>
                        <a:pt x="25983" y="38189"/>
                      </a:lnTo>
                      <a:lnTo>
                        <a:pt x="24774" y="38068"/>
                      </a:lnTo>
                      <a:lnTo>
                        <a:pt x="23566" y="37826"/>
                      </a:lnTo>
                      <a:lnTo>
                        <a:pt x="22357" y="37584"/>
                      </a:lnTo>
                      <a:lnTo>
                        <a:pt x="21270" y="37222"/>
                      </a:lnTo>
                      <a:lnTo>
                        <a:pt x="20182" y="36617"/>
                      </a:lnTo>
                      <a:lnTo>
                        <a:pt x="19215" y="36013"/>
                      </a:lnTo>
                      <a:lnTo>
                        <a:pt x="18249" y="35409"/>
                      </a:lnTo>
                      <a:lnTo>
                        <a:pt x="17403" y="34563"/>
                      </a:lnTo>
                      <a:lnTo>
                        <a:pt x="16557" y="33717"/>
                      </a:lnTo>
                      <a:lnTo>
                        <a:pt x="15952" y="32750"/>
                      </a:lnTo>
                      <a:lnTo>
                        <a:pt x="15348" y="31784"/>
                      </a:lnTo>
                      <a:lnTo>
                        <a:pt x="14744" y="30696"/>
                      </a:lnTo>
                      <a:lnTo>
                        <a:pt x="14381" y="29608"/>
                      </a:lnTo>
                      <a:lnTo>
                        <a:pt x="14140" y="28400"/>
                      </a:lnTo>
                      <a:lnTo>
                        <a:pt x="13898" y="27191"/>
                      </a:lnTo>
                      <a:lnTo>
                        <a:pt x="13898" y="25983"/>
                      </a:lnTo>
                      <a:lnTo>
                        <a:pt x="13898" y="24774"/>
                      </a:lnTo>
                      <a:lnTo>
                        <a:pt x="14140" y="23566"/>
                      </a:lnTo>
                      <a:lnTo>
                        <a:pt x="14381" y="22357"/>
                      </a:lnTo>
                      <a:lnTo>
                        <a:pt x="14744" y="21270"/>
                      </a:lnTo>
                      <a:lnTo>
                        <a:pt x="15348" y="20182"/>
                      </a:lnTo>
                      <a:lnTo>
                        <a:pt x="15952" y="19215"/>
                      </a:lnTo>
                      <a:lnTo>
                        <a:pt x="16557" y="18249"/>
                      </a:lnTo>
                      <a:lnTo>
                        <a:pt x="17403" y="17403"/>
                      </a:lnTo>
                      <a:lnTo>
                        <a:pt x="18249" y="16678"/>
                      </a:lnTo>
                      <a:lnTo>
                        <a:pt x="19215" y="15953"/>
                      </a:lnTo>
                      <a:lnTo>
                        <a:pt x="20182" y="15348"/>
                      </a:lnTo>
                      <a:lnTo>
                        <a:pt x="21270" y="14865"/>
                      </a:lnTo>
                      <a:lnTo>
                        <a:pt x="22357" y="14381"/>
                      </a:lnTo>
                      <a:lnTo>
                        <a:pt x="23566" y="14140"/>
                      </a:lnTo>
                      <a:lnTo>
                        <a:pt x="24774" y="13898"/>
                      </a:lnTo>
                      <a:close/>
                      <a:moveTo>
                        <a:pt x="25983" y="1"/>
                      </a:moveTo>
                      <a:lnTo>
                        <a:pt x="23324" y="121"/>
                      </a:lnTo>
                      <a:lnTo>
                        <a:pt x="20786" y="484"/>
                      </a:lnTo>
                      <a:lnTo>
                        <a:pt x="18249" y="1209"/>
                      </a:lnTo>
                      <a:lnTo>
                        <a:pt x="15832" y="2055"/>
                      </a:lnTo>
                      <a:lnTo>
                        <a:pt x="13536" y="3143"/>
                      </a:lnTo>
                      <a:lnTo>
                        <a:pt x="11481" y="4472"/>
                      </a:lnTo>
                      <a:lnTo>
                        <a:pt x="9427" y="5922"/>
                      </a:lnTo>
                      <a:lnTo>
                        <a:pt x="7614" y="7614"/>
                      </a:lnTo>
                      <a:lnTo>
                        <a:pt x="5922" y="9427"/>
                      </a:lnTo>
                      <a:lnTo>
                        <a:pt x="4472" y="11481"/>
                      </a:lnTo>
                      <a:lnTo>
                        <a:pt x="3143" y="13656"/>
                      </a:lnTo>
                      <a:lnTo>
                        <a:pt x="2055" y="15832"/>
                      </a:lnTo>
                      <a:lnTo>
                        <a:pt x="1209" y="18249"/>
                      </a:lnTo>
                      <a:lnTo>
                        <a:pt x="484" y="20786"/>
                      </a:lnTo>
                      <a:lnTo>
                        <a:pt x="121" y="23324"/>
                      </a:lnTo>
                      <a:lnTo>
                        <a:pt x="1" y="25983"/>
                      </a:lnTo>
                      <a:lnTo>
                        <a:pt x="121" y="28642"/>
                      </a:lnTo>
                      <a:lnTo>
                        <a:pt x="484" y="31179"/>
                      </a:lnTo>
                      <a:lnTo>
                        <a:pt x="1209" y="33717"/>
                      </a:lnTo>
                      <a:lnTo>
                        <a:pt x="2055" y="36134"/>
                      </a:lnTo>
                      <a:lnTo>
                        <a:pt x="3143" y="38430"/>
                      </a:lnTo>
                      <a:lnTo>
                        <a:pt x="4472" y="40485"/>
                      </a:lnTo>
                      <a:lnTo>
                        <a:pt x="5922" y="42539"/>
                      </a:lnTo>
                      <a:lnTo>
                        <a:pt x="7614" y="44352"/>
                      </a:lnTo>
                      <a:lnTo>
                        <a:pt x="9427" y="46044"/>
                      </a:lnTo>
                      <a:lnTo>
                        <a:pt x="11481" y="47494"/>
                      </a:lnTo>
                      <a:lnTo>
                        <a:pt x="13536" y="48823"/>
                      </a:lnTo>
                      <a:lnTo>
                        <a:pt x="15832" y="49911"/>
                      </a:lnTo>
                      <a:lnTo>
                        <a:pt x="18249" y="50757"/>
                      </a:lnTo>
                      <a:lnTo>
                        <a:pt x="20786" y="51482"/>
                      </a:lnTo>
                      <a:lnTo>
                        <a:pt x="23324" y="51844"/>
                      </a:lnTo>
                      <a:lnTo>
                        <a:pt x="25983" y="51965"/>
                      </a:lnTo>
                      <a:lnTo>
                        <a:pt x="28641" y="51844"/>
                      </a:lnTo>
                      <a:lnTo>
                        <a:pt x="31179" y="51482"/>
                      </a:lnTo>
                      <a:lnTo>
                        <a:pt x="33717" y="50878"/>
                      </a:lnTo>
                      <a:lnTo>
                        <a:pt x="36134" y="49911"/>
                      </a:lnTo>
                      <a:lnTo>
                        <a:pt x="38309" y="48823"/>
                      </a:lnTo>
                      <a:lnTo>
                        <a:pt x="40485" y="47494"/>
                      </a:lnTo>
                      <a:lnTo>
                        <a:pt x="42539" y="46044"/>
                      </a:lnTo>
                      <a:lnTo>
                        <a:pt x="44352" y="44352"/>
                      </a:lnTo>
                      <a:lnTo>
                        <a:pt x="46043" y="42539"/>
                      </a:lnTo>
                      <a:lnTo>
                        <a:pt x="47494" y="40485"/>
                      </a:lnTo>
                      <a:lnTo>
                        <a:pt x="48823" y="38430"/>
                      </a:lnTo>
                      <a:lnTo>
                        <a:pt x="49911" y="36134"/>
                      </a:lnTo>
                      <a:lnTo>
                        <a:pt x="50757" y="33717"/>
                      </a:lnTo>
                      <a:lnTo>
                        <a:pt x="51482" y="31179"/>
                      </a:lnTo>
                      <a:lnTo>
                        <a:pt x="51844" y="28642"/>
                      </a:lnTo>
                      <a:lnTo>
                        <a:pt x="51965" y="25983"/>
                      </a:lnTo>
                      <a:lnTo>
                        <a:pt x="51844" y="23324"/>
                      </a:lnTo>
                      <a:lnTo>
                        <a:pt x="51482" y="20786"/>
                      </a:lnTo>
                      <a:lnTo>
                        <a:pt x="50757" y="18249"/>
                      </a:lnTo>
                      <a:lnTo>
                        <a:pt x="49911" y="15832"/>
                      </a:lnTo>
                      <a:lnTo>
                        <a:pt x="48823" y="13656"/>
                      </a:lnTo>
                      <a:lnTo>
                        <a:pt x="47494" y="11481"/>
                      </a:lnTo>
                      <a:lnTo>
                        <a:pt x="46043" y="9427"/>
                      </a:lnTo>
                      <a:lnTo>
                        <a:pt x="44352" y="7614"/>
                      </a:lnTo>
                      <a:lnTo>
                        <a:pt x="42539" y="5922"/>
                      </a:lnTo>
                      <a:lnTo>
                        <a:pt x="40485" y="4472"/>
                      </a:lnTo>
                      <a:lnTo>
                        <a:pt x="38309" y="3143"/>
                      </a:lnTo>
                      <a:lnTo>
                        <a:pt x="36134" y="2055"/>
                      </a:lnTo>
                      <a:lnTo>
                        <a:pt x="33717" y="1209"/>
                      </a:lnTo>
                      <a:lnTo>
                        <a:pt x="31179" y="484"/>
                      </a:lnTo>
                      <a:lnTo>
                        <a:pt x="28641" y="121"/>
                      </a:lnTo>
                      <a:lnTo>
                        <a:pt x="25983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5031;p57">
                  <a:extLst>
                    <a:ext uri="{FF2B5EF4-FFF2-40B4-BE49-F238E27FC236}">
                      <a16:creationId xmlns:a16="http://schemas.microsoft.com/office/drawing/2014/main" id="{3171BACF-26D3-4A13-B4B8-BDC6A425B958}"/>
                    </a:ext>
                  </a:extLst>
                </p:cNvPr>
                <p:cNvSpPr/>
                <p:nvPr/>
              </p:nvSpPr>
              <p:spPr>
                <a:xfrm>
                  <a:off x="5875210" y="1669038"/>
                  <a:ext cx="200256" cy="14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0" h="7131" extrusionOk="0">
                      <a:moveTo>
                        <a:pt x="483" y="0"/>
                      </a:moveTo>
                      <a:lnTo>
                        <a:pt x="0" y="7130"/>
                      </a:lnTo>
                      <a:lnTo>
                        <a:pt x="9910" y="7130"/>
                      </a:lnTo>
                      <a:lnTo>
                        <a:pt x="9426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5032;p57">
                  <a:extLst>
                    <a:ext uri="{FF2B5EF4-FFF2-40B4-BE49-F238E27FC236}">
                      <a16:creationId xmlns:a16="http://schemas.microsoft.com/office/drawing/2014/main" id="{DBE2E4E1-9439-4BAB-AD1A-1A964A3A0728}"/>
                    </a:ext>
                  </a:extLst>
                </p:cNvPr>
                <p:cNvSpPr/>
                <p:nvPr/>
              </p:nvSpPr>
              <p:spPr>
                <a:xfrm>
                  <a:off x="5455177" y="1788687"/>
                  <a:ext cx="236893" cy="234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603" extrusionOk="0">
                      <a:moveTo>
                        <a:pt x="6284" y="1"/>
                      </a:moveTo>
                      <a:lnTo>
                        <a:pt x="0" y="6285"/>
                      </a:lnTo>
                      <a:lnTo>
                        <a:pt x="4593" y="11602"/>
                      </a:lnTo>
                      <a:lnTo>
                        <a:pt x="11723" y="4593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5033;p57">
                  <a:extLst>
                    <a:ext uri="{FF2B5EF4-FFF2-40B4-BE49-F238E27FC236}">
                      <a16:creationId xmlns:a16="http://schemas.microsoft.com/office/drawing/2014/main" id="{397B0D13-2CFE-45A0-920D-D569EACE6D51}"/>
                    </a:ext>
                  </a:extLst>
                </p:cNvPr>
                <p:cNvSpPr/>
                <p:nvPr/>
              </p:nvSpPr>
              <p:spPr>
                <a:xfrm>
                  <a:off x="5325748" y="2201405"/>
                  <a:ext cx="141655" cy="20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10031" extrusionOk="0">
                      <a:moveTo>
                        <a:pt x="7010" y="0"/>
                      </a:moveTo>
                      <a:lnTo>
                        <a:pt x="0" y="483"/>
                      </a:lnTo>
                      <a:lnTo>
                        <a:pt x="0" y="9426"/>
                      </a:lnTo>
                      <a:lnTo>
                        <a:pt x="7010" y="10030"/>
                      </a:lnTo>
                      <a:lnTo>
                        <a:pt x="7010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5034;p57">
                  <a:extLst>
                    <a:ext uri="{FF2B5EF4-FFF2-40B4-BE49-F238E27FC236}">
                      <a16:creationId xmlns:a16="http://schemas.microsoft.com/office/drawing/2014/main" id="{2E8CC1E0-C375-4572-8862-653E7A0B19D1}"/>
                    </a:ext>
                  </a:extLst>
                </p:cNvPr>
                <p:cNvSpPr/>
                <p:nvPr/>
              </p:nvSpPr>
              <p:spPr>
                <a:xfrm>
                  <a:off x="5442972" y="2584802"/>
                  <a:ext cx="236893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3" h="11723" extrusionOk="0">
                      <a:moveTo>
                        <a:pt x="4592" y="0"/>
                      </a:moveTo>
                      <a:lnTo>
                        <a:pt x="0" y="5438"/>
                      </a:lnTo>
                      <a:lnTo>
                        <a:pt x="6284" y="11722"/>
                      </a:lnTo>
                      <a:lnTo>
                        <a:pt x="11722" y="7130"/>
                      </a:lnTo>
                      <a:lnTo>
                        <a:pt x="4592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5035;p57">
                  <a:extLst>
                    <a:ext uri="{FF2B5EF4-FFF2-40B4-BE49-F238E27FC236}">
                      <a16:creationId xmlns:a16="http://schemas.microsoft.com/office/drawing/2014/main" id="{2AB5A47C-D8E7-42B1-B5C6-73896038314B}"/>
                    </a:ext>
                  </a:extLst>
                </p:cNvPr>
                <p:cNvSpPr/>
                <p:nvPr/>
              </p:nvSpPr>
              <p:spPr>
                <a:xfrm>
                  <a:off x="5855669" y="2809469"/>
                  <a:ext cx="202701" cy="141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1" h="7010" extrusionOk="0">
                      <a:moveTo>
                        <a:pt x="0" y="0"/>
                      </a:moveTo>
                      <a:lnTo>
                        <a:pt x="605" y="7009"/>
                      </a:lnTo>
                      <a:lnTo>
                        <a:pt x="9426" y="7009"/>
                      </a:lnTo>
                      <a:lnTo>
                        <a:pt x="10031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5036;p57">
                  <a:extLst>
                    <a:ext uri="{FF2B5EF4-FFF2-40B4-BE49-F238E27FC236}">
                      <a16:creationId xmlns:a16="http://schemas.microsoft.com/office/drawing/2014/main" id="{78AB82D0-10AF-4778-ADDC-B99C1AFB7268}"/>
                    </a:ext>
                  </a:extLst>
                </p:cNvPr>
                <p:cNvSpPr/>
                <p:nvPr/>
              </p:nvSpPr>
              <p:spPr>
                <a:xfrm>
                  <a:off x="6241511" y="2597007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7009" y="0"/>
                      </a:moveTo>
                      <a:lnTo>
                        <a:pt x="0" y="7130"/>
                      </a:lnTo>
                      <a:lnTo>
                        <a:pt x="5317" y="11723"/>
                      </a:lnTo>
                      <a:lnTo>
                        <a:pt x="11602" y="5439"/>
                      </a:lnTo>
                      <a:lnTo>
                        <a:pt x="7009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5037;p57">
                  <a:extLst>
                    <a:ext uri="{FF2B5EF4-FFF2-40B4-BE49-F238E27FC236}">
                      <a16:creationId xmlns:a16="http://schemas.microsoft.com/office/drawing/2014/main" id="{AAC8F315-20A5-430E-92D2-65C19551F4E5}"/>
                    </a:ext>
                  </a:extLst>
                </p:cNvPr>
                <p:cNvSpPr/>
                <p:nvPr/>
              </p:nvSpPr>
              <p:spPr>
                <a:xfrm>
                  <a:off x="6463733" y="2218480"/>
                  <a:ext cx="144100" cy="202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1" h="10032" extrusionOk="0">
                      <a:moveTo>
                        <a:pt x="0" y="1"/>
                      </a:moveTo>
                      <a:lnTo>
                        <a:pt x="0" y="10031"/>
                      </a:lnTo>
                      <a:lnTo>
                        <a:pt x="7130" y="9427"/>
                      </a:lnTo>
                      <a:lnTo>
                        <a:pt x="7130" y="605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5038;p57">
                  <a:extLst>
                    <a:ext uri="{FF2B5EF4-FFF2-40B4-BE49-F238E27FC236}">
                      <a16:creationId xmlns:a16="http://schemas.microsoft.com/office/drawing/2014/main" id="{1A1F804A-BBE4-4535-BA32-33A298DD61E2}"/>
                    </a:ext>
                  </a:extLst>
                </p:cNvPr>
                <p:cNvSpPr/>
                <p:nvPr/>
              </p:nvSpPr>
              <p:spPr>
                <a:xfrm>
                  <a:off x="6253717" y="1800913"/>
                  <a:ext cx="234447" cy="23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723" extrusionOk="0">
                      <a:moveTo>
                        <a:pt x="5318" y="0"/>
                      </a:moveTo>
                      <a:lnTo>
                        <a:pt x="0" y="4592"/>
                      </a:lnTo>
                      <a:lnTo>
                        <a:pt x="7010" y="11722"/>
                      </a:lnTo>
                      <a:lnTo>
                        <a:pt x="11602" y="6284"/>
                      </a:lnTo>
                      <a:lnTo>
                        <a:pt x="5318" y="0"/>
                      </a:lnTo>
                      <a:close/>
                    </a:path>
                  </a:pathLst>
                </a:custGeom>
                <a:solidFill>
                  <a:srgbClr val="22514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2" name="Google Shape;5039;p57">
                <a:extLst>
                  <a:ext uri="{FF2B5EF4-FFF2-40B4-BE49-F238E27FC236}">
                    <a16:creationId xmlns:a16="http://schemas.microsoft.com/office/drawing/2014/main" id="{E5443E79-884E-4A04-825C-EDA615AFC031}"/>
                  </a:ext>
                </a:extLst>
              </p:cNvPr>
              <p:cNvGrpSpPr/>
              <p:nvPr/>
            </p:nvGrpSpPr>
            <p:grpSpPr>
              <a:xfrm>
                <a:off x="6122534" y="1593549"/>
                <a:ext cx="273138" cy="273102"/>
                <a:chOff x="6344441" y="751426"/>
                <a:chExt cx="481751" cy="481849"/>
              </a:xfrm>
            </p:grpSpPr>
            <p:sp>
              <p:nvSpPr>
                <p:cNvPr id="704" name="Google Shape;5040;p57">
                  <a:extLst>
                    <a:ext uri="{FF2B5EF4-FFF2-40B4-BE49-F238E27FC236}">
                      <a16:creationId xmlns:a16="http://schemas.microsoft.com/office/drawing/2014/main" id="{D9D05BE1-FAA4-4147-88C9-0A68B057A0C0}"/>
                    </a:ext>
                  </a:extLst>
                </p:cNvPr>
                <p:cNvSpPr/>
                <p:nvPr/>
              </p:nvSpPr>
              <p:spPr>
                <a:xfrm>
                  <a:off x="6486488" y="1118450"/>
                  <a:ext cx="197625" cy="11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5" h="4593" extrusionOk="0">
                      <a:moveTo>
                        <a:pt x="0" y="0"/>
                      </a:moveTo>
                      <a:lnTo>
                        <a:pt x="0" y="566"/>
                      </a:lnTo>
                      <a:cubicBezTo>
                        <a:pt x="3" y="1298"/>
                        <a:pt x="479" y="1949"/>
                        <a:pt x="1178" y="2171"/>
                      </a:cubicBezTo>
                      <a:cubicBezTo>
                        <a:pt x="1407" y="3502"/>
                        <a:pt x="2560" y="4593"/>
                        <a:pt x="3954" y="4593"/>
                      </a:cubicBezTo>
                      <a:cubicBezTo>
                        <a:pt x="5345" y="4593"/>
                        <a:pt x="6499" y="3502"/>
                        <a:pt x="6728" y="2171"/>
                      </a:cubicBezTo>
                      <a:cubicBezTo>
                        <a:pt x="7426" y="1949"/>
                        <a:pt x="7902" y="1298"/>
                        <a:pt x="7905" y="566"/>
                      </a:cubicBezTo>
                      <a:lnTo>
                        <a:pt x="7905" y="0"/>
                      </a:ln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05" name="Google Shape;5041;p57">
                  <a:extLst>
                    <a:ext uri="{FF2B5EF4-FFF2-40B4-BE49-F238E27FC236}">
                      <a16:creationId xmlns:a16="http://schemas.microsoft.com/office/drawing/2014/main" id="{DEC30F71-5C83-4703-B03F-F43E0D398FDB}"/>
                    </a:ext>
                  </a:extLst>
                </p:cNvPr>
                <p:cNvSpPr/>
                <p:nvPr/>
              </p:nvSpPr>
              <p:spPr>
                <a:xfrm>
                  <a:off x="6408339" y="751426"/>
                  <a:ext cx="347299" cy="3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92" h="13553" extrusionOk="0">
                      <a:moveTo>
                        <a:pt x="7080" y="2260"/>
                      </a:moveTo>
                      <a:cubicBezTo>
                        <a:pt x="9574" y="2263"/>
                        <a:pt x="11594" y="4284"/>
                        <a:pt x="11597" y="6777"/>
                      </a:cubicBezTo>
                      <a:cubicBezTo>
                        <a:pt x="11597" y="7090"/>
                        <a:pt x="11344" y="7340"/>
                        <a:pt x="11031" y="7340"/>
                      </a:cubicBezTo>
                      <a:cubicBezTo>
                        <a:pt x="10718" y="7340"/>
                        <a:pt x="10468" y="7090"/>
                        <a:pt x="10468" y="6777"/>
                      </a:cubicBezTo>
                      <a:cubicBezTo>
                        <a:pt x="10465" y="4907"/>
                        <a:pt x="8950" y="3392"/>
                        <a:pt x="7080" y="3389"/>
                      </a:cubicBezTo>
                      <a:cubicBezTo>
                        <a:pt x="6767" y="3389"/>
                        <a:pt x="6514" y="3136"/>
                        <a:pt x="6514" y="2826"/>
                      </a:cubicBezTo>
                      <a:cubicBezTo>
                        <a:pt x="6514" y="2513"/>
                        <a:pt x="6767" y="2260"/>
                        <a:pt x="7080" y="2260"/>
                      </a:cubicBezTo>
                      <a:close/>
                      <a:moveTo>
                        <a:pt x="7070" y="1"/>
                      </a:moveTo>
                      <a:cubicBezTo>
                        <a:pt x="6595" y="1"/>
                        <a:pt x="6111" y="50"/>
                        <a:pt x="5623" y="152"/>
                      </a:cubicBezTo>
                      <a:cubicBezTo>
                        <a:pt x="3075" y="685"/>
                        <a:pt x="1001" y="2754"/>
                        <a:pt x="459" y="5301"/>
                      </a:cubicBezTo>
                      <a:cubicBezTo>
                        <a:pt x="1" y="7469"/>
                        <a:pt x="567" y="9644"/>
                        <a:pt x="2015" y="11270"/>
                      </a:cubicBezTo>
                      <a:cubicBezTo>
                        <a:pt x="2584" y="11908"/>
                        <a:pt x="2952" y="12703"/>
                        <a:pt x="3072" y="13552"/>
                      </a:cubicBezTo>
                      <a:lnTo>
                        <a:pt x="11088" y="13552"/>
                      </a:lnTo>
                      <a:cubicBezTo>
                        <a:pt x="11221" y="12691"/>
                        <a:pt x="11597" y="11887"/>
                        <a:pt x="12175" y="11233"/>
                      </a:cubicBezTo>
                      <a:cubicBezTo>
                        <a:pt x="13259" y="10002"/>
                        <a:pt x="13892" y="8418"/>
                        <a:pt x="13892" y="6777"/>
                      </a:cubicBezTo>
                      <a:cubicBezTo>
                        <a:pt x="13892" y="2969"/>
                        <a:pt x="10766" y="1"/>
                        <a:pt x="7070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06" name="Google Shape;5042;p57">
                  <a:extLst>
                    <a:ext uri="{FF2B5EF4-FFF2-40B4-BE49-F238E27FC236}">
                      <a16:creationId xmlns:a16="http://schemas.microsoft.com/office/drawing/2014/main" id="{69AB19E6-54B4-4F46-85DD-30D8FEC4B9BD}"/>
                    </a:ext>
                  </a:extLst>
                </p:cNvPr>
                <p:cNvSpPr/>
                <p:nvPr/>
              </p:nvSpPr>
              <p:spPr>
                <a:xfrm>
                  <a:off x="6344441" y="920826"/>
                  <a:ext cx="5640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1131" extrusionOk="0">
                      <a:moveTo>
                        <a:pt x="563" y="1"/>
                      </a:moveTo>
                      <a:cubicBezTo>
                        <a:pt x="250" y="1"/>
                        <a:pt x="0" y="254"/>
                        <a:pt x="0" y="567"/>
                      </a:cubicBezTo>
                      <a:cubicBezTo>
                        <a:pt x="0" y="877"/>
                        <a:pt x="250" y="1130"/>
                        <a:pt x="563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07" name="Google Shape;5043;p57">
                  <a:extLst>
                    <a:ext uri="{FF2B5EF4-FFF2-40B4-BE49-F238E27FC236}">
                      <a16:creationId xmlns:a16="http://schemas.microsoft.com/office/drawing/2014/main" id="{22B7823E-BD80-44BA-8840-BC6A666DA0C0}"/>
                    </a:ext>
                  </a:extLst>
                </p:cNvPr>
                <p:cNvSpPr/>
                <p:nvPr/>
              </p:nvSpPr>
              <p:spPr>
                <a:xfrm>
                  <a:off x="6347291" y="826325"/>
                  <a:ext cx="508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923" extrusionOk="0">
                      <a:moveTo>
                        <a:pt x="623" y="0"/>
                      </a:moveTo>
                      <a:cubicBezTo>
                        <a:pt x="478" y="0"/>
                        <a:pt x="333" y="56"/>
                        <a:pt x="224" y="167"/>
                      </a:cubicBezTo>
                      <a:cubicBezTo>
                        <a:pt x="4" y="384"/>
                        <a:pt x="1" y="736"/>
                        <a:pt x="214" y="959"/>
                      </a:cubicBezTo>
                      <a:lnTo>
                        <a:pt x="1015" y="1757"/>
                      </a:lnTo>
                      <a:cubicBezTo>
                        <a:pt x="1125" y="1867"/>
                        <a:pt x="1269" y="1922"/>
                        <a:pt x="1413" y="1922"/>
                      </a:cubicBezTo>
                      <a:cubicBezTo>
                        <a:pt x="1558" y="1922"/>
                        <a:pt x="1702" y="1867"/>
                        <a:pt x="1813" y="1757"/>
                      </a:cubicBezTo>
                      <a:cubicBezTo>
                        <a:pt x="2033" y="1534"/>
                        <a:pt x="2033" y="1179"/>
                        <a:pt x="1813" y="959"/>
                      </a:cubicBezTo>
                      <a:lnTo>
                        <a:pt x="1015" y="158"/>
                      </a:lnTo>
                      <a:cubicBezTo>
                        <a:pt x="906" y="53"/>
                        <a:pt x="764" y="0"/>
                        <a:pt x="623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08" name="Google Shape;5044;p57">
                  <a:extLst>
                    <a:ext uri="{FF2B5EF4-FFF2-40B4-BE49-F238E27FC236}">
                      <a16:creationId xmlns:a16="http://schemas.microsoft.com/office/drawing/2014/main" id="{C601B7CD-532C-4490-9BC1-7CC628BF78A4}"/>
                    </a:ext>
                  </a:extLst>
                </p:cNvPr>
                <p:cNvSpPr/>
                <p:nvPr/>
              </p:nvSpPr>
              <p:spPr>
                <a:xfrm>
                  <a:off x="6347291" y="995701"/>
                  <a:ext cx="50700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916" extrusionOk="0">
                      <a:moveTo>
                        <a:pt x="1405" y="0"/>
                      </a:moveTo>
                      <a:cubicBezTo>
                        <a:pt x="1264" y="0"/>
                        <a:pt x="1124" y="53"/>
                        <a:pt x="1015" y="159"/>
                      </a:cubicBezTo>
                      <a:lnTo>
                        <a:pt x="214" y="960"/>
                      </a:lnTo>
                      <a:cubicBezTo>
                        <a:pt x="1" y="1179"/>
                        <a:pt x="4" y="1532"/>
                        <a:pt x="224" y="1749"/>
                      </a:cubicBezTo>
                      <a:cubicBezTo>
                        <a:pt x="333" y="1860"/>
                        <a:pt x="478" y="1916"/>
                        <a:pt x="623" y="1916"/>
                      </a:cubicBezTo>
                      <a:cubicBezTo>
                        <a:pt x="764" y="1916"/>
                        <a:pt x="906" y="1863"/>
                        <a:pt x="1015" y="1758"/>
                      </a:cubicBezTo>
                      <a:lnTo>
                        <a:pt x="1813" y="960"/>
                      </a:lnTo>
                      <a:cubicBezTo>
                        <a:pt x="2027" y="737"/>
                        <a:pt x="2024" y="384"/>
                        <a:pt x="1804" y="168"/>
                      </a:cubicBezTo>
                      <a:cubicBezTo>
                        <a:pt x="1695" y="56"/>
                        <a:pt x="1550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09" name="Google Shape;5045;p57">
                  <a:extLst>
                    <a:ext uri="{FF2B5EF4-FFF2-40B4-BE49-F238E27FC236}">
                      <a16:creationId xmlns:a16="http://schemas.microsoft.com/office/drawing/2014/main" id="{A583BB64-0722-4A6D-8CFC-A9D999D89A4F}"/>
                    </a:ext>
                  </a:extLst>
                </p:cNvPr>
                <p:cNvSpPr/>
                <p:nvPr/>
              </p:nvSpPr>
              <p:spPr>
                <a:xfrm>
                  <a:off x="6769767" y="920826"/>
                  <a:ext cx="56425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1131" extrusionOk="0">
                      <a:moveTo>
                        <a:pt x="564" y="1"/>
                      </a:moveTo>
                      <a:cubicBezTo>
                        <a:pt x="251" y="1"/>
                        <a:pt x="1" y="254"/>
                        <a:pt x="1" y="567"/>
                      </a:cubicBezTo>
                      <a:cubicBezTo>
                        <a:pt x="1" y="877"/>
                        <a:pt x="251" y="1130"/>
                        <a:pt x="564" y="1130"/>
                      </a:cubicBezTo>
                      <a:lnTo>
                        <a:pt x="1693" y="1130"/>
                      </a:lnTo>
                      <a:cubicBezTo>
                        <a:pt x="2006" y="1130"/>
                        <a:pt x="2256" y="877"/>
                        <a:pt x="2256" y="567"/>
                      </a:cubicBezTo>
                      <a:cubicBezTo>
                        <a:pt x="2256" y="254"/>
                        <a:pt x="2006" y="1"/>
                        <a:pt x="1693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" name="Google Shape;5046;p57">
                  <a:extLst>
                    <a:ext uri="{FF2B5EF4-FFF2-40B4-BE49-F238E27FC236}">
                      <a16:creationId xmlns:a16="http://schemas.microsoft.com/office/drawing/2014/main" id="{19C650F4-7CF2-42A7-8B02-8F1469CB5EAA}"/>
                    </a:ext>
                  </a:extLst>
                </p:cNvPr>
                <p:cNvSpPr/>
                <p:nvPr/>
              </p:nvSpPr>
              <p:spPr>
                <a:xfrm>
                  <a:off x="6772641" y="826326"/>
                  <a:ext cx="50674" cy="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916" extrusionOk="0">
                      <a:moveTo>
                        <a:pt x="1405" y="0"/>
                      </a:moveTo>
                      <a:cubicBezTo>
                        <a:pt x="1264" y="0"/>
                        <a:pt x="1123" y="53"/>
                        <a:pt x="1015" y="158"/>
                      </a:cubicBezTo>
                      <a:lnTo>
                        <a:pt x="214" y="959"/>
                      </a:lnTo>
                      <a:cubicBezTo>
                        <a:pt x="0" y="1179"/>
                        <a:pt x="3" y="1531"/>
                        <a:pt x="223" y="1748"/>
                      </a:cubicBezTo>
                      <a:cubicBezTo>
                        <a:pt x="333" y="1860"/>
                        <a:pt x="478" y="1915"/>
                        <a:pt x="623" y="1915"/>
                      </a:cubicBezTo>
                      <a:cubicBezTo>
                        <a:pt x="764" y="1915"/>
                        <a:pt x="905" y="1863"/>
                        <a:pt x="1015" y="1757"/>
                      </a:cubicBezTo>
                      <a:lnTo>
                        <a:pt x="1813" y="959"/>
                      </a:lnTo>
                      <a:cubicBezTo>
                        <a:pt x="2027" y="736"/>
                        <a:pt x="2024" y="384"/>
                        <a:pt x="1804" y="167"/>
                      </a:cubicBezTo>
                      <a:cubicBezTo>
                        <a:pt x="1694" y="56"/>
                        <a:pt x="1549" y="0"/>
                        <a:pt x="1405" y="0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" name="Google Shape;5047;p57">
                  <a:extLst>
                    <a:ext uri="{FF2B5EF4-FFF2-40B4-BE49-F238E27FC236}">
                      <a16:creationId xmlns:a16="http://schemas.microsoft.com/office/drawing/2014/main" id="{E86E1D25-0CA0-4386-8646-F1B31F0DCB8E}"/>
                    </a:ext>
                  </a:extLst>
                </p:cNvPr>
                <p:cNvSpPr/>
                <p:nvPr/>
              </p:nvSpPr>
              <p:spPr>
                <a:xfrm>
                  <a:off x="6772490" y="995526"/>
                  <a:ext cx="50825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" h="1923" extrusionOk="0">
                      <a:moveTo>
                        <a:pt x="621" y="1"/>
                      </a:moveTo>
                      <a:cubicBezTo>
                        <a:pt x="476" y="1"/>
                        <a:pt x="331" y="56"/>
                        <a:pt x="220" y="166"/>
                      </a:cubicBezTo>
                      <a:cubicBezTo>
                        <a:pt x="0" y="388"/>
                        <a:pt x="0" y="744"/>
                        <a:pt x="220" y="967"/>
                      </a:cubicBezTo>
                      <a:lnTo>
                        <a:pt x="1021" y="1765"/>
                      </a:lnTo>
                      <a:cubicBezTo>
                        <a:pt x="1129" y="1870"/>
                        <a:pt x="1270" y="1923"/>
                        <a:pt x="1411" y="1923"/>
                      </a:cubicBezTo>
                      <a:cubicBezTo>
                        <a:pt x="1555" y="1923"/>
                        <a:pt x="1700" y="1867"/>
                        <a:pt x="1810" y="1756"/>
                      </a:cubicBezTo>
                      <a:cubicBezTo>
                        <a:pt x="2030" y="1539"/>
                        <a:pt x="2033" y="1186"/>
                        <a:pt x="1819" y="967"/>
                      </a:cubicBezTo>
                      <a:lnTo>
                        <a:pt x="1021" y="166"/>
                      </a:lnTo>
                      <a:cubicBezTo>
                        <a:pt x="910" y="56"/>
                        <a:pt x="765" y="1"/>
                        <a:pt x="621" y="1"/>
                      </a:cubicBezTo>
                      <a:close/>
                    </a:path>
                  </a:pathLst>
                </a:custGeom>
                <a:solidFill>
                  <a:srgbClr val="AB3C2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pic>
            <p:nvPicPr>
              <p:cNvPr id="703" name="Picture 702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BE02DC7B-6C49-4A12-AD34-5FBDD7AE1B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3700050" y="2552465"/>
                <a:ext cx="212821" cy="212821"/>
              </a:xfrm>
              <a:prstGeom prst="rect">
                <a:avLst/>
              </a:prstGeom>
              <a:noFill/>
            </p:spPr>
          </p:pic>
        </p:grpSp>
        <p:pic>
          <p:nvPicPr>
            <p:cNvPr id="686" name="Picture 685">
              <a:extLst>
                <a:ext uri="{FF2B5EF4-FFF2-40B4-BE49-F238E27FC236}">
                  <a16:creationId xmlns:a16="http://schemas.microsoft.com/office/drawing/2014/main" id="{AEC63E37-D0DC-48CF-8664-1177FE62D4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  <a14:imgEffect>
                        <a14:colorTemperature colorTemp="11500"/>
                      </a14:imgEffect>
                      <a14:imgEffect>
                        <a14:saturation sat="364000"/>
                      </a14:imgEffect>
                      <a14:imgEffect>
                        <a14:brightnessContrast bright="12000" contrast="-2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948090" y="2525745"/>
              <a:ext cx="435930" cy="435930"/>
            </a:xfrm>
            <a:prstGeom prst="rect">
              <a:avLst/>
            </a:prstGeom>
          </p:spPr>
        </p:pic>
      </p:grpSp>
      <p:grpSp>
        <p:nvGrpSpPr>
          <p:cNvPr id="730" name="Google Shape;5049;p57">
            <a:extLst>
              <a:ext uri="{FF2B5EF4-FFF2-40B4-BE49-F238E27FC236}">
                <a16:creationId xmlns:a16="http://schemas.microsoft.com/office/drawing/2014/main" id="{D39B1A18-E47B-4040-8C24-F2F9BD2A3B4E}"/>
              </a:ext>
            </a:extLst>
          </p:cNvPr>
          <p:cNvGrpSpPr/>
          <p:nvPr/>
        </p:nvGrpSpPr>
        <p:grpSpPr>
          <a:xfrm>
            <a:off x="5461775" y="7202350"/>
            <a:ext cx="935620" cy="1360258"/>
            <a:chOff x="3609454" y="3072063"/>
            <a:chExt cx="1006152" cy="1462801"/>
          </a:xfrm>
        </p:grpSpPr>
        <p:sp>
          <p:nvSpPr>
            <p:cNvPr id="731" name="Google Shape;5050;p57">
              <a:extLst>
                <a:ext uri="{FF2B5EF4-FFF2-40B4-BE49-F238E27FC236}">
                  <a16:creationId xmlns:a16="http://schemas.microsoft.com/office/drawing/2014/main" id="{A7449502-884C-4A64-83B5-F175DB63328C}"/>
                </a:ext>
              </a:extLst>
            </p:cNvPr>
            <p:cNvSpPr/>
            <p:nvPr/>
          </p:nvSpPr>
          <p:spPr>
            <a:xfrm>
              <a:off x="3665631" y="4317492"/>
              <a:ext cx="915784" cy="217372"/>
            </a:xfrm>
            <a:custGeom>
              <a:avLst/>
              <a:gdLst/>
              <a:ahLst/>
              <a:cxnLst/>
              <a:rect l="l" t="t" r="r" b="b"/>
              <a:pathLst>
                <a:path w="45319" h="10757" extrusionOk="0">
                  <a:moveTo>
                    <a:pt x="18128" y="1"/>
                  </a:moveTo>
                  <a:lnTo>
                    <a:pt x="13898" y="363"/>
                  </a:lnTo>
                  <a:lnTo>
                    <a:pt x="10031" y="847"/>
                  </a:lnTo>
                  <a:lnTo>
                    <a:pt x="6647" y="1572"/>
                  </a:lnTo>
                  <a:lnTo>
                    <a:pt x="5197" y="1934"/>
                  </a:lnTo>
                  <a:lnTo>
                    <a:pt x="3868" y="2297"/>
                  </a:lnTo>
                  <a:lnTo>
                    <a:pt x="2780" y="2780"/>
                  </a:lnTo>
                  <a:lnTo>
                    <a:pt x="1813" y="3264"/>
                  </a:lnTo>
                  <a:lnTo>
                    <a:pt x="1088" y="3747"/>
                  </a:lnTo>
                  <a:lnTo>
                    <a:pt x="484" y="4230"/>
                  </a:lnTo>
                  <a:lnTo>
                    <a:pt x="121" y="4835"/>
                  </a:lnTo>
                  <a:lnTo>
                    <a:pt x="0" y="5318"/>
                  </a:lnTo>
                  <a:lnTo>
                    <a:pt x="121" y="5922"/>
                  </a:lnTo>
                  <a:lnTo>
                    <a:pt x="484" y="6406"/>
                  </a:lnTo>
                  <a:lnTo>
                    <a:pt x="1088" y="7010"/>
                  </a:lnTo>
                  <a:lnTo>
                    <a:pt x="1813" y="7493"/>
                  </a:lnTo>
                  <a:lnTo>
                    <a:pt x="2780" y="7977"/>
                  </a:lnTo>
                  <a:lnTo>
                    <a:pt x="3868" y="8339"/>
                  </a:lnTo>
                  <a:lnTo>
                    <a:pt x="5197" y="8823"/>
                  </a:lnTo>
                  <a:lnTo>
                    <a:pt x="6647" y="9185"/>
                  </a:lnTo>
                  <a:lnTo>
                    <a:pt x="10031" y="9910"/>
                  </a:lnTo>
                  <a:lnTo>
                    <a:pt x="13898" y="10394"/>
                  </a:lnTo>
                  <a:lnTo>
                    <a:pt x="18128" y="10635"/>
                  </a:lnTo>
                  <a:lnTo>
                    <a:pt x="22720" y="10756"/>
                  </a:lnTo>
                  <a:lnTo>
                    <a:pt x="27191" y="10635"/>
                  </a:lnTo>
                  <a:lnTo>
                    <a:pt x="31421" y="10394"/>
                  </a:lnTo>
                  <a:lnTo>
                    <a:pt x="35288" y="9910"/>
                  </a:lnTo>
                  <a:lnTo>
                    <a:pt x="38672" y="9185"/>
                  </a:lnTo>
                  <a:lnTo>
                    <a:pt x="40122" y="8823"/>
                  </a:lnTo>
                  <a:lnTo>
                    <a:pt x="41451" y="8339"/>
                  </a:lnTo>
                  <a:lnTo>
                    <a:pt x="42539" y="7977"/>
                  </a:lnTo>
                  <a:lnTo>
                    <a:pt x="43505" y="7493"/>
                  </a:lnTo>
                  <a:lnTo>
                    <a:pt x="44231" y="7010"/>
                  </a:lnTo>
                  <a:lnTo>
                    <a:pt x="44835" y="6406"/>
                  </a:lnTo>
                  <a:lnTo>
                    <a:pt x="45197" y="5922"/>
                  </a:lnTo>
                  <a:lnTo>
                    <a:pt x="45318" y="5318"/>
                  </a:lnTo>
                  <a:lnTo>
                    <a:pt x="45197" y="4835"/>
                  </a:lnTo>
                  <a:lnTo>
                    <a:pt x="44835" y="4230"/>
                  </a:lnTo>
                  <a:lnTo>
                    <a:pt x="44231" y="3747"/>
                  </a:lnTo>
                  <a:lnTo>
                    <a:pt x="43505" y="3264"/>
                  </a:lnTo>
                  <a:lnTo>
                    <a:pt x="42539" y="2780"/>
                  </a:lnTo>
                  <a:lnTo>
                    <a:pt x="41451" y="2297"/>
                  </a:lnTo>
                  <a:lnTo>
                    <a:pt x="40122" y="1934"/>
                  </a:lnTo>
                  <a:lnTo>
                    <a:pt x="38672" y="1572"/>
                  </a:lnTo>
                  <a:lnTo>
                    <a:pt x="35288" y="847"/>
                  </a:lnTo>
                  <a:lnTo>
                    <a:pt x="31421" y="363"/>
                  </a:lnTo>
                  <a:lnTo>
                    <a:pt x="2719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051;p57">
              <a:extLst>
                <a:ext uri="{FF2B5EF4-FFF2-40B4-BE49-F238E27FC236}">
                  <a16:creationId xmlns:a16="http://schemas.microsoft.com/office/drawing/2014/main" id="{D15DAC89-7B97-4109-984D-D310ED448F0C}"/>
                </a:ext>
              </a:extLst>
            </p:cNvPr>
            <p:cNvSpPr/>
            <p:nvPr/>
          </p:nvSpPr>
          <p:spPr>
            <a:xfrm>
              <a:off x="3685172" y="3072063"/>
              <a:ext cx="417608" cy="598304"/>
            </a:xfrm>
            <a:custGeom>
              <a:avLst/>
              <a:gdLst/>
              <a:ahLst/>
              <a:cxnLst/>
              <a:rect l="l" t="t" r="r" b="b"/>
              <a:pathLst>
                <a:path w="20666" h="29608" extrusionOk="0">
                  <a:moveTo>
                    <a:pt x="8339" y="0"/>
                  </a:moveTo>
                  <a:lnTo>
                    <a:pt x="7372" y="121"/>
                  </a:lnTo>
                  <a:lnTo>
                    <a:pt x="6405" y="242"/>
                  </a:lnTo>
                  <a:lnTo>
                    <a:pt x="5438" y="484"/>
                  </a:lnTo>
                  <a:lnTo>
                    <a:pt x="4592" y="846"/>
                  </a:lnTo>
                  <a:lnTo>
                    <a:pt x="3867" y="1330"/>
                  </a:lnTo>
                  <a:lnTo>
                    <a:pt x="3142" y="1934"/>
                  </a:lnTo>
                  <a:lnTo>
                    <a:pt x="2538" y="2538"/>
                  </a:lnTo>
                  <a:lnTo>
                    <a:pt x="1934" y="3263"/>
                  </a:lnTo>
                  <a:lnTo>
                    <a:pt x="1450" y="3988"/>
                  </a:lnTo>
                  <a:lnTo>
                    <a:pt x="1088" y="4834"/>
                  </a:lnTo>
                  <a:lnTo>
                    <a:pt x="725" y="5680"/>
                  </a:lnTo>
                  <a:lnTo>
                    <a:pt x="484" y="6526"/>
                  </a:lnTo>
                  <a:lnTo>
                    <a:pt x="242" y="7614"/>
                  </a:lnTo>
                  <a:lnTo>
                    <a:pt x="121" y="8701"/>
                  </a:lnTo>
                  <a:lnTo>
                    <a:pt x="0" y="10756"/>
                  </a:lnTo>
                  <a:lnTo>
                    <a:pt x="121" y="12931"/>
                  </a:lnTo>
                  <a:lnTo>
                    <a:pt x="363" y="15106"/>
                  </a:lnTo>
                  <a:lnTo>
                    <a:pt x="725" y="17040"/>
                  </a:lnTo>
                  <a:lnTo>
                    <a:pt x="1330" y="18853"/>
                  </a:lnTo>
                  <a:lnTo>
                    <a:pt x="1692" y="19698"/>
                  </a:lnTo>
                  <a:lnTo>
                    <a:pt x="2175" y="20544"/>
                  </a:lnTo>
                  <a:lnTo>
                    <a:pt x="2659" y="21390"/>
                  </a:lnTo>
                  <a:lnTo>
                    <a:pt x="3263" y="22236"/>
                  </a:lnTo>
                  <a:lnTo>
                    <a:pt x="3867" y="22961"/>
                  </a:lnTo>
                  <a:lnTo>
                    <a:pt x="4713" y="23566"/>
                  </a:lnTo>
                  <a:lnTo>
                    <a:pt x="5438" y="24170"/>
                  </a:lnTo>
                  <a:lnTo>
                    <a:pt x="6284" y="24774"/>
                  </a:lnTo>
                  <a:lnTo>
                    <a:pt x="7976" y="25620"/>
                  </a:lnTo>
                  <a:lnTo>
                    <a:pt x="9789" y="26466"/>
                  </a:lnTo>
                  <a:lnTo>
                    <a:pt x="13535" y="27795"/>
                  </a:lnTo>
                  <a:lnTo>
                    <a:pt x="15348" y="28641"/>
                  </a:lnTo>
                  <a:lnTo>
                    <a:pt x="17161" y="29487"/>
                  </a:lnTo>
                  <a:lnTo>
                    <a:pt x="17161" y="29608"/>
                  </a:lnTo>
                  <a:lnTo>
                    <a:pt x="17523" y="29608"/>
                  </a:lnTo>
                  <a:lnTo>
                    <a:pt x="17523" y="28883"/>
                  </a:lnTo>
                  <a:lnTo>
                    <a:pt x="17523" y="28279"/>
                  </a:lnTo>
                  <a:lnTo>
                    <a:pt x="17765" y="27070"/>
                  </a:lnTo>
                  <a:lnTo>
                    <a:pt x="18248" y="25983"/>
                  </a:lnTo>
                  <a:lnTo>
                    <a:pt x="18732" y="24774"/>
                  </a:lnTo>
                  <a:lnTo>
                    <a:pt x="19457" y="22961"/>
                  </a:lnTo>
                  <a:lnTo>
                    <a:pt x="20061" y="21028"/>
                  </a:lnTo>
                  <a:lnTo>
                    <a:pt x="20423" y="18973"/>
                  </a:lnTo>
                  <a:lnTo>
                    <a:pt x="20665" y="16798"/>
                  </a:lnTo>
                  <a:lnTo>
                    <a:pt x="20665" y="14623"/>
                  </a:lnTo>
                  <a:lnTo>
                    <a:pt x="20423" y="12568"/>
                  </a:lnTo>
                  <a:lnTo>
                    <a:pt x="20061" y="10635"/>
                  </a:lnTo>
                  <a:lnTo>
                    <a:pt x="19577" y="8822"/>
                  </a:lnTo>
                  <a:lnTo>
                    <a:pt x="18852" y="7009"/>
                  </a:lnTo>
                  <a:lnTo>
                    <a:pt x="17886" y="5318"/>
                  </a:lnTo>
                  <a:lnTo>
                    <a:pt x="16798" y="3747"/>
                  </a:lnTo>
                  <a:lnTo>
                    <a:pt x="16194" y="3022"/>
                  </a:lnTo>
                  <a:lnTo>
                    <a:pt x="15469" y="2417"/>
                  </a:lnTo>
                  <a:lnTo>
                    <a:pt x="14744" y="1813"/>
                  </a:lnTo>
                  <a:lnTo>
                    <a:pt x="13898" y="1330"/>
                  </a:lnTo>
                  <a:lnTo>
                    <a:pt x="13052" y="846"/>
                  </a:lnTo>
                  <a:lnTo>
                    <a:pt x="12085" y="605"/>
                  </a:lnTo>
                  <a:lnTo>
                    <a:pt x="11239" y="363"/>
                  </a:lnTo>
                  <a:lnTo>
                    <a:pt x="10272" y="121"/>
                  </a:lnTo>
                  <a:lnTo>
                    <a:pt x="930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052;p57">
              <a:extLst>
                <a:ext uri="{FF2B5EF4-FFF2-40B4-BE49-F238E27FC236}">
                  <a16:creationId xmlns:a16="http://schemas.microsoft.com/office/drawing/2014/main" id="{74968B33-D097-4579-B91D-5823B3F492F2}"/>
                </a:ext>
              </a:extLst>
            </p:cNvPr>
            <p:cNvSpPr/>
            <p:nvPr/>
          </p:nvSpPr>
          <p:spPr>
            <a:xfrm>
              <a:off x="3763314" y="3174616"/>
              <a:ext cx="415163" cy="949975"/>
            </a:xfrm>
            <a:custGeom>
              <a:avLst/>
              <a:gdLst/>
              <a:ahLst/>
              <a:cxnLst/>
              <a:rect l="l" t="t" r="r" b="b"/>
              <a:pathLst>
                <a:path w="20545" h="47011" extrusionOk="0">
                  <a:moveTo>
                    <a:pt x="2538" y="1"/>
                  </a:moveTo>
                  <a:lnTo>
                    <a:pt x="2417" y="122"/>
                  </a:lnTo>
                  <a:lnTo>
                    <a:pt x="2417" y="243"/>
                  </a:lnTo>
                  <a:lnTo>
                    <a:pt x="4955" y="5197"/>
                  </a:lnTo>
                  <a:lnTo>
                    <a:pt x="7251" y="10273"/>
                  </a:lnTo>
                  <a:lnTo>
                    <a:pt x="7251" y="10273"/>
                  </a:lnTo>
                  <a:lnTo>
                    <a:pt x="5559" y="8944"/>
                  </a:lnTo>
                  <a:lnTo>
                    <a:pt x="3867" y="7856"/>
                  </a:lnTo>
                  <a:lnTo>
                    <a:pt x="2055" y="6889"/>
                  </a:lnTo>
                  <a:lnTo>
                    <a:pt x="121" y="6164"/>
                  </a:lnTo>
                  <a:lnTo>
                    <a:pt x="0" y="6164"/>
                  </a:lnTo>
                  <a:lnTo>
                    <a:pt x="0" y="6285"/>
                  </a:lnTo>
                  <a:lnTo>
                    <a:pt x="2176" y="7373"/>
                  </a:lnTo>
                  <a:lnTo>
                    <a:pt x="4109" y="8460"/>
                  </a:lnTo>
                  <a:lnTo>
                    <a:pt x="6043" y="9910"/>
                  </a:lnTo>
                  <a:lnTo>
                    <a:pt x="7735" y="11361"/>
                  </a:lnTo>
                  <a:lnTo>
                    <a:pt x="9306" y="15107"/>
                  </a:lnTo>
                  <a:lnTo>
                    <a:pt x="10756" y="18974"/>
                  </a:lnTo>
                  <a:lnTo>
                    <a:pt x="9668" y="17886"/>
                  </a:lnTo>
                  <a:lnTo>
                    <a:pt x="8460" y="17040"/>
                  </a:lnTo>
                  <a:lnTo>
                    <a:pt x="7251" y="16195"/>
                  </a:lnTo>
                  <a:lnTo>
                    <a:pt x="5922" y="15469"/>
                  </a:lnTo>
                  <a:lnTo>
                    <a:pt x="4472" y="14744"/>
                  </a:lnTo>
                  <a:lnTo>
                    <a:pt x="3142" y="14261"/>
                  </a:lnTo>
                  <a:lnTo>
                    <a:pt x="1692" y="13778"/>
                  </a:lnTo>
                  <a:lnTo>
                    <a:pt x="242" y="13294"/>
                  </a:lnTo>
                  <a:lnTo>
                    <a:pt x="242" y="13415"/>
                  </a:lnTo>
                  <a:lnTo>
                    <a:pt x="242" y="13536"/>
                  </a:lnTo>
                  <a:lnTo>
                    <a:pt x="1813" y="14140"/>
                  </a:lnTo>
                  <a:lnTo>
                    <a:pt x="3384" y="14744"/>
                  </a:lnTo>
                  <a:lnTo>
                    <a:pt x="4834" y="15469"/>
                  </a:lnTo>
                  <a:lnTo>
                    <a:pt x="6164" y="16315"/>
                  </a:lnTo>
                  <a:lnTo>
                    <a:pt x="7493" y="17161"/>
                  </a:lnTo>
                  <a:lnTo>
                    <a:pt x="8822" y="18128"/>
                  </a:lnTo>
                  <a:lnTo>
                    <a:pt x="11360" y="20303"/>
                  </a:lnTo>
                  <a:lnTo>
                    <a:pt x="12448" y="23325"/>
                  </a:lnTo>
                  <a:lnTo>
                    <a:pt x="14502" y="29246"/>
                  </a:lnTo>
                  <a:lnTo>
                    <a:pt x="16436" y="35168"/>
                  </a:lnTo>
                  <a:lnTo>
                    <a:pt x="18248" y="40727"/>
                  </a:lnTo>
                  <a:lnTo>
                    <a:pt x="19215" y="43869"/>
                  </a:lnTo>
                  <a:lnTo>
                    <a:pt x="19698" y="45440"/>
                  </a:lnTo>
                  <a:lnTo>
                    <a:pt x="20182" y="46890"/>
                  </a:lnTo>
                  <a:lnTo>
                    <a:pt x="20303" y="47011"/>
                  </a:lnTo>
                  <a:lnTo>
                    <a:pt x="20544" y="47011"/>
                  </a:lnTo>
                  <a:lnTo>
                    <a:pt x="20544" y="46890"/>
                  </a:lnTo>
                  <a:lnTo>
                    <a:pt x="19819" y="43990"/>
                  </a:lnTo>
                  <a:lnTo>
                    <a:pt x="18973" y="41089"/>
                  </a:lnTo>
                  <a:lnTo>
                    <a:pt x="17040" y="34926"/>
                  </a:lnTo>
                  <a:lnTo>
                    <a:pt x="15106" y="28884"/>
                  </a:lnTo>
                  <a:lnTo>
                    <a:pt x="13052" y="22841"/>
                  </a:lnTo>
                  <a:lnTo>
                    <a:pt x="11723" y="19337"/>
                  </a:lnTo>
                  <a:lnTo>
                    <a:pt x="10393" y="15832"/>
                  </a:lnTo>
                  <a:lnTo>
                    <a:pt x="10635" y="13536"/>
                  </a:lnTo>
                  <a:lnTo>
                    <a:pt x="10877" y="11361"/>
                  </a:lnTo>
                  <a:lnTo>
                    <a:pt x="11602" y="8823"/>
                  </a:lnTo>
                  <a:lnTo>
                    <a:pt x="12327" y="6164"/>
                  </a:lnTo>
                  <a:lnTo>
                    <a:pt x="12327" y="6043"/>
                  </a:lnTo>
                  <a:lnTo>
                    <a:pt x="12206" y="6164"/>
                  </a:lnTo>
                  <a:lnTo>
                    <a:pt x="11360" y="7977"/>
                  </a:lnTo>
                  <a:lnTo>
                    <a:pt x="10635" y="10031"/>
                  </a:lnTo>
                  <a:lnTo>
                    <a:pt x="10031" y="12207"/>
                  </a:lnTo>
                  <a:lnTo>
                    <a:pt x="9910" y="13294"/>
                  </a:lnTo>
                  <a:lnTo>
                    <a:pt x="9789" y="14382"/>
                  </a:lnTo>
                  <a:lnTo>
                    <a:pt x="8097" y="10394"/>
                  </a:lnTo>
                  <a:lnTo>
                    <a:pt x="6164" y="6527"/>
                  </a:lnTo>
                  <a:lnTo>
                    <a:pt x="6164" y="4956"/>
                  </a:lnTo>
                  <a:lnTo>
                    <a:pt x="6164" y="3264"/>
                  </a:lnTo>
                  <a:lnTo>
                    <a:pt x="6284" y="1693"/>
                  </a:lnTo>
                  <a:lnTo>
                    <a:pt x="6405" y="1"/>
                  </a:lnTo>
                  <a:lnTo>
                    <a:pt x="6284" y="1"/>
                  </a:lnTo>
                  <a:lnTo>
                    <a:pt x="6043" y="1451"/>
                  </a:lnTo>
                  <a:lnTo>
                    <a:pt x="5801" y="2901"/>
                  </a:lnTo>
                  <a:lnTo>
                    <a:pt x="5801" y="4351"/>
                  </a:lnTo>
                  <a:lnTo>
                    <a:pt x="5801" y="5802"/>
                  </a:lnTo>
                  <a:lnTo>
                    <a:pt x="4351" y="2901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053;p57">
              <a:extLst>
                <a:ext uri="{FF2B5EF4-FFF2-40B4-BE49-F238E27FC236}">
                  <a16:creationId xmlns:a16="http://schemas.microsoft.com/office/drawing/2014/main" id="{FC7EB0D6-71CE-4349-A64E-8075AADBD3EC}"/>
                </a:ext>
              </a:extLst>
            </p:cNvPr>
            <p:cNvSpPr/>
            <p:nvPr/>
          </p:nvSpPr>
          <p:spPr>
            <a:xfrm>
              <a:off x="3961105" y="3242998"/>
              <a:ext cx="36656" cy="83053"/>
            </a:xfrm>
            <a:custGeom>
              <a:avLst/>
              <a:gdLst/>
              <a:ahLst/>
              <a:cxnLst/>
              <a:rect l="l" t="t" r="r" b="b"/>
              <a:pathLst>
                <a:path w="1814" h="4110" extrusionOk="0">
                  <a:moveTo>
                    <a:pt x="1814" y="1"/>
                  </a:moveTo>
                  <a:lnTo>
                    <a:pt x="1572" y="122"/>
                  </a:lnTo>
                  <a:lnTo>
                    <a:pt x="1089" y="1088"/>
                  </a:lnTo>
                  <a:lnTo>
                    <a:pt x="605" y="2055"/>
                  </a:lnTo>
                  <a:lnTo>
                    <a:pt x="243" y="3143"/>
                  </a:lnTo>
                  <a:lnTo>
                    <a:pt x="1" y="4109"/>
                  </a:lnTo>
                  <a:lnTo>
                    <a:pt x="1" y="4109"/>
                  </a:lnTo>
                  <a:lnTo>
                    <a:pt x="847" y="2176"/>
                  </a:lnTo>
                  <a:lnTo>
                    <a:pt x="1814" y="122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054;p57">
              <a:extLst>
                <a:ext uri="{FF2B5EF4-FFF2-40B4-BE49-F238E27FC236}">
                  <a16:creationId xmlns:a16="http://schemas.microsoft.com/office/drawing/2014/main" id="{D9F61CCB-C76C-4503-94A0-50E740B3626E}"/>
                </a:ext>
              </a:extLst>
            </p:cNvPr>
            <p:cNvSpPr/>
            <p:nvPr/>
          </p:nvSpPr>
          <p:spPr>
            <a:xfrm>
              <a:off x="3746219" y="3409064"/>
              <a:ext cx="85498" cy="31766"/>
            </a:xfrm>
            <a:custGeom>
              <a:avLst/>
              <a:gdLst/>
              <a:ahLst/>
              <a:cxnLst/>
              <a:rect l="l" t="t" r="r" b="b"/>
              <a:pathLst>
                <a:path w="4231" h="1572" extrusionOk="0">
                  <a:moveTo>
                    <a:pt x="0" y="0"/>
                  </a:moveTo>
                  <a:lnTo>
                    <a:pt x="2055" y="725"/>
                  </a:lnTo>
                  <a:lnTo>
                    <a:pt x="3988" y="1571"/>
                  </a:lnTo>
                  <a:lnTo>
                    <a:pt x="4230" y="1450"/>
                  </a:lnTo>
                  <a:lnTo>
                    <a:pt x="4109" y="1330"/>
                  </a:lnTo>
                  <a:lnTo>
                    <a:pt x="3142" y="846"/>
                  </a:lnTo>
                  <a:lnTo>
                    <a:pt x="2176" y="484"/>
                  </a:lnTo>
                  <a:lnTo>
                    <a:pt x="1088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055;p57">
              <a:extLst>
                <a:ext uri="{FF2B5EF4-FFF2-40B4-BE49-F238E27FC236}">
                  <a16:creationId xmlns:a16="http://schemas.microsoft.com/office/drawing/2014/main" id="{B3E55A91-AA2F-4457-920E-7171487E93CA}"/>
                </a:ext>
              </a:extLst>
            </p:cNvPr>
            <p:cNvSpPr/>
            <p:nvPr/>
          </p:nvSpPr>
          <p:spPr>
            <a:xfrm>
              <a:off x="3755979" y="3189287"/>
              <a:ext cx="26896" cy="19541"/>
            </a:xfrm>
            <a:custGeom>
              <a:avLst/>
              <a:gdLst/>
              <a:ahLst/>
              <a:cxnLst/>
              <a:rect l="l" t="t" r="r" b="b"/>
              <a:pathLst>
                <a:path w="1331" h="967" extrusionOk="0">
                  <a:moveTo>
                    <a:pt x="1" y="0"/>
                  </a:moveTo>
                  <a:lnTo>
                    <a:pt x="1" y="121"/>
                  </a:lnTo>
                  <a:lnTo>
                    <a:pt x="1330" y="967"/>
                  </a:lnTo>
                  <a:lnTo>
                    <a:pt x="1330" y="846"/>
                  </a:lnTo>
                  <a:lnTo>
                    <a:pt x="72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056;p57">
              <a:extLst>
                <a:ext uri="{FF2B5EF4-FFF2-40B4-BE49-F238E27FC236}">
                  <a16:creationId xmlns:a16="http://schemas.microsoft.com/office/drawing/2014/main" id="{AF8161CD-EDDE-4628-ABCE-4124A9410964}"/>
                </a:ext>
              </a:extLst>
            </p:cNvPr>
            <p:cNvSpPr/>
            <p:nvPr/>
          </p:nvSpPr>
          <p:spPr>
            <a:xfrm>
              <a:off x="4124725" y="3135555"/>
              <a:ext cx="490881" cy="559243"/>
            </a:xfrm>
            <a:custGeom>
              <a:avLst/>
              <a:gdLst/>
              <a:ahLst/>
              <a:cxnLst/>
              <a:rect l="l" t="t" r="r" b="b"/>
              <a:pathLst>
                <a:path w="24292" h="27675" extrusionOk="0">
                  <a:moveTo>
                    <a:pt x="16315" y="0"/>
                  </a:moveTo>
                  <a:lnTo>
                    <a:pt x="15348" y="121"/>
                  </a:lnTo>
                  <a:lnTo>
                    <a:pt x="13294" y="605"/>
                  </a:lnTo>
                  <a:lnTo>
                    <a:pt x="11481" y="1088"/>
                  </a:lnTo>
                  <a:lnTo>
                    <a:pt x="9669" y="1813"/>
                  </a:lnTo>
                  <a:lnTo>
                    <a:pt x="7856" y="2780"/>
                  </a:lnTo>
                  <a:lnTo>
                    <a:pt x="6285" y="3867"/>
                  </a:lnTo>
                  <a:lnTo>
                    <a:pt x="4714" y="5197"/>
                  </a:lnTo>
                  <a:lnTo>
                    <a:pt x="3384" y="6526"/>
                  </a:lnTo>
                  <a:lnTo>
                    <a:pt x="2176" y="8097"/>
                  </a:lnTo>
                  <a:lnTo>
                    <a:pt x="1209" y="9789"/>
                  </a:lnTo>
                  <a:lnTo>
                    <a:pt x="363" y="11723"/>
                  </a:lnTo>
                  <a:lnTo>
                    <a:pt x="122" y="12689"/>
                  </a:lnTo>
                  <a:lnTo>
                    <a:pt x="1" y="13898"/>
                  </a:lnTo>
                  <a:lnTo>
                    <a:pt x="1" y="15227"/>
                  </a:lnTo>
                  <a:lnTo>
                    <a:pt x="122" y="16436"/>
                  </a:lnTo>
                  <a:lnTo>
                    <a:pt x="363" y="17765"/>
                  </a:lnTo>
                  <a:lnTo>
                    <a:pt x="605" y="19094"/>
                  </a:lnTo>
                  <a:lnTo>
                    <a:pt x="1451" y="21753"/>
                  </a:lnTo>
                  <a:lnTo>
                    <a:pt x="2297" y="24049"/>
                  </a:lnTo>
                  <a:lnTo>
                    <a:pt x="3264" y="25983"/>
                  </a:lnTo>
                  <a:lnTo>
                    <a:pt x="3868" y="27191"/>
                  </a:lnTo>
                  <a:lnTo>
                    <a:pt x="4230" y="27674"/>
                  </a:lnTo>
                  <a:lnTo>
                    <a:pt x="14019" y="24774"/>
                  </a:lnTo>
                  <a:lnTo>
                    <a:pt x="15832" y="24170"/>
                  </a:lnTo>
                  <a:lnTo>
                    <a:pt x="17644" y="23324"/>
                  </a:lnTo>
                  <a:lnTo>
                    <a:pt x="18370" y="22841"/>
                  </a:lnTo>
                  <a:lnTo>
                    <a:pt x="19095" y="22236"/>
                  </a:lnTo>
                  <a:lnTo>
                    <a:pt x="19820" y="21632"/>
                  </a:lnTo>
                  <a:lnTo>
                    <a:pt x="20545" y="20907"/>
                  </a:lnTo>
                  <a:lnTo>
                    <a:pt x="21753" y="19215"/>
                  </a:lnTo>
                  <a:lnTo>
                    <a:pt x="22599" y="17402"/>
                  </a:lnTo>
                  <a:lnTo>
                    <a:pt x="23324" y="15590"/>
                  </a:lnTo>
                  <a:lnTo>
                    <a:pt x="23808" y="13535"/>
                  </a:lnTo>
                  <a:lnTo>
                    <a:pt x="24049" y="11360"/>
                  </a:lnTo>
                  <a:lnTo>
                    <a:pt x="24291" y="9064"/>
                  </a:lnTo>
                  <a:lnTo>
                    <a:pt x="24291" y="7855"/>
                  </a:lnTo>
                  <a:lnTo>
                    <a:pt x="24170" y="6768"/>
                  </a:lnTo>
                  <a:lnTo>
                    <a:pt x="23929" y="5559"/>
                  </a:lnTo>
                  <a:lnTo>
                    <a:pt x="23687" y="4593"/>
                  </a:lnTo>
                  <a:lnTo>
                    <a:pt x="23324" y="3747"/>
                  </a:lnTo>
                  <a:lnTo>
                    <a:pt x="22962" y="3022"/>
                  </a:lnTo>
                  <a:lnTo>
                    <a:pt x="22478" y="2417"/>
                  </a:lnTo>
                  <a:lnTo>
                    <a:pt x="21995" y="1813"/>
                  </a:lnTo>
                  <a:lnTo>
                    <a:pt x="21391" y="1209"/>
                  </a:lnTo>
                  <a:lnTo>
                    <a:pt x="20666" y="846"/>
                  </a:lnTo>
                  <a:lnTo>
                    <a:pt x="19941" y="484"/>
                  </a:lnTo>
                  <a:lnTo>
                    <a:pt x="19215" y="242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057;p57">
              <a:extLst>
                <a:ext uri="{FF2B5EF4-FFF2-40B4-BE49-F238E27FC236}">
                  <a16:creationId xmlns:a16="http://schemas.microsoft.com/office/drawing/2014/main" id="{394A055C-1FB7-4E96-8178-90D0ACA870E1}"/>
                </a:ext>
              </a:extLst>
            </p:cNvPr>
            <p:cNvSpPr/>
            <p:nvPr/>
          </p:nvSpPr>
          <p:spPr>
            <a:xfrm>
              <a:off x="4112520" y="3267429"/>
              <a:ext cx="393177" cy="886463"/>
            </a:xfrm>
            <a:custGeom>
              <a:avLst/>
              <a:gdLst/>
              <a:ahLst/>
              <a:cxnLst/>
              <a:rect l="l" t="t" r="r" b="b"/>
              <a:pathLst>
                <a:path w="19457" h="43868" extrusionOk="0">
                  <a:moveTo>
                    <a:pt x="18974" y="0"/>
                  </a:moveTo>
                  <a:lnTo>
                    <a:pt x="17644" y="846"/>
                  </a:lnTo>
                  <a:lnTo>
                    <a:pt x="16315" y="1571"/>
                  </a:lnTo>
                  <a:lnTo>
                    <a:pt x="13415" y="2780"/>
                  </a:lnTo>
                  <a:lnTo>
                    <a:pt x="14744" y="363"/>
                  </a:lnTo>
                  <a:lnTo>
                    <a:pt x="14744" y="242"/>
                  </a:lnTo>
                  <a:lnTo>
                    <a:pt x="14623" y="121"/>
                  </a:lnTo>
                  <a:lnTo>
                    <a:pt x="14381" y="121"/>
                  </a:lnTo>
                  <a:lnTo>
                    <a:pt x="13173" y="2055"/>
                  </a:lnTo>
                  <a:lnTo>
                    <a:pt x="11964" y="3988"/>
                  </a:lnTo>
                  <a:lnTo>
                    <a:pt x="10756" y="5922"/>
                  </a:lnTo>
                  <a:lnTo>
                    <a:pt x="9789" y="7976"/>
                  </a:lnTo>
                  <a:lnTo>
                    <a:pt x="9547" y="6163"/>
                  </a:lnTo>
                  <a:lnTo>
                    <a:pt x="9427" y="4472"/>
                  </a:lnTo>
                  <a:lnTo>
                    <a:pt x="9306" y="2659"/>
                  </a:lnTo>
                  <a:lnTo>
                    <a:pt x="9427" y="846"/>
                  </a:lnTo>
                  <a:lnTo>
                    <a:pt x="9306" y="846"/>
                  </a:lnTo>
                  <a:lnTo>
                    <a:pt x="9064" y="2780"/>
                  </a:lnTo>
                  <a:lnTo>
                    <a:pt x="9064" y="4713"/>
                  </a:lnTo>
                  <a:lnTo>
                    <a:pt x="9185" y="6768"/>
                  </a:lnTo>
                  <a:lnTo>
                    <a:pt x="9427" y="8701"/>
                  </a:lnTo>
                  <a:lnTo>
                    <a:pt x="7735" y="12206"/>
                  </a:lnTo>
                  <a:lnTo>
                    <a:pt x="6285" y="15710"/>
                  </a:lnTo>
                  <a:lnTo>
                    <a:pt x="5680" y="13535"/>
                  </a:lnTo>
                  <a:lnTo>
                    <a:pt x="5076" y="11481"/>
                  </a:lnTo>
                  <a:lnTo>
                    <a:pt x="4714" y="9910"/>
                  </a:lnTo>
                  <a:lnTo>
                    <a:pt x="4593" y="8339"/>
                  </a:lnTo>
                  <a:lnTo>
                    <a:pt x="4472" y="6768"/>
                  </a:lnTo>
                  <a:lnTo>
                    <a:pt x="4593" y="5197"/>
                  </a:lnTo>
                  <a:lnTo>
                    <a:pt x="4593" y="5076"/>
                  </a:lnTo>
                  <a:lnTo>
                    <a:pt x="4472" y="5197"/>
                  </a:lnTo>
                  <a:lnTo>
                    <a:pt x="4351" y="6647"/>
                  </a:lnTo>
                  <a:lnTo>
                    <a:pt x="4230" y="8097"/>
                  </a:lnTo>
                  <a:lnTo>
                    <a:pt x="4351" y="9547"/>
                  </a:lnTo>
                  <a:lnTo>
                    <a:pt x="4472" y="10997"/>
                  </a:lnTo>
                  <a:lnTo>
                    <a:pt x="4593" y="12447"/>
                  </a:lnTo>
                  <a:lnTo>
                    <a:pt x="4955" y="13898"/>
                  </a:lnTo>
                  <a:lnTo>
                    <a:pt x="5318" y="15348"/>
                  </a:lnTo>
                  <a:lnTo>
                    <a:pt x="5922" y="16677"/>
                  </a:lnTo>
                  <a:lnTo>
                    <a:pt x="4351" y="21028"/>
                  </a:lnTo>
                  <a:lnTo>
                    <a:pt x="3505" y="23807"/>
                  </a:lnTo>
                  <a:lnTo>
                    <a:pt x="2659" y="26587"/>
                  </a:lnTo>
                  <a:lnTo>
                    <a:pt x="1934" y="29366"/>
                  </a:lnTo>
                  <a:lnTo>
                    <a:pt x="1330" y="32266"/>
                  </a:lnTo>
                  <a:lnTo>
                    <a:pt x="846" y="35046"/>
                  </a:lnTo>
                  <a:lnTo>
                    <a:pt x="484" y="37946"/>
                  </a:lnTo>
                  <a:lnTo>
                    <a:pt x="242" y="40847"/>
                  </a:lnTo>
                  <a:lnTo>
                    <a:pt x="0" y="43747"/>
                  </a:lnTo>
                  <a:lnTo>
                    <a:pt x="0" y="43868"/>
                  </a:lnTo>
                  <a:lnTo>
                    <a:pt x="242" y="43868"/>
                  </a:lnTo>
                  <a:lnTo>
                    <a:pt x="242" y="43747"/>
                  </a:lnTo>
                  <a:lnTo>
                    <a:pt x="605" y="40847"/>
                  </a:lnTo>
                  <a:lnTo>
                    <a:pt x="1088" y="38067"/>
                  </a:lnTo>
                  <a:lnTo>
                    <a:pt x="1572" y="35167"/>
                  </a:lnTo>
                  <a:lnTo>
                    <a:pt x="2176" y="32387"/>
                  </a:lnTo>
                  <a:lnTo>
                    <a:pt x="2780" y="29608"/>
                  </a:lnTo>
                  <a:lnTo>
                    <a:pt x="3505" y="26828"/>
                  </a:lnTo>
                  <a:lnTo>
                    <a:pt x="4230" y="24049"/>
                  </a:lnTo>
                  <a:lnTo>
                    <a:pt x="5197" y="21269"/>
                  </a:lnTo>
                  <a:lnTo>
                    <a:pt x="6647" y="17040"/>
                  </a:lnTo>
                  <a:lnTo>
                    <a:pt x="8339" y="12931"/>
                  </a:lnTo>
                  <a:lnTo>
                    <a:pt x="11239" y="11964"/>
                  </a:lnTo>
                  <a:lnTo>
                    <a:pt x="14140" y="10997"/>
                  </a:lnTo>
                  <a:lnTo>
                    <a:pt x="15590" y="10393"/>
                  </a:lnTo>
                  <a:lnTo>
                    <a:pt x="16919" y="9910"/>
                  </a:lnTo>
                  <a:lnTo>
                    <a:pt x="18248" y="9185"/>
                  </a:lnTo>
                  <a:lnTo>
                    <a:pt x="19457" y="8339"/>
                  </a:lnTo>
                  <a:lnTo>
                    <a:pt x="19457" y="8218"/>
                  </a:lnTo>
                  <a:lnTo>
                    <a:pt x="19336" y="8218"/>
                  </a:lnTo>
                  <a:lnTo>
                    <a:pt x="16194" y="9668"/>
                  </a:lnTo>
                  <a:lnTo>
                    <a:pt x="12931" y="10756"/>
                  </a:lnTo>
                  <a:lnTo>
                    <a:pt x="10756" y="11481"/>
                  </a:lnTo>
                  <a:lnTo>
                    <a:pt x="8702" y="12327"/>
                  </a:lnTo>
                  <a:lnTo>
                    <a:pt x="10877" y="7734"/>
                  </a:lnTo>
                  <a:lnTo>
                    <a:pt x="13173" y="3263"/>
                  </a:lnTo>
                  <a:lnTo>
                    <a:pt x="14744" y="2659"/>
                  </a:lnTo>
                  <a:lnTo>
                    <a:pt x="16315" y="2055"/>
                  </a:lnTo>
                  <a:lnTo>
                    <a:pt x="17886" y="1209"/>
                  </a:lnTo>
                  <a:lnTo>
                    <a:pt x="18490" y="725"/>
                  </a:lnTo>
                  <a:lnTo>
                    <a:pt x="19094" y="121"/>
                  </a:lnTo>
                  <a:lnTo>
                    <a:pt x="19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058;p57">
              <a:extLst>
                <a:ext uri="{FF2B5EF4-FFF2-40B4-BE49-F238E27FC236}">
                  <a16:creationId xmlns:a16="http://schemas.microsoft.com/office/drawing/2014/main" id="{4D0A2BC9-D139-49BA-B18F-81ADD6B91FEB}"/>
                </a:ext>
              </a:extLst>
            </p:cNvPr>
            <p:cNvSpPr/>
            <p:nvPr/>
          </p:nvSpPr>
          <p:spPr>
            <a:xfrm>
              <a:off x="4444630" y="3369982"/>
              <a:ext cx="122134" cy="53752"/>
            </a:xfrm>
            <a:custGeom>
              <a:avLst/>
              <a:gdLst/>
              <a:ahLst/>
              <a:cxnLst/>
              <a:rect l="l" t="t" r="r" b="b"/>
              <a:pathLst>
                <a:path w="6044" h="2660" extrusionOk="0">
                  <a:moveTo>
                    <a:pt x="6043" y="1"/>
                  </a:moveTo>
                  <a:lnTo>
                    <a:pt x="4472" y="605"/>
                  </a:lnTo>
                  <a:lnTo>
                    <a:pt x="3022" y="1209"/>
                  </a:lnTo>
                  <a:lnTo>
                    <a:pt x="1572" y="1934"/>
                  </a:lnTo>
                  <a:lnTo>
                    <a:pt x="122" y="2418"/>
                  </a:lnTo>
                  <a:lnTo>
                    <a:pt x="1" y="2539"/>
                  </a:lnTo>
                  <a:lnTo>
                    <a:pt x="122" y="2659"/>
                  </a:lnTo>
                  <a:lnTo>
                    <a:pt x="1693" y="2297"/>
                  </a:lnTo>
                  <a:lnTo>
                    <a:pt x="3264" y="1813"/>
                  </a:lnTo>
                  <a:lnTo>
                    <a:pt x="4714" y="1088"/>
                  </a:lnTo>
                  <a:lnTo>
                    <a:pt x="5439" y="605"/>
                  </a:lnTo>
                  <a:lnTo>
                    <a:pt x="6043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059;p57">
              <a:extLst>
                <a:ext uri="{FF2B5EF4-FFF2-40B4-BE49-F238E27FC236}">
                  <a16:creationId xmlns:a16="http://schemas.microsoft.com/office/drawing/2014/main" id="{A6F5201F-06BF-4B17-B4DE-2E1E37386682}"/>
                </a:ext>
              </a:extLst>
            </p:cNvPr>
            <p:cNvSpPr/>
            <p:nvPr/>
          </p:nvSpPr>
          <p:spPr>
            <a:xfrm>
              <a:off x="4219963" y="3282080"/>
              <a:ext cx="14671" cy="117224"/>
            </a:xfrm>
            <a:custGeom>
              <a:avLst/>
              <a:gdLst/>
              <a:ahLst/>
              <a:cxnLst/>
              <a:rect l="l" t="t" r="r" b="b"/>
              <a:pathLst>
                <a:path w="726" h="5801" extrusionOk="0">
                  <a:moveTo>
                    <a:pt x="605" y="0"/>
                  </a:moveTo>
                  <a:lnTo>
                    <a:pt x="242" y="1450"/>
                  </a:lnTo>
                  <a:lnTo>
                    <a:pt x="1" y="2901"/>
                  </a:lnTo>
                  <a:lnTo>
                    <a:pt x="1" y="4351"/>
                  </a:lnTo>
                  <a:lnTo>
                    <a:pt x="1" y="4955"/>
                  </a:lnTo>
                  <a:lnTo>
                    <a:pt x="242" y="5680"/>
                  </a:lnTo>
                  <a:lnTo>
                    <a:pt x="242" y="5801"/>
                  </a:lnTo>
                  <a:lnTo>
                    <a:pt x="363" y="5680"/>
                  </a:lnTo>
                  <a:lnTo>
                    <a:pt x="484" y="2901"/>
                  </a:lnTo>
                  <a:lnTo>
                    <a:pt x="605" y="1450"/>
                  </a:lnTo>
                  <a:lnTo>
                    <a:pt x="726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060;p57">
              <a:extLst>
                <a:ext uri="{FF2B5EF4-FFF2-40B4-BE49-F238E27FC236}">
                  <a16:creationId xmlns:a16="http://schemas.microsoft.com/office/drawing/2014/main" id="{7EEC74E3-D81B-4A59-9F7D-CC235F389F9B}"/>
                </a:ext>
              </a:extLst>
            </p:cNvPr>
            <p:cNvSpPr/>
            <p:nvPr/>
          </p:nvSpPr>
          <p:spPr>
            <a:xfrm>
              <a:off x="4386029" y="3196602"/>
              <a:ext cx="22006" cy="65957"/>
            </a:xfrm>
            <a:custGeom>
              <a:avLst/>
              <a:gdLst/>
              <a:ahLst/>
              <a:cxnLst/>
              <a:rect l="l" t="t" r="r" b="b"/>
              <a:pathLst>
                <a:path w="1089" h="3264" extrusionOk="0">
                  <a:moveTo>
                    <a:pt x="846" y="1"/>
                  </a:moveTo>
                  <a:lnTo>
                    <a:pt x="363" y="726"/>
                  </a:lnTo>
                  <a:lnTo>
                    <a:pt x="121" y="1572"/>
                  </a:lnTo>
                  <a:lnTo>
                    <a:pt x="0" y="2418"/>
                  </a:lnTo>
                  <a:lnTo>
                    <a:pt x="0" y="3143"/>
                  </a:lnTo>
                  <a:lnTo>
                    <a:pt x="0" y="3263"/>
                  </a:lnTo>
                  <a:lnTo>
                    <a:pt x="121" y="3263"/>
                  </a:lnTo>
                  <a:lnTo>
                    <a:pt x="605" y="1692"/>
                  </a:lnTo>
                  <a:lnTo>
                    <a:pt x="1088" y="12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061;p57">
              <a:extLst>
                <a:ext uri="{FF2B5EF4-FFF2-40B4-BE49-F238E27FC236}">
                  <a16:creationId xmlns:a16="http://schemas.microsoft.com/office/drawing/2014/main" id="{2230C539-2CCF-4653-A3C5-42EB5F1E80EE}"/>
                </a:ext>
              </a:extLst>
            </p:cNvPr>
            <p:cNvSpPr/>
            <p:nvPr/>
          </p:nvSpPr>
          <p:spPr>
            <a:xfrm>
              <a:off x="3609454" y="3599540"/>
              <a:ext cx="446909" cy="278419"/>
            </a:xfrm>
            <a:custGeom>
              <a:avLst/>
              <a:gdLst/>
              <a:ahLst/>
              <a:cxnLst/>
              <a:rect l="l" t="t" r="r" b="b"/>
              <a:pathLst>
                <a:path w="22116" h="13778" extrusionOk="0">
                  <a:moveTo>
                    <a:pt x="3264" y="0"/>
                  </a:moveTo>
                  <a:lnTo>
                    <a:pt x="2297" y="121"/>
                  </a:lnTo>
                  <a:lnTo>
                    <a:pt x="1451" y="363"/>
                  </a:lnTo>
                  <a:lnTo>
                    <a:pt x="1089" y="605"/>
                  </a:lnTo>
                  <a:lnTo>
                    <a:pt x="726" y="846"/>
                  </a:lnTo>
                  <a:lnTo>
                    <a:pt x="484" y="1330"/>
                  </a:lnTo>
                  <a:lnTo>
                    <a:pt x="243" y="1813"/>
                  </a:lnTo>
                  <a:lnTo>
                    <a:pt x="122" y="2297"/>
                  </a:lnTo>
                  <a:lnTo>
                    <a:pt x="1" y="2901"/>
                  </a:lnTo>
                  <a:lnTo>
                    <a:pt x="122" y="4109"/>
                  </a:lnTo>
                  <a:lnTo>
                    <a:pt x="243" y="5318"/>
                  </a:lnTo>
                  <a:lnTo>
                    <a:pt x="605" y="6526"/>
                  </a:lnTo>
                  <a:lnTo>
                    <a:pt x="1089" y="7735"/>
                  </a:lnTo>
                  <a:lnTo>
                    <a:pt x="1572" y="8943"/>
                  </a:lnTo>
                  <a:lnTo>
                    <a:pt x="2297" y="10152"/>
                  </a:lnTo>
                  <a:lnTo>
                    <a:pt x="3022" y="11360"/>
                  </a:lnTo>
                  <a:lnTo>
                    <a:pt x="3989" y="12327"/>
                  </a:lnTo>
                  <a:lnTo>
                    <a:pt x="4956" y="13052"/>
                  </a:lnTo>
                  <a:lnTo>
                    <a:pt x="5560" y="13415"/>
                  </a:lnTo>
                  <a:lnTo>
                    <a:pt x="6164" y="13656"/>
                  </a:lnTo>
                  <a:lnTo>
                    <a:pt x="6768" y="13777"/>
                  </a:lnTo>
                  <a:lnTo>
                    <a:pt x="9185" y="13777"/>
                  </a:lnTo>
                  <a:lnTo>
                    <a:pt x="10998" y="13656"/>
                  </a:lnTo>
                  <a:lnTo>
                    <a:pt x="14503" y="13535"/>
                  </a:lnTo>
                  <a:lnTo>
                    <a:pt x="18249" y="13535"/>
                  </a:lnTo>
                  <a:lnTo>
                    <a:pt x="21995" y="13656"/>
                  </a:lnTo>
                  <a:lnTo>
                    <a:pt x="22116" y="13294"/>
                  </a:lnTo>
                  <a:lnTo>
                    <a:pt x="21995" y="12448"/>
                  </a:lnTo>
                  <a:lnTo>
                    <a:pt x="21753" y="11118"/>
                  </a:lnTo>
                  <a:lnTo>
                    <a:pt x="21270" y="9427"/>
                  </a:lnTo>
                  <a:lnTo>
                    <a:pt x="20424" y="7614"/>
                  </a:lnTo>
                  <a:lnTo>
                    <a:pt x="19941" y="6647"/>
                  </a:lnTo>
                  <a:lnTo>
                    <a:pt x="19216" y="5801"/>
                  </a:lnTo>
                  <a:lnTo>
                    <a:pt x="18491" y="4834"/>
                  </a:lnTo>
                  <a:lnTo>
                    <a:pt x="17765" y="3988"/>
                  </a:lnTo>
                  <a:lnTo>
                    <a:pt x="16799" y="3142"/>
                  </a:lnTo>
                  <a:lnTo>
                    <a:pt x="15711" y="2417"/>
                  </a:lnTo>
                  <a:lnTo>
                    <a:pt x="14382" y="1813"/>
                  </a:lnTo>
                  <a:lnTo>
                    <a:pt x="12932" y="1330"/>
                  </a:lnTo>
                  <a:lnTo>
                    <a:pt x="10031" y="726"/>
                  </a:lnTo>
                  <a:lnTo>
                    <a:pt x="8339" y="363"/>
                  </a:lnTo>
                  <a:lnTo>
                    <a:pt x="6648" y="121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062;p57">
              <a:extLst>
                <a:ext uri="{FF2B5EF4-FFF2-40B4-BE49-F238E27FC236}">
                  <a16:creationId xmlns:a16="http://schemas.microsoft.com/office/drawing/2014/main" id="{79576894-D27F-426D-8DED-DA9196090240}"/>
                </a:ext>
              </a:extLst>
            </p:cNvPr>
            <p:cNvSpPr/>
            <p:nvPr/>
          </p:nvSpPr>
          <p:spPr>
            <a:xfrm>
              <a:off x="3670521" y="3626395"/>
              <a:ext cx="505511" cy="544592"/>
            </a:xfrm>
            <a:custGeom>
              <a:avLst/>
              <a:gdLst/>
              <a:ahLst/>
              <a:cxnLst/>
              <a:rect l="l" t="t" r="r" b="b"/>
              <a:pathLst>
                <a:path w="25016" h="26950" extrusionOk="0">
                  <a:moveTo>
                    <a:pt x="1329" y="1"/>
                  </a:moveTo>
                  <a:lnTo>
                    <a:pt x="1329" y="122"/>
                  </a:lnTo>
                  <a:lnTo>
                    <a:pt x="2417" y="726"/>
                  </a:lnTo>
                  <a:lnTo>
                    <a:pt x="3384" y="1451"/>
                  </a:lnTo>
                  <a:lnTo>
                    <a:pt x="4592" y="2659"/>
                  </a:lnTo>
                  <a:lnTo>
                    <a:pt x="242" y="1330"/>
                  </a:lnTo>
                  <a:lnTo>
                    <a:pt x="0" y="1330"/>
                  </a:lnTo>
                  <a:lnTo>
                    <a:pt x="0" y="1451"/>
                  </a:lnTo>
                  <a:lnTo>
                    <a:pt x="121" y="1572"/>
                  </a:lnTo>
                  <a:lnTo>
                    <a:pt x="4230" y="3143"/>
                  </a:lnTo>
                  <a:lnTo>
                    <a:pt x="8459" y="4593"/>
                  </a:lnTo>
                  <a:lnTo>
                    <a:pt x="6526" y="4835"/>
                  </a:lnTo>
                  <a:lnTo>
                    <a:pt x="4713" y="5076"/>
                  </a:lnTo>
                  <a:lnTo>
                    <a:pt x="2780" y="5197"/>
                  </a:lnTo>
                  <a:lnTo>
                    <a:pt x="1813" y="5076"/>
                  </a:lnTo>
                  <a:lnTo>
                    <a:pt x="846" y="4956"/>
                  </a:lnTo>
                  <a:lnTo>
                    <a:pt x="846" y="5076"/>
                  </a:lnTo>
                  <a:lnTo>
                    <a:pt x="1813" y="5318"/>
                  </a:lnTo>
                  <a:lnTo>
                    <a:pt x="2900" y="5439"/>
                  </a:lnTo>
                  <a:lnTo>
                    <a:pt x="4955" y="5439"/>
                  </a:lnTo>
                  <a:lnTo>
                    <a:pt x="7009" y="5197"/>
                  </a:lnTo>
                  <a:lnTo>
                    <a:pt x="9064" y="4835"/>
                  </a:lnTo>
                  <a:lnTo>
                    <a:pt x="9547" y="5076"/>
                  </a:lnTo>
                  <a:lnTo>
                    <a:pt x="11239" y="5801"/>
                  </a:lnTo>
                  <a:lnTo>
                    <a:pt x="12810" y="6768"/>
                  </a:lnTo>
                  <a:lnTo>
                    <a:pt x="14381" y="7856"/>
                  </a:lnTo>
                  <a:lnTo>
                    <a:pt x="15831" y="9064"/>
                  </a:lnTo>
                  <a:lnTo>
                    <a:pt x="15831" y="9064"/>
                  </a:lnTo>
                  <a:lnTo>
                    <a:pt x="14139" y="8823"/>
                  </a:lnTo>
                  <a:lnTo>
                    <a:pt x="12568" y="8823"/>
                  </a:lnTo>
                  <a:lnTo>
                    <a:pt x="9305" y="9064"/>
                  </a:lnTo>
                  <a:lnTo>
                    <a:pt x="7734" y="9185"/>
                  </a:lnTo>
                  <a:lnTo>
                    <a:pt x="6042" y="9185"/>
                  </a:lnTo>
                  <a:lnTo>
                    <a:pt x="4471" y="9064"/>
                  </a:lnTo>
                  <a:lnTo>
                    <a:pt x="3626" y="8823"/>
                  </a:lnTo>
                  <a:lnTo>
                    <a:pt x="2900" y="8581"/>
                  </a:lnTo>
                  <a:lnTo>
                    <a:pt x="2780" y="8581"/>
                  </a:lnTo>
                  <a:lnTo>
                    <a:pt x="2780" y="8702"/>
                  </a:lnTo>
                  <a:lnTo>
                    <a:pt x="3505" y="9064"/>
                  </a:lnTo>
                  <a:lnTo>
                    <a:pt x="4230" y="9306"/>
                  </a:lnTo>
                  <a:lnTo>
                    <a:pt x="5076" y="9548"/>
                  </a:lnTo>
                  <a:lnTo>
                    <a:pt x="5922" y="9669"/>
                  </a:lnTo>
                  <a:lnTo>
                    <a:pt x="7493" y="9669"/>
                  </a:lnTo>
                  <a:lnTo>
                    <a:pt x="9064" y="9548"/>
                  </a:lnTo>
                  <a:lnTo>
                    <a:pt x="11118" y="9427"/>
                  </a:lnTo>
                  <a:lnTo>
                    <a:pt x="12931" y="9306"/>
                  </a:lnTo>
                  <a:lnTo>
                    <a:pt x="14623" y="9427"/>
                  </a:lnTo>
                  <a:lnTo>
                    <a:pt x="16315" y="9548"/>
                  </a:lnTo>
                  <a:lnTo>
                    <a:pt x="17160" y="10515"/>
                  </a:lnTo>
                  <a:lnTo>
                    <a:pt x="18611" y="12327"/>
                  </a:lnTo>
                  <a:lnTo>
                    <a:pt x="19940" y="14261"/>
                  </a:lnTo>
                  <a:lnTo>
                    <a:pt x="21028" y="16194"/>
                  </a:lnTo>
                  <a:lnTo>
                    <a:pt x="22115" y="18249"/>
                  </a:lnTo>
                  <a:lnTo>
                    <a:pt x="22961" y="20303"/>
                  </a:lnTo>
                  <a:lnTo>
                    <a:pt x="23686" y="22478"/>
                  </a:lnTo>
                  <a:lnTo>
                    <a:pt x="24290" y="24654"/>
                  </a:lnTo>
                  <a:lnTo>
                    <a:pt x="24774" y="26950"/>
                  </a:lnTo>
                  <a:lnTo>
                    <a:pt x="25016" y="26950"/>
                  </a:lnTo>
                  <a:lnTo>
                    <a:pt x="25016" y="26829"/>
                  </a:lnTo>
                  <a:lnTo>
                    <a:pt x="24895" y="24533"/>
                  </a:lnTo>
                  <a:lnTo>
                    <a:pt x="24532" y="22237"/>
                  </a:lnTo>
                  <a:lnTo>
                    <a:pt x="23807" y="20061"/>
                  </a:lnTo>
                  <a:lnTo>
                    <a:pt x="22961" y="17886"/>
                  </a:lnTo>
                  <a:lnTo>
                    <a:pt x="21873" y="15832"/>
                  </a:lnTo>
                  <a:lnTo>
                    <a:pt x="20665" y="13777"/>
                  </a:lnTo>
                  <a:lnTo>
                    <a:pt x="19336" y="11844"/>
                  </a:lnTo>
                  <a:lnTo>
                    <a:pt x="17886" y="10152"/>
                  </a:lnTo>
                  <a:lnTo>
                    <a:pt x="16315" y="8460"/>
                  </a:lnTo>
                  <a:lnTo>
                    <a:pt x="14502" y="7010"/>
                  </a:lnTo>
                  <a:lnTo>
                    <a:pt x="14139" y="6164"/>
                  </a:lnTo>
                  <a:lnTo>
                    <a:pt x="13777" y="5318"/>
                  </a:lnTo>
                  <a:lnTo>
                    <a:pt x="13172" y="4593"/>
                  </a:lnTo>
                  <a:lnTo>
                    <a:pt x="12689" y="3989"/>
                  </a:lnTo>
                  <a:lnTo>
                    <a:pt x="12085" y="3264"/>
                  </a:lnTo>
                  <a:lnTo>
                    <a:pt x="11360" y="2780"/>
                  </a:lnTo>
                  <a:lnTo>
                    <a:pt x="10514" y="2297"/>
                  </a:lnTo>
                  <a:lnTo>
                    <a:pt x="9789" y="1934"/>
                  </a:lnTo>
                  <a:lnTo>
                    <a:pt x="9668" y="1934"/>
                  </a:lnTo>
                  <a:lnTo>
                    <a:pt x="9668" y="2055"/>
                  </a:lnTo>
                  <a:lnTo>
                    <a:pt x="11239" y="3143"/>
                  </a:lnTo>
                  <a:lnTo>
                    <a:pt x="11964" y="3747"/>
                  </a:lnTo>
                  <a:lnTo>
                    <a:pt x="12568" y="4351"/>
                  </a:lnTo>
                  <a:lnTo>
                    <a:pt x="13293" y="5439"/>
                  </a:lnTo>
                  <a:lnTo>
                    <a:pt x="13898" y="6527"/>
                  </a:lnTo>
                  <a:lnTo>
                    <a:pt x="12206" y="5560"/>
                  </a:lnTo>
                  <a:lnTo>
                    <a:pt x="10393" y="4714"/>
                  </a:lnTo>
                  <a:lnTo>
                    <a:pt x="7734" y="3747"/>
                  </a:lnTo>
                  <a:lnTo>
                    <a:pt x="4955" y="2780"/>
                  </a:lnTo>
                  <a:lnTo>
                    <a:pt x="4230" y="1934"/>
                  </a:lnTo>
                  <a:lnTo>
                    <a:pt x="3384" y="1088"/>
                  </a:lnTo>
                  <a:lnTo>
                    <a:pt x="2417" y="48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063;p57">
              <a:extLst>
                <a:ext uri="{FF2B5EF4-FFF2-40B4-BE49-F238E27FC236}">
                  <a16:creationId xmlns:a16="http://schemas.microsoft.com/office/drawing/2014/main" id="{66A5AE8E-190C-44B8-86B7-83EA27CC086C}"/>
                </a:ext>
              </a:extLst>
            </p:cNvPr>
            <p:cNvSpPr/>
            <p:nvPr/>
          </p:nvSpPr>
          <p:spPr>
            <a:xfrm>
              <a:off x="3648536" y="3709428"/>
              <a:ext cx="80608" cy="9780"/>
            </a:xfrm>
            <a:custGeom>
              <a:avLst/>
              <a:gdLst/>
              <a:ahLst/>
              <a:cxnLst/>
              <a:rect l="l" t="t" r="r" b="b"/>
              <a:pathLst>
                <a:path w="3989" h="484" extrusionOk="0">
                  <a:moveTo>
                    <a:pt x="0" y="1"/>
                  </a:moveTo>
                  <a:lnTo>
                    <a:pt x="967" y="363"/>
                  </a:lnTo>
                  <a:lnTo>
                    <a:pt x="2055" y="484"/>
                  </a:lnTo>
                  <a:lnTo>
                    <a:pt x="3022" y="484"/>
                  </a:lnTo>
                  <a:lnTo>
                    <a:pt x="3988" y="363"/>
                  </a:lnTo>
                  <a:lnTo>
                    <a:pt x="3988" y="242"/>
                  </a:lnTo>
                  <a:lnTo>
                    <a:pt x="2055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064;p57">
              <a:extLst>
                <a:ext uri="{FF2B5EF4-FFF2-40B4-BE49-F238E27FC236}">
                  <a16:creationId xmlns:a16="http://schemas.microsoft.com/office/drawing/2014/main" id="{27E38A71-C8D2-48FA-89EA-934C5B6BA4D2}"/>
                </a:ext>
              </a:extLst>
            </p:cNvPr>
            <p:cNvSpPr/>
            <p:nvPr/>
          </p:nvSpPr>
          <p:spPr>
            <a:xfrm>
              <a:off x="3826806" y="3655696"/>
              <a:ext cx="43972" cy="29341"/>
            </a:xfrm>
            <a:custGeom>
              <a:avLst/>
              <a:gdLst/>
              <a:ahLst/>
              <a:cxnLst/>
              <a:rect l="l" t="t" r="r" b="b"/>
              <a:pathLst>
                <a:path w="2176" h="1452" extrusionOk="0">
                  <a:moveTo>
                    <a:pt x="0" y="1"/>
                  </a:moveTo>
                  <a:lnTo>
                    <a:pt x="0" y="243"/>
                  </a:lnTo>
                  <a:lnTo>
                    <a:pt x="967" y="847"/>
                  </a:lnTo>
                  <a:lnTo>
                    <a:pt x="2055" y="1451"/>
                  </a:lnTo>
                  <a:lnTo>
                    <a:pt x="2176" y="1451"/>
                  </a:lnTo>
                  <a:lnTo>
                    <a:pt x="2176" y="1330"/>
                  </a:lnTo>
                  <a:lnTo>
                    <a:pt x="1209" y="605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065;p57">
              <a:extLst>
                <a:ext uri="{FF2B5EF4-FFF2-40B4-BE49-F238E27FC236}">
                  <a16:creationId xmlns:a16="http://schemas.microsoft.com/office/drawing/2014/main" id="{D878070A-A7D3-46F5-A377-3C32E7E8C3DA}"/>
                </a:ext>
              </a:extLst>
            </p:cNvPr>
            <p:cNvSpPr/>
            <p:nvPr/>
          </p:nvSpPr>
          <p:spPr>
            <a:xfrm>
              <a:off x="4261490" y="3658141"/>
              <a:ext cx="339446" cy="227132"/>
            </a:xfrm>
            <a:custGeom>
              <a:avLst/>
              <a:gdLst/>
              <a:ahLst/>
              <a:cxnLst/>
              <a:rect l="l" t="t" r="r" b="b"/>
              <a:pathLst>
                <a:path w="16798" h="11240" extrusionOk="0">
                  <a:moveTo>
                    <a:pt x="12447" y="1"/>
                  </a:moveTo>
                  <a:lnTo>
                    <a:pt x="11239" y="242"/>
                  </a:lnTo>
                  <a:lnTo>
                    <a:pt x="10031" y="605"/>
                  </a:lnTo>
                  <a:lnTo>
                    <a:pt x="8943" y="1088"/>
                  </a:lnTo>
                  <a:lnTo>
                    <a:pt x="7976" y="1451"/>
                  </a:lnTo>
                  <a:lnTo>
                    <a:pt x="6647" y="2176"/>
                  </a:lnTo>
                  <a:lnTo>
                    <a:pt x="5438" y="3022"/>
                  </a:lnTo>
                  <a:lnTo>
                    <a:pt x="4351" y="3868"/>
                  </a:lnTo>
                  <a:lnTo>
                    <a:pt x="3263" y="4956"/>
                  </a:lnTo>
                  <a:lnTo>
                    <a:pt x="2296" y="5922"/>
                  </a:lnTo>
                  <a:lnTo>
                    <a:pt x="1450" y="7131"/>
                  </a:lnTo>
                  <a:lnTo>
                    <a:pt x="604" y="8339"/>
                  </a:lnTo>
                  <a:lnTo>
                    <a:pt x="0" y="9669"/>
                  </a:lnTo>
                  <a:lnTo>
                    <a:pt x="0" y="9789"/>
                  </a:lnTo>
                  <a:lnTo>
                    <a:pt x="242" y="9789"/>
                  </a:lnTo>
                  <a:lnTo>
                    <a:pt x="3867" y="10635"/>
                  </a:lnTo>
                  <a:lnTo>
                    <a:pt x="7614" y="11119"/>
                  </a:lnTo>
                  <a:lnTo>
                    <a:pt x="9185" y="11240"/>
                  </a:lnTo>
                  <a:lnTo>
                    <a:pt x="10756" y="11240"/>
                  </a:lnTo>
                  <a:lnTo>
                    <a:pt x="11481" y="11119"/>
                  </a:lnTo>
                  <a:lnTo>
                    <a:pt x="12327" y="10877"/>
                  </a:lnTo>
                  <a:lnTo>
                    <a:pt x="13052" y="10635"/>
                  </a:lnTo>
                  <a:lnTo>
                    <a:pt x="13656" y="10273"/>
                  </a:lnTo>
                  <a:lnTo>
                    <a:pt x="14502" y="9548"/>
                  </a:lnTo>
                  <a:lnTo>
                    <a:pt x="15227" y="8702"/>
                  </a:lnTo>
                  <a:lnTo>
                    <a:pt x="15831" y="7614"/>
                  </a:lnTo>
                  <a:lnTo>
                    <a:pt x="16315" y="6406"/>
                  </a:lnTo>
                  <a:lnTo>
                    <a:pt x="16677" y="5197"/>
                  </a:lnTo>
                  <a:lnTo>
                    <a:pt x="16798" y="3989"/>
                  </a:lnTo>
                  <a:lnTo>
                    <a:pt x="16677" y="2901"/>
                  </a:lnTo>
                  <a:lnTo>
                    <a:pt x="16315" y="1813"/>
                  </a:lnTo>
                  <a:lnTo>
                    <a:pt x="15952" y="1330"/>
                  </a:lnTo>
                  <a:lnTo>
                    <a:pt x="15590" y="847"/>
                  </a:lnTo>
                  <a:lnTo>
                    <a:pt x="15227" y="484"/>
                  </a:lnTo>
                  <a:lnTo>
                    <a:pt x="14744" y="242"/>
                  </a:lnTo>
                  <a:lnTo>
                    <a:pt x="14139" y="122"/>
                  </a:lnTo>
                  <a:lnTo>
                    <a:pt x="1365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066;p57">
              <a:extLst>
                <a:ext uri="{FF2B5EF4-FFF2-40B4-BE49-F238E27FC236}">
                  <a16:creationId xmlns:a16="http://schemas.microsoft.com/office/drawing/2014/main" id="{F14D66DE-6381-4287-B2B4-972159683F80}"/>
                </a:ext>
              </a:extLst>
            </p:cNvPr>
            <p:cNvSpPr/>
            <p:nvPr/>
          </p:nvSpPr>
          <p:spPr>
            <a:xfrm>
              <a:off x="4075884" y="3694778"/>
              <a:ext cx="468895" cy="490860"/>
            </a:xfrm>
            <a:custGeom>
              <a:avLst/>
              <a:gdLst/>
              <a:ahLst/>
              <a:cxnLst/>
              <a:rect l="l" t="t" r="r" b="b"/>
              <a:pathLst>
                <a:path w="23204" h="24291" extrusionOk="0">
                  <a:moveTo>
                    <a:pt x="21149" y="0"/>
                  </a:moveTo>
                  <a:lnTo>
                    <a:pt x="20182" y="605"/>
                  </a:lnTo>
                  <a:lnTo>
                    <a:pt x="19457" y="1330"/>
                  </a:lnTo>
                  <a:lnTo>
                    <a:pt x="18732" y="2176"/>
                  </a:lnTo>
                  <a:lnTo>
                    <a:pt x="18128" y="3022"/>
                  </a:lnTo>
                  <a:lnTo>
                    <a:pt x="15348" y="4230"/>
                  </a:lnTo>
                  <a:lnTo>
                    <a:pt x="12569" y="5559"/>
                  </a:lnTo>
                  <a:lnTo>
                    <a:pt x="12569" y="5559"/>
                  </a:lnTo>
                  <a:lnTo>
                    <a:pt x="13415" y="4472"/>
                  </a:lnTo>
                  <a:lnTo>
                    <a:pt x="14382" y="3384"/>
                  </a:lnTo>
                  <a:lnTo>
                    <a:pt x="15348" y="2417"/>
                  </a:lnTo>
                  <a:lnTo>
                    <a:pt x="16315" y="1572"/>
                  </a:lnTo>
                  <a:lnTo>
                    <a:pt x="16436" y="1451"/>
                  </a:lnTo>
                  <a:lnTo>
                    <a:pt x="16315" y="1451"/>
                  </a:lnTo>
                  <a:lnTo>
                    <a:pt x="14986" y="2417"/>
                  </a:lnTo>
                  <a:lnTo>
                    <a:pt x="13777" y="3505"/>
                  </a:lnTo>
                  <a:lnTo>
                    <a:pt x="12690" y="4714"/>
                  </a:lnTo>
                  <a:lnTo>
                    <a:pt x="11844" y="6043"/>
                  </a:lnTo>
                  <a:lnTo>
                    <a:pt x="10635" y="6768"/>
                  </a:lnTo>
                  <a:lnTo>
                    <a:pt x="9548" y="7493"/>
                  </a:lnTo>
                  <a:lnTo>
                    <a:pt x="8460" y="8460"/>
                  </a:lnTo>
                  <a:lnTo>
                    <a:pt x="7372" y="9306"/>
                  </a:lnTo>
                  <a:lnTo>
                    <a:pt x="6043" y="10877"/>
                  </a:lnTo>
                  <a:lnTo>
                    <a:pt x="4714" y="12569"/>
                  </a:lnTo>
                  <a:lnTo>
                    <a:pt x="3626" y="14261"/>
                  </a:lnTo>
                  <a:lnTo>
                    <a:pt x="2659" y="16194"/>
                  </a:lnTo>
                  <a:lnTo>
                    <a:pt x="1813" y="18128"/>
                  </a:lnTo>
                  <a:lnTo>
                    <a:pt x="1088" y="20182"/>
                  </a:lnTo>
                  <a:lnTo>
                    <a:pt x="484" y="22236"/>
                  </a:lnTo>
                  <a:lnTo>
                    <a:pt x="1" y="24170"/>
                  </a:lnTo>
                  <a:lnTo>
                    <a:pt x="122" y="24291"/>
                  </a:lnTo>
                  <a:lnTo>
                    <a:pt x="242" y="24291"/>
                  </a:lnTo>
                  <a:lnTo>
                    <a:pt x="1693" y="20182"/>
                  </a:lnTo>
                  <a:lnTo>
                    <a:pt x="2418" y="18249"/>
                  </a:lnTo>
                  <a:lnTo>
                    <a:pt x="3264" y="16315"/>
                  </a:lnTo>
                  <a:lnTo>
                    <a:pt x="4230" y="14502"/>
                  </a:lnTo>
                  <a:lnTo>
                    <a:pt x="5197" y="12810"/>
                  </a:lnTo>
                  <a:lnTo>
                    <a:pt x="6527" y="11239"/>
                  </a:lnTo>
                  <a:lnTo>
                    <a:pt x="7856" y="9789"/>
                  </a:lnTo>
                  <a:lnTo>
                    <a:pt x="9306" y="8460"/>
                  </a:lnTo>
                  <a:lnTo>
                    <a:pt x="10998" y="7251"/>
                  </a:lnTo>
                  <a:lnTo>
                    <a:pt x="12086" y="7131"/>
                  </a:lnTo>
                  <a:lnTo>
                    <a:pt x="13173" y="7251"/>
                  </a:lnTo>
                  <a:lnTo>
                    <a:pt x="15469" y="7493"/>
                  </a:lnTo>
                  <a:lnTo>
                    <a:pt x="17645" y="7735"/>
                  </a:lnTo>
                  <a:lnTo>
                    <a:pt x="18853" y="7856"/>
                  </a:lnTo>
                  <a:lnTo>
                    <a:pt x="19941" y="7735"/>
                  </a:lnTo>
                  <a:lnTo>
                    <a:pt x="19941" y="7614"/>
                  </a:lnTo>
                  <a:lnTo>
                    <a:pt x="18611" y="7493"/>
                  </a:lnTo>
                  <a:lnTo>
                    <a:pt x="17282" y="7493"/>
                  </a:lnTo>
                  <a:lnTo>
                    <a:pt x="15953" y="7251"/>
                  </a:lnTo>
                  <a:lnTo>
                    <a:pt x="14623" y="7010"/>
                  </a:lnTo>
                  <a:lnTo>
                    <a:pt x="13173" y="6768"/>
                  </a:lnTo>
                  <a:lnTo>
                    <a:pt x="11723" y="6768"/>
                  </a:lnTo>
                  <a:lnTo>
                    <a:pt x="13536" y="5680"/>
                  </a:lnTo>
                  <a:lnTo>
                    <a:pt x="15348" y="4714"/>
                  </a:lnTo>
                  <a:lnTo>
                    <a:pt x="17282" y="5076"/>
                  </a:lnTo>
                  <a:lnTo>
                    <a:pt x="19336" y="5197"/>
                  </a:lnTo>
                  <a:lnTo>
                    <a:pt x="21270" y="4955"/>
                  </a:lnTo>
                  <a:lnTo>
                    <a:pt x="23203" y="4593"/>
                  </a:lnTo>
                  <a:lnTo>
                    <a:pt x="23203" y="4472"/>
                  </a:lnTo>
                  <a:lnTo>
                    <a:pt x="21270" y="4714"/>
                  </a:lnTo>
                  <a:lnTo>
                    <a:pt x="17645" y="4714"/>
                  </a:lnTo>
                  <a:lnTo>
                    <a:pt x="15832" y="4472"/>
                  </a:lnTo>
                  <a:lnTo>
                    <a:pt x="18853" y="3143"/>
                  </a:lnTo>
                  <a:lnTo>
                    <a:pt x="21874" y="1813"/>
                  </a:lnTo>
                  <a:lnTo>
                    <a:pt x="21874" y="1692"/>
                  </a:lnTo>
                  <a:lnTo>
                    <a:pt x="18490" y="2901"/>
                  </a:lnTo>
                  <a:lnTo>
                    <a:pt x="19095" y="2176"/>
                  </a:lnTo>
                  <a:lnTo>
                    <a:pt x="19699" y="1330"/>
                  </a:lnTo>
                  <a:lnTo>
                    <a:pt x="20424" y="726"/>
                  </a:lnTo>
                  <a:lnTo>
                    <a:pt x="21149" y="121"/>
                  </a:lnTo>
                  <a:lnTo>
                    <a:pt x="21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067;p57">
              <a:extLst>
                <a:ext uri="{FF2B5EF4-FFF2-40B4-BE49-F238E27FC236}">
                  <a16:creationId xmlns:a16="http://schemas.microsoft.com/office/drawing/2014/main" id="{A87E2869-1EC1-480F-B072-2DABE32EF000}"/>
                </a:ext>
              </a:extLst>
            </p:cNvPr>
            <p:cNvSpPr/>
            <p:nvPr/>
          </p:nvSpPr>
          <p:spPr>
            <a:xfrm>
              <a:off x="4412884" y="3704538"/>
              <a:ext cx="34211" cy="34211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1572" y="1"/>
                  </a:moveTo>
                  <a:lnTo>
                    <a:pt x="1209" y="243"/>
                  </a:lnTo>
                  <a:lnTo>
                    <a:pt x="726" y="605"/>
                  </a:lnTo>
                  <a:lnTo>
                    <a:pt x="242" y="1089"/>
                  </a:lnTo>
                  <a:lnTo>
                    <a:pt x="1" y="1572"/>
                  </a:lnTo>
                  <a:lnTo>
                    <a:pt x="1" y="1693"/>
                  </a:lnTo>
                  <a:lnTo>
                    <a:pt x="847" y="847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068;p57">
              <a:extLst>
                <a:ext uri="{FF2B5EF4-FFF2-40B4-BE49-F238E27FC236}">
                  <a16:creationId xmlns:a16="http://schemas.microsoft.com/office/drawing/2014/main" id="{D52186A5-482E-4EED-BDB4-56E29987A33D}"/>
                </a:ext>
              </a:extLst>
            </p:cNvPr>
            <p:cNvSpPr/>
            <p:nvPr/>
          </p:nvSpPr>
          <p:spPr>
            <a:xfrm>
              <a:off x="4510567" y="3758269"/>
              <a:ext cx="58622" cy="14671"/>
            </a:xfrm>
            <a:custGeom>
              <a:avLst/>
              <a:gdLst/>
              <a:ahLst/>
              <a:cxnLst/>
              <a:rect l="l" t="t" r="r" b="b"/>
              <a:pathLst>
                <a:path w="2901" h="726" extrusionOk="0">
                  <a:moveTo>
                    <a:pt x="2901" y="1"/>
                  </a:moveTo>
                  <a:lnTo>
                    <a:pt x="1572" y="363"/>
                  </a:lnTo>
                  <a:lnTo>
                    <a:pt x="847" y="484"/>
                  </a:lnTo>
                  <a:lnTo>
                    <a:pt x="121" y="605"/>
                  </a:lnTo>
                  <a:lnTo>
                    <a:pt x="1" y="605"/>
                  </a:lnTo>
                  <a:lnTo>
                    <a:pt x="121" y="726"/>
                  </a:lnTo>
                  <a:lnTo>
                    <a:pt x="847" y="726"/>
                  </a:lnTo>
                  <a:lnTo>
                    <a:pt x="1572" y="605"/>
                  </a:lnTo>
                  <a:lnTo>
                    <a:pt x="2297" y="363"/>
                  </a:lnTo>
                  <a:lnTo>
                    <a:pt x="2901" y="1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069;p57">
              <a:extLst>
                <a:ext uri="{FF2B5EF4-FFF2-40B4-BE49-F238E27FC236}">
                  <a16:creationId xmlns:a16="http://schemas.microsoft.com/office/drawing/2014/main" id="{56C654F4-EC97-4E47-AF87-4BEB66592AC5}"/>
                </a:ext>
              </a:extLst>
            </p:cNvPr>
            <p:cNvSpPr/>
            <p:nvPr/>
          </p:nvSpPr>
          <p:spPr>
            <a:xfrm>
              <a:off x="3970886" y="4051319"/>
              <a:ext cx="324815" cy="402958"/>
            </a:xfrm>
            <a:custGeom>
              <a:avLst/>
              <a:gdLst/>
              <a:ahLst/>
              <a:cxnLst/>
              <a:rect l="l" t="t" r="r" b="b"/>
              <a:pathLst>
                <a:path w="16074" h="19941" extrusionOk="0">
                  <a:moveTo>
                    <a:pt x="0" y="0"/>
                  </a:moveTo>
                  <a:lnTo>
                    <a:pt x="484" y="4592"/>
                  </a:lnTo>
                  <a:lnTo>
                    <a:pt x="1813" y="19940"/>
                  </a:lnTo>
                  <a:lnTo>
                    <a:pt x="13777" y="19940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070;p57">
              <a:extLst>
                <a:ext uri="{FF2B5EF4-FFF2-40B4-BE49-F238E27FC236}">
                  <a16:creationId xmlns:a16="http://schemas.microsoft.com/office/drawing/2014/main" id="{63B702D5-6F81-4E01-9938-9784F25D9608}"/>
                </a:ext>
              </a:extLst>
            </p:cNvPr>
            <p:cNvSpPr/>
            <p:nvPr/>
          </p:nvSpPr>
          <p:spPr>
            <a:xfrm>
              <a:off x="3970886" y="4051319"/>
              <a:ext cx="324815" cy="92813"/>
            </a:xfrm>
            <a:custGeom>
              <a:avLst/>
              <a:gdLst/>
              <a:ahLst/>
              <a:cxnLst/>
              <a:rect l="l" t="t" r="r" b="b"/>
              <a:pathLst>
                <a:path w="16074" h="4593" extrusionOk="0">
                  <a:moveTo>
                    <a:pt x="0" y="0"/>
                  </a:moveTo>
                  <a:lnTo>
                    <a:pt x="484" y="4592"/>
                  </a:lnTo>
                  <a:lnTo>
                    <a:pt x="15469" y="4592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071;p57">
              <a:extLst>
                <a:ext uri="{FF2B5EF4-FFF2-40B4-BE49-F238E27FC236}">
                  <a16:creationId xmlns:a16="http://schemas.microsoft.com/office/drawing/2014/main" id="{5FFE1323-14A6-40B4-9DC6-4A1D13D0E711}"/>
                </a:ext>
              </a:extLst>
            </p:cNvPr>
            <p:cNvSpPr/>
            <p:nvPr/>
          </p:nvSpPr>
          <p:spPr>
            <a:xfrm>
              <a:off x="3946455" y="4026888"/>
              <a:ext cx="371212" cy="75738"/>
            </a:xfrm>
            <a:custGeom>
              <a:avLst/>
              <a:gdLst/>
              <a:ahLst/>
              <a:cxnLst/>
              <a:rect l="l" t="t" r="r" b="b"/>
              <a:pathLst>
                <a:path w="18370" h="3748" extrusionOk="0">
                  <a:moveTo>
                    <a:pt x="1" y="1"/>
                  </a:moveTo>
                  <a:lnTo>
                    <a:pt x="1" y="3747"/>
                  </a:lnTo>
                  <a:lnTo>
                    <a:pt x="18370" y="3747"/>
                  </a:lnTo>
                  <a:lnTo>
                    <a:pt x="1837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roup 752">
            <a:extLst>
              <a:ext uri="{FF2B5EF4-FFF2-40B4-BE49-F238E27FC236}">
                <a16:creationId xmlns:a16="http://schemas.microsoft.com/office/drawing/2014/main" id="{40DF46CB-5CC8-4361-BB78-A22F456AD76A}"/>
              </a:ext>
            </a:extLst>
          </p:cNvPr>
          <p:cNvGrpSpPr/>
          <p:nvPr/>
        </p:nvGrpSpPr>
        <p:grpSpPr>
          <a:xfrm>
            <a:off x="3315776" y="-1382018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54" name="Google Shape;4997;p57">
              <a:extLst>
                <a:ext uri="{FF2B5EF4-FFF2-40B4-BE49-F238E27FC236}">
                  <a16:creationId xmlns:a16="http://schemas.microsoft.com/office/drawing/2014/main" id="{43E02D89-7888-4C16-AFBB-DE097D737665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4998;p57">
              <a:extLst>
                <a:ext uri="{FF2B5EF4-FFF2-40B4-BE49-F238E27FC236}">
                  <a16:creationId xmlns:a16="http://schemas.microsoft.com/office/drawing/2014/main" id="{B212BBE5-E683-4C58-929F-2BA7BC656ABA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4999;p57">
              <a:extLst>
                <a:ext uri="{FF2B5EF4-FFF2-40B4-BE49-F238E27FC236}">
                  <a16:creationId xmlns:a16="http://schemas.microsoft.com/office/drawing/2014/main" id="{22ADDE7B-B8AF-4F91-A154-CF6BE8C3C905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000;p57">
              <a:extLst>
                <a:ext uri="{FF2B5EF4-FFF2-40B4-BE49-F238E27FC236}">
                  <a16:creationId xmlns:a16="http://schemas.microsoft.com/office/drawing/2014/main" id="{F0894356-C762-4D7C-A5D4-54ACD905C9EE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001;p57">
              <a:extLst>
                <a:ext uri="{FF2B5EF4-FFF2-40B4-BE49-F238E27FC236}">
                  <a16:creationId xmlns:a16="http://schemas.microsoft.com/office/drawing/2014/main" id="{905E46DE-E30B-46F0-9ECE-36BE9DD47C62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002;p57">
              <a:extLst>
                <a:ext uri="{FF2B5EF4-FFF2-40B4-BE49-F238E27FC236}">
                  <a16:creationId xmlns:a16="http://schemas.microsoft.com/office/drawing/2014/main" id="{2943710C-2EAB-44DD-95BB-C5BF3146542F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003;p57">
              <a:extLst>
                <a:ext uri="{FF2B5EF4-FFF2-40B4-BE49-F238E27FC236}">
                  <a16:creationId xmlns:a16="http://schemas.microsoft.com/office/drawing/2014/main" id="{BD65F0C0-3B2A-486D-870D-E59244E69670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004;p57">
              <a:extLst>
                <a:ext uri="{FF2B5EF4-FFF2-40B4-BE49-F238E27FC236}">
                  <a16:creationId xmlns:a16="http://schemas.microsoft.com/office/drawing/2014/main" id="{52F6A4ED-E19B-4904-AECD-42DFA644B8C8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005;p57">
              <a:extLst>
                <a:ext uri="{FF2B5EF4-FFF2-40B4-BE49-F238E27FC236}">
                  <a16:creationId xmlns:a16="http://schemas.microsoft.com/office/drawing/2014/main" id="{4A2BBE40-787A-4779-8D0F-0C97B28FA620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roup 762">
            <a:extLst>
              <a:ext uri="{FF2B5EF4-FFF2-40B4-BE49-F238E27FC236}">
                <a16:creationId xmlns:a16="http://schemas.microsoft.com/office/drawing/2014/main" id="{4ED339FF-3A92-455E-911D-91A1CCE95BFB}"/>
              </a:ext>
            </a:extLst>
          </p:cNvPr>
          <p:cNvGrpSpPr/>
          <p:nvPr/>
        </p:nvGrpSpPr>
        <p:grpSpPr>
          <a:xfrm>
            <a:off x="3523193" y="-1168821"/>
            <a:ext cx="304606" cy="304503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64" name="Google Shape;4997;p57">
              <a:extLst>
                <a:ext uri="{FF2B5EF4-FFF2-40B4-BE49-F238E27FC236}">
                  <a16:creationId xmlns:a16="http://schemas.microsoft.com/office/drawing/2014/main" id="{4CB4CF07-BDBF-4934-B20D-1130A265709E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4998;p57">
              <a:extLst>
                <a:ext uri="{FF2B5EF4-FFF2-40B4-BE49-F238E27FC236}">
                  <a16:creationId xmlns:a16="http://schemas.microsoft.com/office/drawing/2014/main" id="{CC80C907-F379-4864-BBFF-E307625B85BD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4999;p57">
              <a:extLst>
                <a:ext uri="{FF2B5EF4-FFF2-40B4-BE49-F238E27FC236}">
                  <a16:creationId xmlns:a16="http://schemas.microsoft.com/office/drawing/2014/main" id="{C3C13CF5-EB84-4661-A259-5E7365ED89BC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000;p57">
              <a:extLst>
                <a:ext uri="{FF2B5EF4-FFF2-40B4-BE49-F238E27FC236}">
                  <a16:creationId xmlns:a16="http://schemas.microsoft.com/office/drawing/2014/main" id="{B43EE86A-C534-45F6-899F-DF68DFE537D6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001;p57">
              <a:extLst>
                <a:ext uri="{FF2B5EF4-FFF2-40B4-BE49-F238E27FC236}">
                  <a16:creationId xmlns:a16="http://schemas.microsoft.com/office/drawing/2014/main" id="{D1F0D3F5-3FB9-43DC-8277-396AE4265ABE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002;p57">
              <a:extLst>
                <a:ext uri="{FF2B5EF4-FFF2-40B4-BE49-F238E27FC236}">
                  <a16:creationId xmlns:a16="http://schemas.microsoft.com/office/drawing/2014/main" id="{4FD97DBA-EA54-475C-9833-4F3ED19A02B5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003;p57">
              <a:extLst>
                <a:ext uri="{FF2B5EF4-FFF2-40B4-BE49-F238E27FC236}">
                  <a16:creationId xmlns:a16="http://schemas.microsoft.com/office/drawing/2014/main" id="{D02F7E05-5A06-48AC-A9AF-2718FA0E061A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004;p57">
              <a:extLst>
                <a:ext uri="{FF2B5EF4-FFF2-40B4-BE49-F238E27FC236}">
                  <a16:creationId xmlns:a16="http://schemas.microsoft.com/office/drawing/2014/main" id="{767DCE94-D610-4456-A017-467F80E8D6BF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5005;p57">
              <a:extLst>
                <a:ext uri="{FF2B5EF4-FFF2-40B4-BE49-F238E27FC236}">
                  <a16:creationId xmlns:a16="http://schemas.microsoft.com/office/drawing/2014/main" id="{64643135-AE07-46DE-848E-AB39BF494D93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" name="Group 772">
            <a:extLst>
              <a:ext uri="{FF2B5EF4-FFF2-40B4-BE49-F238E27FC236}">
                <a16:creationId xmlns:a16="http://schemas.microsoft.com/office/drawing/2014/main" id="{E2D5CBF9-C3CE-4009-B68D-850CCC6DBD83}"/>
              </a:ext>
            </a:extLst>
          </p:cNvPr>
          <p:cNvGrpSpPr/>
          <p:nvPr/>
        </p:nvGrpSpPr>
        <p:grpSpPr>
          <a:xfrm>
            <a:off x="9884210" y="309009"/>
            <a:ext cx="229970" cy="229892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74" name="Google Shape;4997;p57">
              <a:extLst>
                <a:ext uri="{FF2B5EF4-FFF2-40B4-BE49-F238E27FC236}">
                  <a16:creationId xmlns:a16="http://schemas.microsoft.com/office/drawing/2014/main" id="{EFA0A3EC-4DD2-44DB-B931-B9A68EA74C75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4998;p57">
              <a:extLst>
                <a:ext uri="{FF2B5EF4-FFF2-40B4-BE49-F238E27FC236}">
                  <a16:creationId xmlns:a16="http://schemas.microsoft.com/office/drawing/2014/main" id="{4DFE1B3C-FD5C-4969-A913-AF1A1C021799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4999;p57">
              <a:extLst>
                <a:ext uri="{FF2B5EF4-FFF2-40B4-BE49-F238E27FC236}">
                  <a16:creationId xmlns:a16="http://schemas.microsoft.com/office/drawing/2014/main" id="{D027D4AA-13F0-4F3D-88E8-0B475199028B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000;p57">
              <a:extLst>
                <a:ext uri="{FF2B5EF4-FFF2-40B4-BE49-F238E27FC236}">
                  <a16:creationId xmlns:a16="http://schemas.microsoft.com/office/drawing/2014/main" id="{F0C53707-CF3D-4EFD-A4DE-60509E24B8A2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001;p57">
              <a:extLst>
                <a:ext uri="{FF2B5EF4-FFF2-40B4-BE49-F238E27FC236}">
                  <a16:creationId xmlns:a16="http://schemas.microsoft.com/office/drawing/2014/main" id="{0774F217-F87C-4DB0-B652-3BDCD44BE666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002;p57">
              <a:extLst>
                <a:ext uri="{FF2B5EF4-FFF2-40B4-BE49-F238E27FC236}">
                  <a16:creationId xmlns:a16="http://schemas.microsoft.com/office/drawing/2014/main" id="{E0E7561F-AA5D-4DE5-AF06-54D77DC9BA86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003;p57">
              <a:extLst>
                <a:ext uri="{FF2B5EF4-FFF2-40B4-BE49-F238E27FC236}">
                  <a16:creationId xmlns:a16="http://schemas.microsoft.com/office/drawing/2014/main" id="{ADB21B8A-F56D-48B0-8CBB-0B2A7773FE2A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004;p57">
              <a:extLst>
                <a:ext uri="{FF2B5EF4-FFF2-40B4-BE49-F238E27FC236}">
                  <a16:creationId xmlns:a16="http://schemas.microsoft.com/office/drawing/2014/main" id="{88DF22AF-F901-44B9-8386-9752FBCF00F0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005;p57">
              <a:extLst>
                <a:ext uri="{FF2B5EF4-FFF2-40B4-BE49-F238E27FC236}">
                  <a16:creationId xmlns:a16="http://schemas.microsoft.com/office/drawing/2014/main" id="{B3990609-B16A-4122-A458-25E504918612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roup 782">
            <a:extLst>
              <a:ext uri="{FF2B5EF4-FFF2-40B4-BE49-F238E27FC236}">
                <a16:creationId xmlns:a16="http://schemas.microsoft.com/office/drawing/2014/main" id="{33122AA3-604C-40C5-8037-8B5A65993C65}"/>
              </a:ext>
            </a:extLst>
          </p:cNvPr>
          <p:cNvGrpSpPr/>
          <p:nvPr/>
        </p:nvGrpSpPr>
        <p:grpSpPr>
          <a:xfrm>
            <a:off x="10047214" y="478779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84" name="Google Shape;4997;p57">
              <a:extLst>
                <a:ext uri="{FF2B5EF4-FFF2-40B4-BE49-F238E27FC236}">
                  <a16:creationId xmlns:a16="http://schemas.microsoft.com/office/drawing/2014/main" id="{5A669635-F21D-4312-AF0E-80D5F327EC75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4998;p57">
              <a:extLst>
                <a:ext uri="{FF2B5EF4-FFF2-40B4-BE49-F238E27FC236}">
                  <a16:creationId xmlns:a16="http://schemas.microsoft.com/office/drawing/2014/main" id="{55EBA16B-299A-4F39-BE31-F3BBB790866C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4999;p57">
              <a:extLst>
                <a:ext uri="{FF2B5EF4-FFF2-40B4-BE49-F238E27FC236}">
                  <a16:creationId xmlns:a16="http://schemas.microsoft.com/office/drawing/2014/main" id="{7455F1E6-6EBF-48D1-9B73-7E4E11072422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000;p57">
              <a:extLst>
                <a:ext uri="{FF2B5EF4-FFF2-40B4-BE49-F238E27FC236}">
                  <a16:creationId xmlns:a16="http://schemas.microsoft.com/office/drawing/2014/main" id="{AB8AD834-AF88-49F8-A2FC-A357D70D024B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001;p57">
              <a:extLst>
                <a:ext uri="{FF2B5EF4-FFF2-40B4-BE49-F238E27FC236}">
                  <a16:creationId xmlns:a16="http://schemas.microsoft.com/office/drawing/2014/main" id="{61225753-F913-4DD4-80A9-4E914D57D591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5002;p57">
              <a:extLst>
                <a:ext uri="{FF2B5EF4-FFF2-40B4-BE49-F238E27FC236}">
                  <a16:creationId xmlns:a16="http://schemas.microsoft.com/office/drawing/2014/main" id="{AF902B12-C083-4035-B610-8A53C47D861F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5003;p57">
              <a:extLst>
                <a:ext uri="{FF2B5EF4-FFF2-40B4-BE49-F238E27FC236}">
                  <a16:creationId xmlns:a16="http://schemas.microsoft.com/office/drawing/2014/main" id="{C92B6A33-17E5-4B95-A72E-7956E59FDDFE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5004;p57">
              <a:extLst>
                <a:ext uri="{FF2B5EF4-FFF2-40B4-BE49-F238E27FC236}">
                  <a16:creationId xmlns:a16="http://schemas.microsoft.com/office/drawing/2014/main" id="{D44C92BE-1768-4520-B06C-15366C752F77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5005;p57">
              <a:extLst>
                <a:ext uri="{FF2B5EF4-FFF2-40B4-BE49-F238E27FC236}">
                  <a16:creationId xmlns:a16="http://schemas.microsoft.com/office/drawing/2014/main" id="{BF23E8C7-5397-4243-A293-2163F0E699A6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" name="Group 811">
            <a:extLst>
              <a:ext uri="{FF2B5EF4-FFF2-40B4-BE49-F238E27FC236}">
                <a16:creationId xmlns:a16="http://schemas.microsoft.com/office/drawing/2014/main" id="{8662B662-1822-44BE-B4FA-907F2E5C5A05}"/>
              </a:ext>
            </a:extLst>
          </p:cNvPr>
          <p:cNvGrpSpPr/>
          <p:nvPr/>
        </p:nvGrpSpPr>
        <p:grpSpPr>
          <a:xfrm>
            <a:off x="10108123" y="116617"/>
            <a:ext cx="380716" cy="380586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813" name="Google Shape;4997;p57">
              <a:extLst>
                <a:ext uri="{FF2B5EF4-FFF2-40B4-BE49-F238E27FC236}">
                  <a16:creationId xmlns:a16="http://schemas.microsoft.com/office/drawing/2014/main" id="{C1DDECEE-20E9-4EAB-8E90-E5C1E96AFF32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4998;p57">
              <a:extLst>
                <a:ext uri="{FF2B5EF4-FFF2-40B4-BE49-F238E27FC236}">
                  <a16:creationId xmlns:a16="http://schemas.microsoft.com/office/drawing/2014/main" id="{A0561E19-1037-4506-9248-6DFEB5395349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4999;p57">
              <a:extLst>
                <a:ext uri="{FF2B5EF4-FFF2-40B4-BE49-F238E27FC236}">
                  <a16:creationId xmlns:a16="http://schemas.microsoft.com/office/drawing/2014/main" id="{CEB8BD9A-EC35-49FA-9948-1D7C22D0F5D9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5000;p57">
              <a:extLst>
                <a:ext uri="{FF2B5EF4-FFF2-40B4-BE49-F238E27FC236}">
                  <a16:creationId xmlns:a16="http://schemas.microsoft.com/office/drawing/2014/main" id="{0EDDB5AA-D293-47D1-A503-C8ECA0BE1E59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5001;p57">
              <a:extLst>
                <a:ext uri="{FF2B5EF4-FFF2-40B4-BE49-F238E27FC236}">
                  <a16:creationId xmlns:a16="http://schemas.microsoft.com/office/drawing/2014/main" id="{A0F51734-D75C-464F-8F18-15BA7EEFDA94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5002;p57">
              <a:extLst>
                <a:ext uri="{FF2B5EF4-FFF2-40B4-BE49-F238E27FC236}">
                  <a16:creationId xmlns:a16="http://schemas.microsoft.com/office/drawing/2014/main" id="{87245CB6-1D0C-45E6-8821-8ABD78096344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5003;p57">
              <a:extLst>
                <a:ext uri="{FF2B5EF4-FFF2-40B4-BE49-F238E27FC236}">
                  <a16:creationId xmlns:a16="http://schemas.microsoft.com/office/drawing/2014/main" id="{1EF3B726-991A-42A7-AC8F-267809C4C01D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5004;p57">
              <a:extLst>
                <a:ext uri="{FF2B5EF4-FFF2-40B4-BE49-F238E27FC236}">
                  <a16:creationId xmlns:a16="http://schemas.microsoft.com/office/drawing/2014/main" id="{0D3F998C-CEFF-4D83-913D-7D89E6D6D0C3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5005;p57">
              <a:extLst>
                <a:ext uri="{FF2B5EF4-FFF2-40B4-BE49-F238E27FC236}">
                  <a16:creationId xmlns:a16="http://schemas.microsoft.com/office/drawing/2014/main" id="{2DC1D033-6141-4B6C-B28D-1C0430D46366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" name="Group 1068">
            <a:extLst>
              <a:ext uri="{FF2B5EF4-FFF2-40B4-BE49-F238E27FC236}">
                <a16:creationId xmlns:a16="http://schemas.microsoft.com/office/drawing/2014/main" id="{D3E8E490-C17B-445C-856F-70EA20F062C5}"/>
              </a:ext>
            </a:extLst>
          </p:cNvPr>
          <p:cNvGrpSpPr/>
          <p:nvPr/>
        </p:nvGrpSpPr>
        <p:grpSpPr>
          <a:xfrm>
            <a:off x="2674528" y="6201417"/>
            <a:ext cx="305073" cy="304970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1070" name="Google Shape;4997;p57">
              <a:extLst>
                <a:ext uri="{FF2B5EF4-FFF2-40B4-BE49-F238E27FC236}">
                  <a16:creationId xmlns:a16="http://schemas.microsoft.com/office/drawing/2014/main" id="{0564C6C4-DD9B-4F2E-AB25-0E6BC8889160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4998;p57">
              <a:extLst>
                <a:ext uri="{FF2B5EF4-FFF2-40B4-BE49-F238E27FC236}">
                  <a16:creationId xmlns:a16="http://schemas.microsoft.com/office/drawing/2014/main" id="{E2F26CD9-3054-4929-AF96-3CABAEAB14CB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4999;p57">
              <a:extLst>
                <a:ext uri="{FF2B5EF4-FFF2-40B4-BE49-F238E27FC236}">
                  <a16:creationId xmlns:a16="http://schemas.microsoft.com/office/drawing/2014/main" id="{3C0FD851-310E-4495-A64D-FB55F6B26660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5000;p57">
              <a:extLst>
                <a:ext uri="{FF2B5EF4-FFF2-40B4-BE49-F238E27FC236}">
                  <a16:creationId xmlns:a16="http://schemas.microsoft.com/office/drawing/2014/main" id="{DB678C25-BC45-41D3-B019-D57C671B7EF4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5001;p57">
              <a:extLst>
                <a:ext uri="{FF2B5EF4-FFF2-40B4-BE49-F238E27FC236}">
                  <a16:creationId xmlns:a16="http://schemas.microsoft.com/office/drawing/2014/main" id="{87594139-B5CA-4131-AC4B-32169EC7B5F3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5002;p57">
              <a:extLst>
                <a:ext uri="{FF2B5EF4-FFF2-40B4-BE49-F238E27FC236}">
                  <a16:creationId xmlns:a16="http://schemas.microsoft.com/office/drawing/2014/main" id="{0690BF40-659C-4E4E-9F01-033A19118B85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5003;p57">
              <a:extLst>
                <a:ext uri="{FF2B5EF4-FFF2-40B4-BE49-F238E27FC236}">
                  <a16:creationId xmlns:a16="http://schemas.microsoft.com/office/drawing/2014/main" id="{E2D16A6C-531C-44A3-A13E-A76970831DF3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5004;p57">
              <a:extLst>
                <a:ext uri="{FF2B5EF4-FFF2-40B4-BE49-F238E27FC236}">
                  <a16:creationId xmlns:a16="http://schemas.microsoft.com/office/drawing/2014/main" id="{9FC6E5CD-1C57-4F40-8A5B-1D8BB1C927C3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5005;p57">
              <a:extLst>
                <a:ext uri="{FF2B5EF4-FFF2-40B4-BE49-F238E27FC236}">
                  <a16:creationId xmlns:a16="http://schemas.microsoft.com/office/drawing/2014/main" id="{2C61AECF-C293-4900-AD9D-41962404467C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roup 1078">
            <a:extLst>
              <a:ext uri="{FF2B5EF4-FFF2-40B4-BE49-F238E27FC236}">
                <a16:creationId xmlns:a16="http://schemas.microsoft.com/office/drawing/2014/main" id="{47FB0260-6C97-4E4B-A470-71F9BDD28A60}"/>
              </a:ext>
            </a:extLst>
          </p:cNvPr>
          <p:cNvGrpSpPr/>
          <p:nvPr/>
        </p:nvGrpSpPr>
        <p:grpSpPr>
          <a:xfrm>
            <a:off x="2935302" y="6004781"/>
            <a:ext cx="387005" cy="386874"/>
            <a:chOff x="3273834" y="2337197"/>
            <a:chExt cx="939359" cy="9390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1080" name="Google Shape;4997;p57">
              <a:extLst>
                <a:ext uri="{FF2B5EF4-FFF2-40B4-BE49-F238E27FC236}">
                  <a16:creationId xmlns:a16="http://schemas.microsoft.com/office/drawing/2014/main" id="{E7610346-494C-4B8C-B44E-29B6C21A1838}"/>
                </a:ext>
              </a:extLst>
            </p:cNvPr>
            <p:cNvSpPr/>
            <p:nvPr/>
          </p:nvSpPr>
          <p:spPr>
            <a:xfrm rot="20941765">
              <a:off x="3361085" y="2419948"/>
              <a:ext cx="780300" cy="780218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4998;p57">
              <a:extLst>
                <a:ext uri="{FF2B5EF4-FFF2-40B4-BE49-F238E27FC236}">
                  <a16:creationId xmlns:a16="http://schemas.microsoft.com/office/drawing/2014/main" id="{44C4EFF7-97B1-46E0-9C07-66F126294274}"/>
                </a:ext>
              </a:extLst>
            </p:cNvPr>
            <p:cNvSpPr/>
            <p:nvPr/>
          </p:nvSpPr>
          <p:spPr>
            <a:xfrm rot="20941765">
              <a:off x="3595605" y="2337197"/>
              <a:ext cx="148642" cy="106815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4999;p57">
              <a:extLst>
                <a:ext uri="{FF2B5EF4-FFF2-40B4-BE49-F238E27FC236}">
                  <a16:creationId xmlns:a16="http://schemas.microsoft.com/office/drawing/2014/main" id="{71272EB4-A1D8-4B97-AEC1-637D6C293359}"/>
                </a:ext>
              </a:extLst>
            </p:cNvPr>
            <p:cNvSpPr/>
            <p:nvPr/>
          </p:nvSpPr>
          <p:spPr>
            <a:xfrm rot="20941765">
              <a:off x="3313060" y="2479994"/>
              <a:ext cx="174201" cy="174163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5000;p57">
              <a:extLst>
                <a:ext uri="{FF2B5EF4-FFF2-40B4-BE49-F238E27FC236}">
                  <a16:creationId xmlns:a16="http://schemas.microsoft.com/office/drawing/2014/main" id="{38818008-8453-471E-B493-E5FD553B59C6}"/>
                </a:ext>
              </a:extLst>
            </p:cNvPr>
            <p:cNvSpPr/>
            <p:nvPr/>
          </p:nvSpPr>
          <p:spPr>
            <a:xfrm rot="20941765">
              <a:off x="3273834" y="2806109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5001;p57">
              <a:extLst>
                <a:ext uri="{FF2B5EF4-FFF2-40B4-BE49-F238E27FC236}">
                  <a16:creationId xmlns:a16="http://schemas.microsoft.com/office/drawing/2014/main" id="{D0018625-4DB3-4D89-883E-98E2B8EA36F4}"/>
                </a:ext>
              </a:extLst>
            </p:cNvPr>
            <p:cNvSpPr/>
            <p:nvPr/>
          </p:nvSpPr>
          <p:spPr>
            <a:xfrm rot="20941765">
              <a:off x="3416632" y="3063065"/>
              <a:ext cx="174182" cy="174163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5002;p57">
              <a:extLst>
                <a:ext uri="{FF2B5EF4-FFF2-40B4-BE49-F238E27FC236}">
                  <a16:creationId xmlns:a16="http://schemas.microsoft.com/office/drawing/2014/main" id="{23A7F8BC-A2F2-4D59-ADCA-35B1DFCF23BD}"/>
                </a:ext>
              </a:extLst>
            </p:cNvPr>
            <p:cNvSpPr/>
            <p:nvPr/>
          </p:nvSpPr>
          <p:spPr>
            <a:xfrm rot="20941765">
              <a:off x="3742757" y="3169402"/>
              <a:ext cx="150967" cy="106835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5003;p57">
              <a:extLst>
                <a:ext uri="{FF2B5EF4-FFF2-40B4-BE49-F238E27FC236}">
                  <a16:creationId xmlns:a16="http://schemas.microsoft.com/office/drawing/2014/main" id="{5E147CAA-0753-481A-8F04-59AE13489AB8}"/>
                </a:ext>
              </a:extLst>
            </p:cNvPr>
            <p:cNvSpPr/>
            <p:nvPr/>
          </p:nvSpPr>
          <p:spPr>
            <a:xfrm rot="20941765">
              <a:off x="3999765" y="295947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5004;p57">
              <a:extLst>
                <a:ext uri="{FF2B5EF4-FFF2-40B4-BE49-F238E27FC236}">
                  <a16:creationId xmlns:a16="http://schemas.microsoft.com/office/drawing/2014/main" id="{7C4B42CA-0A37-4A9E-A85E-99DCD788AB1F}"/>
                </a:ext>
              </a:extLst>
            </p:cNvPr>
            <p:cNvSpPr/>
            <p:nvPr/>
          </p:nvSpPr>
          <p:spPr>
            <a:xfrm rot="20941765">
              <a:off x="4106347" y="2658918"/>
              <a:ext cx="106846" cy="148627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5005;p57">
              <a:extLst>
                <a:ext uri="{FF2B5EF4-FFF2-40B4-BE49-F238E27FC236}">
                  <a16:creationId xmlns:a16="http://schemas.microsoft.com/office/drawing/2014/main" id="{82492610-9E8E-4584-B6D8-CCEF677162F7}"/>
                </a:ext>
              </a:extLst>
            </p:cNvPr>
            <p:cNvSpPr/>
            <p:nvPr/>
          </p:nvSpPr>
          <p:spPr>
            <a:xfrm rot="20941765">
              <a:off x="3896192" y="2376409"/>
              <a:ext cx="174201" cy="174182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" name="กลุ่ม 5">
            <a:extLst>
              <a:ext uri="{FF2B5EF4-FFF2-40B4-BE49-F238E27FC236}">
                <a16:creationId xmlns:a16="http://schemas.microsoft.com/office/drawing/2014/main" id="{891DB236-AD00-473E-AB40-61D32186053D}"/>
              </a:ext>
            </a:extLst>
          </p:cNvPr>
          <p:cNvGrpSpPr/>
          <p:nvPr/>
        </p:nvGrpSpPr>
        <p:grpSpPr>
          <a:xfrm>
            <a:off x="16393668" y="1475649"/>
            <a:ext cx="2771815" cy="3089144"/>
            <a:chOff x="4949423" y="1475649"/>
            <a:chExt cx="2771815" cy="3089144"/>
          </a:xfrm>
        </p:grpSpPr>
        <p:grpSp>
          <p:nvGrpSpPr>
            <p:cNvPr id="1090" name="Group 1089">
              <a:extLst>
                <a:ext uri="{FF2B5EF4-FFF2-40B4-BE49-F238E27FC236}">
                  <a16:creationId xmlns:a16="http://schemas.microsoft.com/office/drawing/2014/main" id="{CB0FFC9D-E9CF-44ED-BC90-BA92D2710B4D}"/>
                </a:ext>
              </a:extLst>
            </p:cNvPr>
            <p:cNvGrpSpPr/>
            <p:nvPr/>
          </p:nvGrpSpPr>
          <p:grpSpPr>
            <a:xfrm>
              <a:off x="4949423" y="1475649"/>
              <a:ext cx="2771815" cy="3089144"/>
              <a:chOff x="492017" y="1475649"/>
              <a:chExt cx="2771815" cy="3089144"/>
            </a:xfrm>
          </p:grpSpPr>
          <p:sp>
            <p:nvSpPr>
              <p:cNvPr id="1092" name="Rectangle: Rounded Corners 1091">
                <a:extLst>
                  <a:ext uri="{FF2B5EF4-FFF2-40B4-BE49-F238E27FC236}">
                    <a16:creationId xmlns:a16="http://schemas.microsoft.com/office/drawing/2014/main" id="{B10098BB-5B0D-49BF-AF3F-74691884038D}"/>
                  </a:ext>
                </a:extLst>
              </p:cNvPr>
              <p:cNvSpPr/>
              <p:nvPr/>
            </p:nvSpPr>
            <p:spPr>
              <a:xfrm>
                <a:off x="492017" y="1610216"/>
                <a:ext cx="2380450" cy="2954577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>
                      <a:alpha val="27000"/>
                    </a:srgbClr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3" name="Rectangle: Rounded Corners 1092">
                <a:extLst>
                  <a:ext uri="{FF2B5EF4-FFF2-40B4-BE49-F238E27FC236}">
                    <a16:creationId xmlns:a16="http://schemas.microsoft.com/office/drawing/2014/main" id="{9DA1DF82-4A80-4075-B02F-B41018F288BE}"/>
                  </a:ext>
                </a:extLst>
              </p:cNvPr>
              <p:cNvSpPr/>
              <p:nvPr/>
            </p:nvSpPr>
            <p:spPr>
              <a:xfrm>
                <a:off x="554344" y="1695558"/>
                <a:ext cx="2255796" cy="2799859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/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4" name="Title 1">
                <a:extLst>
                  <a:ext uri="{FF2B5EF4-FFF2-40B4-BE49-F238E27FC236}">
                    <a16:creationId xmlns:a16="http://schemas.microsoft.com/office/drawing/2014/main" id="{9CBF10FE-DF79-4940-8CC9-6D77933040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9887" y="3484667"/>
                <a:ext cx="2364108" cy="97477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นางสาววรรณภา ศรีเจิมทอง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ตําแหน่ง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System programmer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แผนก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IMFG</a:t>
                </a:r>
              </a:p>
            </p:txBody>
          </p:sp>
          <p:grpSp>
            <p:nvGrpSpPr>
              <p:cNvPr id="1095" name="Google Shape;190;p16">
                <a:extLst>
                  <a:ext uri="{FF2B5EF4-FFF2-40B4-BE49-F238E27FC236}">
                    <a16:creationId xmlns:a16="http://schemas.microsoft.com/office/drawing/2014/main" id="{A9536576-CEF2-4542-8A67-F0550688840A}"/>
                  </a:ext>
                </a:extLst>
              </p:cNvPr>
              <p:cNvGrpSpPr/>
              <p:nvPr/>
            </p:nvGrpSpPr>
            <p:grpSpPr>
              <a:xfrm>
                <a:off x="2299378" y="1475649"/>
                <a:ext cx="964454" cy="523350"/>
                <a:chOff x="1266150" y="1619250"/>
                <a:chExt cx="1047750" cy="568550"/>
              </a:xfrm>
            </p:grpSpPr>
            <p:sp>
              <p:nvSpPr>
                <p:cNvPr id="1096" name="Google Shape;191;p16">
                  <a:extLst>
                    <a:ext uri="{FF2B5EF4-FFF2-40B4-BE49-F238E27FC236}">
                      <a16:creationId xmlns:a16="http://schemas.microsoft.com/office/drawing/2014/main" id="{93F9198A-4B51-4B46-B0C2-A8F12718F032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7" name="Google Shape;192;p16">
                  <a:extLst>
                    <a:ext uri="{FF2B5EF4-FFF2-40B4-BE49-F238E27FC236}">
                      <a16:creationId xmlns:a16="http://schemas.microsoft.com/office/drawing/2014/main" id="{5DBEE51D-6BC7-4816-AFC8-32BBB6C7DDFF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334" y="6073"/>
                      </a:move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lnTo>
                        <a:pt x="3334" y="607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193;p16">
                  <a:extLst>
                    <a:ext uri="{FF2B5EF4-FFF2-40B4-BE49-F238E27FC236}">
                      <a16:creationId xmlns:a16="http://schemas.microsoft.com/office/drawing/2014/main" id="{1C2EC8F4-D604-4FCE-B71D-0AED7C9D3B9B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BB90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194;p16">
                  <a:extLst>
                    <a:ext uri="{FF2B5EF4-FFF2-40B4-BE49-F238E27FC236}">
                      <a16:creationId xmlns:a16="http://schemas.microsoft.com/office/drawing/2014/main" id="{F6F0D8FA-FCE8-4F9E-AF0D-2E168DE4678D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195;p16">
                  <a:extLst>
                    <a:ext uri="{FF2B5EF4-FFF2-40B4-BE49-F238E27FC236}">
                      <a16:creationId xmlns:a16="http://schemas.microsoft.com/office/drawing/2014/main" id="{395B3D2D-8FFC-4E52-9B81-8F89B2C81FD5}"/>
                    </a:ext>
                  </a:extLst>
                </p:cNvPr>
                <p:cNvSpPr/>
                <p:nvPr/>
              </p:nvSpPr>
              <p:spPr>
                <a:xfrm>
                  <a:off x="1462600" y="1893100"/>
                  <a:ext cx="199450" cy="13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8" h="5478" extrusionOk="0">
                      <a:moveTo>
                        <a:pt x="7025" y="1"/>
                      </a:moveTo>
                      <a:lnTo>
                        <a:pt x="0" y="5477"/>
                      </a:lnTo>
                      <a:lnTo>
                        <a:pt x="7977" y="2144"/>
                      </a:lnTo>
                      <a:lnTo>
                        <a:pt x="7025" y="1"/>
                      </a:lnTo>
                      <a:close/>
                    </a:path>
                  </a:pathLst>
                </a:custGeom>
                <a:solidFill>
                  <a:srgbClr val="193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96;p16">
                  <a:extLst>
                    <a:ext uri="{FF2B5EF4-FFF2-40B4-BE49-F238E27FC236}">
                      <a16:creationId xmlns:a16="http://schemas.microsoft.com/office/drawing/2014/main" id="{817F291E-37E5-4E0C-963A-184F2D0FE946}"/>
                    </a:ext>
                  </a:extLst>
                </p:cNvPr>
                <p:cNvSpPr/>
                <p:nvPr/>
              </p:nvSpPr>
              <p:spPr>
                <a:xfrm>
                  <a:off x="1638200" y="1649025"/>
                  <a:ext cx="675700" cy="5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8" h="21551" extrusionOk="0">
                      <a:moveTo>
                        <a:pt x="27028" y="0"/>
                      </a:moveTo>
                      <a:lnTo>
                        <a:pt x="1" y="9764"/>
                      </a:lnTo>
                      <a:lnTo>
                        <a:pt x="4882" y="21551"/>
                      </a:lnTo>
                      <a:lnTo>
                        <a:pt x="27028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2" name="Google Shape;197;p16">
                  <a:extLst>
                    <a:ext uri="{FF2B5EF4-FFF2-40B4-BE49-F238E27FC236}">
                      <a16:creationId xmlns:a16="http://schemas.microsoft.com/office/drawing/2014/main" id="{4EC6C3B0-868A-43F8-A604-01A83C82AFE7}"/>
                    </a:ext>
                  </a:extLst>
                </p:cNvPr>
                <p:cNvSpPr/>
                <p:nvPr/>
              </p:nvSpPr>
              <p:spPr>
                <a:xfrm>
                  <a:off x="1266150" y="1619250"/>
                  <a:ext cx="1047750" cy="18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0" h="7264" extrusionOk="0">
                      <a:moveTo>
                        <a:pt x="0" y="1"/>
                      </a:moveTo>
                      <a:lnTo>
                        <a:pt x="11192" y="7264"/>
                      </a:lnTo>
                      <a:lnTo>
                        <a:pt x="41910" y="119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091" name="รูปภาพ 2">
              <a:extLst>
                <a:ext uri="{FF2B5EF4-FFF2-40B4-BE49-F238E27FC236}">
                  <a16:creationId xmlns:a16="http://schemas.microsoft.com/office/drawing/2014/main" id="{EA5347FB-799E-465D-8F9B-D5A18D7D88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7906" t="23240" r="24394" b="39107"/>
            <a:stretch/>
          </p:blipFill>
          <p:spPr>
            <a:xfrm>
              <a:off x="5323828" y="1830377"/>
              <a:ext cx="1542524" cy="1623474"/>
            </a:xfrm>
            <a:prstGeom prst="rect">
              <a:avLst/>
            </a:prstGeom>
          </p:spPr>
        </p:pic>
      </p:grpSp>
      <p:grpSp>
        <p:nvGrpSpPr>
          <p:cNvPr id="1103" name="Group 1102">
            <a:extLst>
              <a:ext uri="{FF2B5EF4-FFF2-40B4-BE49-F238E27FC236}">
                <a16:creationId xmlns:a16="http://schemas.microsoft.com/office/drawing/2014/main" id="{39E5A63A-72A5-4F0D-9800-E2C61104DCFA}"/>
              </a:ext>
            </a:extLst>
          </p:cNvPr>
          <p:cNvGrpSpPr/>
          <p:nvPr/>
        </p:nvGrpSpPr>
        <p:grpSpPr>
          <a:xfrm>
            <a:off x="13072267" y="1475649"/>
            <a:ext cx="2771815" cy="3089144"/>
            <a:chOff x="1122087" y="1475649"/>
            <a:chExt cx="2771815" cy="3089144"/>
          </a:xfrm>
        </p:grpSpPr>
        <p:grpSp>
          <p:nvGrpSpPr>
            <p:cNvPr id="1104" name="Group 1103">
              <a:extLst>
                <a:ext uri="{FF2B5EF4-FFF2-40B4-BE49-F238E27FC236}">
                  <a16:creationId xmlns:a16="http://schemas.microsoft.com/office/drawing/2014/main" id="{EAD0F32A-7291-4510-B4F2-27D28272ABBB}"/>
                </a:ext>
              </a:extLst>
            </p:cNvPr>
            <p:cNvGrpSpPr/>
            <p:nvPr/>
          </p:nvGrpSpPr>
          <p:grpSpPr>
            <a:xfrm>
              <a:off x="1122087" y="1475649"/>
              <a:ext cx="2771815" cy="3089144"/>
              <a:chOff x="492017" y="1475649"/>
              <a:chExt cx="2771815" cy="3089144"/>
            </a:xfrm>
          </p:grpSpPr>
          <p:sp>
            <p:nvSpPr>
              <p:cNvPr id="1106" name="Rectangle: Rounded Corners 1105">
                <a:extLst>
                  <a:ext uri="{FF2B5EF4-FFF2-40B4-BE49-F238E27FC236}">
                    <a16:creationId xmlns:a16="http://schemas.microsoft.com/office/drawing/2014/main" id="{3C20E0CA-9EF4-4490-96AC-F140C4603766}"/>
                  </a:ext>
                </a:extLst>
              </p:cNvPr>
              <p:cNvSpPr/>
              <p:nvPr/>
            </p:nvSpPr>
            <p:spPr>
              <a:xfrm>
                <a:off x="492017" y="1610216"/>
                <a:ext cx="2380450" cy="2954577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>
                      <a:alpha val="27000"/>
                    </a:srgbClr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7" name="Rectangle: Rounded Corners 1106">
                <a:extLst>
                  <a:ext uri="{FF2B5EF4-FFF2-40B4-BE49-F238E27FC236}">
                    <a16:creationId xmlns:a16="http://schemas.microsoft.com/office/drawing/2014/main" id="{F190012C-1A4C-465E-B789-0AB6787260A8}"/>
                  </a:ext>
                </a:extLst>
              </p:cNvPr>
              <p:cNvSpPr/>
              <p:nvPr/>
            </p:nvSpPr>
            <p:spPr>
              <a:xfrm>
                <a:off x="554344" y="1695558"/>
                <a:ext cx="2255796" cy="2799859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/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8" name="Title 1">
                <a:extLst>
                  <a:ext uri="{FF2B5EF4-FFF2-40B4-BE49-F238E27FC236}">
                    <a16:creationId xmlns:a16="http://schemas.microsoft.com/office/drawing/2014/main" id="{6E8F3438-5569-400E-BA35-2EA0909852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9887" y="3484667"/>
                <a:ext cx="2364108" cy="97477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นายนำโชค สิงหะชัย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ตําแหน่ง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System programmer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แผนก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IMFG</a:t>
                </a:r>
              </a:p>
            </p:txBody>
          </p:sp>
          <p:grpSp>
            <p:nvGrpSpPr>
              <p:cNvPr id="1109" name="Google Shape;190;p16">
                <a:extLst>
                  <a:ext uri="{FF2B5EF4-FFF2-40B4-BE49-F238E27FC236}">
                    <a16:creationId xmlns:a16="http://schemas.microsoft.com/office/drawing/2014/main" id="{9268C37C-998A-4ABE-AEC1-B29A873ADAD6}"/>
                  </a:ext>
                </a:extLst>
              </p:cNvPr>
              <p:cNvGrpSpPr/>
              <p:nvPr/>
            </p:nvGrpSpPr>
            <p:grpSpPr>
              <a:xfrm>
                <a:off x="2299378" y="1475649"/>
                <a:ext cx="964454" cy="523350"/>
                <a:chOff x="1266150" y="1619250"/>
                <a:chExt cx="1047750" cy="568550"/>
              </a:xfrm>
            </p:grpSpPr>
            <p:sp>
              <p:nvSpPr>
                <p:cNvPr id="1110" name="Google Shape;191;p16">
                  <a:extLst>
                    <a:ext uri="{FF2B5EF4-FFF2-40B4-BE49-F238E27FC236}">
                      <a16:creationId xmlns:a16="http://schemas.microsoft.com/office/drawing/2014/main" id="{AD24D040-D60A-4D0F-9A8C-152BC8A04D17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92;p16">
                  <a:extLst>
                    <a:ext uri="{FF2B5EF4-FFF2-40B4-BE49-F238E27FC236}">
                      <a16:creationId xmlns:a16="http://schemas.microsoft.com/office/drawing/2014/main" id="{02F8B9E4-AAF0-4386-B706-E6D11A819854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334" y="6073"/>
                      </a:move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lnTo>
                        <a:pt x="3334" y="607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93;p16">
                  <a:extLst>
                    <a:ext uri="{FF2B5EF4-FFF2-40B4-BE49-F238E27FC236}">
                      <a16:creationId xmlns:a16="http://schemas.microsoft.com/office/drawing/2014/main" id="{5CFB62BE-AFFC-4C33-81F0-B643E527ABC4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BB90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94;p16">
                  <a:extLst>
                    <a:ext uri="{FF2B5EF4-FFF2-40B4-BE49-F238E27FC236}">
                      <a16:creationId xmlns:a16="http://schemas.microsoft.com/office/drawing/2014/main" id="{76B66F65-B261-4288-983D-4708334DE640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95;p16">
                  <a:extLst>
                    <a:ext uri="{FF2B5EF4-FFF2-40B4-BE49-F238E27FC236}">
                      <a16:creationId xmlns:a16="http://schemas.microsoft.com/office/drawing/2014/main" id="{287796BE-7098-4149-8F09-42900DD39821}"/>
                    </a:ext>
                  </a:extLst>
                </p:cNvPr>
                <p:cNvSpPr/>
                <p:nvPr/>
              </p:nvSpPr>
              <p:spPr>
                <a:xfrm>
                  <a:off x="1462600" y="1893100"/>
                  <a:ext cx="199450" cy="13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8" h="5478" extrusionOk="0">
                      <a:moveTo>
                        <a:pt x="7025" y="1"/>
                      </a:moveTo>
                      <a:lnTo>
                        <a:pt x="0" y="5477"/>
                      </a:lnTo>
                      <a:lnTo>
                        <a:pt x="7977" y="2144"/>
                      </a:lnTo>
                      <a:lnTo>
                        <a:pt x="7025" y="1"/>
                      </a:lnTo>
                      <a:close/>
                    </a:path>
                  </a:pathLst>
                </a:custGeom>
                <a:solidFill>
                  <a:srgbClr val="193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5" name="Google Shape;196;p16">
                  <a:extLst>
                    <a:ext uri="{FF2B5EF4-FFF2-40B4-BE49-F238E27FC236}">
                      <a16:creationId xmlns:a16="http://schemas.microsoft.com/office/drawing/2014/main" id="{1A037D62-CEAF-4866-9F76-FE31B31FB5AA}"/>
                    </a:ext>
                  </a:extLst>
                </p:cNvPr>
                <p:cNvSpPr/>
                <p:nvPr/>
              </p:nvSpPr>
              <p:spPr>
                <a:xfrm>
                  <a:off x="1638200" y="1649025"/>
                  <a:ext cx="675700" cy="5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8" h="21551" extrusionOk="0">
                      <a:moveTo>
                        <a:pt x="27028" y="0"/>
                      </a:moveTo>
                      <a:lnTo>
                        <a:pt x="1" y="9764"/>
                      </a:lnTo>
                      <a:lnTo>
                        <a:pt x="4882" y="21551"/>
                      </a:lnTo>
                      <a:lnTo>
                        <a:pt x="27028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97;p16">
                  <a:extLst>
                    <a:ext uri="{FF2B5EF4-FFF2-40B4-BE49-F238E27FC236}">
                      <a16:creationId xmlns:a16="http://schemas.microsoft.com/office/drawing/2014/main" id="{1159CFC9-1AB5-487C-A917-55F5A505DF64}"/>
                    </a:ext>
                  </a:extLst>
                </p:cNvPr>
                <p:cNvSpPr/>
                <p:nvPr/>
              </p:nvSpPr>
              <p:spPr>
                <a:xfrm>
                  <a:off x="1266150" y="1619250"/>
                  <a:ext cx="1047750" cy="18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0" h="7264" extrusionOk="0">
                      <a:moveTo>
                        <a:pt x="0" y="1"/>
                      </a:moveTo>
                      <a:lnTo>
                        <a:pt x="11192" y="7264"/>
                      </a:lnTo>
                      <a:lnTo>
                        <a:pt x="41910" y="119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105" name="Picture 1104" descr="A person wearing a suit and tie&#10;&#10;Description automatically generated">
              <a:extLst>
                <a:ext uri="{FF2B5EF4-FFF2-40B4-BE49-F238E27FC236}">
                  <a16:creationId xmlns:a16="http://schemas.microsoft.com/office/drawing/2014/main" id="{EC09856A-F7C1-4764-A0E6-D1EA306DDC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26318" t="4016" r="15579" b="34003"/>
            <a:stretch/>
          </p:blipFill>
          <p:spPr>
            <a:xfrm>
              <a:off x="1484031" y="1820390"/>
              <a:ext cx="1542524" cy="1617496"/>
            </a:xfrm>
            <a:prstGeom prst="rect">
              <a:avLst/>
            </a:prstGeom>
          </p:spPr>
        </p:pic>
      </p:grpSp>
      <p:grpSp>
        <p:nvGrpSpPr>
          <p:cNvPr id="1117" name="Google Shape;6080;p63">
            <a:extLst>
              <a:ext uri="{FF2B5EF4-FFF2-40B4-BE49-F238E27FC236}">
                <a16:creationId xmlns:a16="http://schemas.microsoft.com/office/drawing/2014/main" id="{E3CD0F9C-8B9E-4516-8605-B95F5A5BB206}"/>
              </a:ext>
            </a:extLst>
          </p:cNvPr>
          <p:cNvGrpSpPr/>
          <p:nvPr/>
        </p:nvGrpSpPr>
        <p:grpSpPr>
          <a:xfrm>
            <a:off x="-5045328" y="1583424"/>
            <a:ext cx="1968150" cy="2982397"/>
            <a:chOff x="2082694" y="1026193"/>
            <a:chExt cx="1995478" cy="3023807"/>
          </a:xfrm>
        </p:grpSpPr>
        <p:sp>
          <p:nvSpPr>
            <p:cNvPr id="1118" name="Google Shape;6081;p63">
              <a:extLst>
                <a:ext uri="{FF2B5EF4-FFF2-40B4-BE49-F238E27FC236}">
                  <a16:creationId xmlns:a16="http://schemas.microsoft.com/office/drawing/2014/main" id="{2040FA5F-6D6E-497E-B545-E5BAB87021FC}"/>
                </a:ext>
              </a:extLst>
            </p:cNvPr>
            <p:cNvSpPr/>
            <p:nvPr/>
          </p:nvSpPr>
          <p:spPr>
            <a:xfrm>
              <a:off x="2082694" y="3733997"/>
              <a:ext cx="1995478" cy="316003"/>
            </a:xfrm>
            <a:custGeom>
              <a:avLst/>
              <a:gdLst/>
              <a:ahLst/>
              <a:cxnLst/>
              <a:rect l="l" t="t" r="r" b="b"/>
              <a:pathLst>
                <a:path w="138191" h="21899" extrusionOk="0">
                  <a:moveTo>
                    <a:pt x="69096" y="0"/>
                  </a:moveTo>
                  <a:lnTo>
                    <a:pt x="62048" y="126"/>
                  </a:lnTo>
                  <a:lnTo>
                    <a:pt x="55126" y="252"/>
                  </a:lnTo>
                  <a:lnTo>
                    <a:pt x="48581" y="504"/>
                  </a:lnTo>
                  <a:lnTo>
                    <a:pt x="42162" y="881"/>
                  </a:lnTo>
                  <a:lnTo>
                    <a:pt x="36121" y="1385"/>
                  </a:lnTo>
                  <a:lnTo>
                    <a:pt x="30458" y="1888"/>
                  </a:lnTo>
                  <a:lnTo>
                    <a:pt x="25172" y="2517"/>
                  </a:lnTo>
                  <a:lnTo>
                    <a:pt x="20264" y="3272"/>
                  </a:lnTo>
                  <a:lnTo>
                    <a:pt x="15733" y="4027"/>
                  </a:lnTo>
                  <a:lnTo>
                    <a:pt x="11705" y="4783"/>
                  </a:lnTo>
                  <a:lnTo>
                    <a:pt x="8307" y="5789"/>
                  </a:lnTo>
                  <a:lnTo>
                    <a:pt x="5413" y="6670"/>
                  </a:lnTo>
                  <a:lnTo>
                    <a:pt x="3021" y="7677"/>
                  </a:lnTo>
                  <a:lnTo>
                    <a:pt x="2140" y="8181"/>
                  </a:lnTo>
                  <a:lnTo>
                    <a:pt x="1385" y="8810"/>
                  </a:lnTo>
                  <a:lnTo>
                    <a:pt x="756" y="9313"/>
                  </a:lnTo>
                  <a:lnTo>
                    <a:pt x="379" y="9817"/>
                  </a:lnTo>
                  <a:lnTo>
                    <a:pt x="1" y="10446"/>
                  </a:lnTo>
                  <a:lnTo>
                    <a:pt x="1" y="10950"/>
                  </a:lnTo>
                  <a:lnTo>
                    <a:pt x="1" y="11453"/>
                  </a:lnTo>
                  <a:lnTo>
                    <a:pt x="379" y="12082"/>
                  </a:lnTo>
                  <a:lnTo>
                    <a:pt x="756" y="12586"/>
                  </a:lnTo>
                  <a:lnTo>
                    <a:pt x="1385" y="13089"/>
                  </a:lnTo>
                  <a:lnTo>
                    <a:pt x="2140" y="13718"/>
                  </a:lnTo>
                  <a:lnTo>
                    <a:pt x="3021" y="14222"/>
                  </a:lnTo>
                  <a:lnTo>
                    <a:pt x="5413" y="15229"/>
                  </a:lnTo>
                  <a:lnTo>
                    <a:pt x="8307" y="16110"/>
                  </a:lnTo>
                  <a:lnTo>
                    <a:pt x="11705" y="17116"/>
                  </a:lnTo>
                  <a:lnTo>
                    <a:pt x="15733" y="17872"/>
                  </a:lnTo>
                  <a:lnTo>
                    <a:pt x="20264" y="18627"/>
                  </a:lnTo>
                  <a:lnTo>
                    <a:pt x="25172" y="19382"/>
                  </a:lnTo>
                  <a:lnTo>
                    <a:pt x="30458" y="20011"/>
                  </a:lnTo>
                  <a:lnTo>
                    <a:pt x="36121" y="20515"/>
                  </a:lnTo>
                  <a:lnTo>
                    <a:pt x="42162" y="21018"/>
                  </a:lnTo>
                  <a:lnTo>
                    <a:pt x="48581" y="21396"/>
                  </a:lnTo>
                  <a:lnTo>
                    <a:pt x="55126" y="21647"/>
                  </a:lnTo>
                  <a:lnTo>
                    <a:pt x="62048" y="21773"/>
                  </a:lnTo>
                  <a:lnTo>
                    <a:pt x="69096" y="21899"/>
                  </a:lnTo>
                  <a:lnTo>
                    <a:pt x="76143" y="21773"/>
                  </a:lnTo>
                  <a:lnTo>
                    <a:pt x="83065" y="21647"/>
                  </a:lnTo>
                  <a:lnTo>
                    <a:pt x="89610" y="21396"/>
                  </a:lnTo>
                  <a:lnTo>
                    <a:pt x="96029" y="21018"/>
                  </a:lnTo>
                  <a:lnTo>
                    <a:pt x="102070" y="20515"/>
                  </a:lnTo>
                  <a:lnTo>
                    <a:pt x="107733" y="20011"/>
                  </a:lnTo>
                  <a:lnTo>
                    <a:pt x="113019" y="19382"/>
                  </a:lnTo>
                  <a:lnTo>
                    <a:pt x="117927" y="18627"/>
                  </a:lnTo>
                  <a:lnTo>
                    <a:pt x="122458" y="17872"/>
                  </a:lnTo>
                  <a:lnTo>
                    <a:pt x="126486" y="17116"/>
                  </a:lnTo>
                  <a:lnTo>
                    <a:pt x="129884" y="16110"/>
                  </a:lnTo>
                  <a:lnTo>
                    <a:pt x="132778" y="15229"/>
                  </a:lnTo>
                  <a:lnTo>
                    <a:pt x="135170" y="14222"/>
                  </a:lnTo>
                  <a:lnTo>
                    <a:pt x="136051" y="13718"/>
                  </a:lnTo>
                  <a:lnTo>
                    <a:pt x="136806" y="13089"/>
                  </a:lnTo>
                  <a:lnTo>
                    <a:pt x="137435" y="12586"/>
                  </a:lnTo>
                  <a:lnTo>
                    <a:pt x="137812" y="12082"/>
                  </a:lnTo>
                  <a:lnTo>
                    <a:pt x="138190" y="11453"/>
                  </a:lnTo>
                  <a:lnTo>
                    <a:pt x="138190" y="10950"/>
                  </a:lnTo>
                  <a:lnTo>
                    <a:pt x="138190" y="10446"/>
                  </a:lnTo>
                  <a:lnTo>
                    <a:pt x="137812" y="9817"/>
                  </a:lnTo>
                  <a:lnTo>
                    <a:pt x="137435" y="9313"/>
                  </a:lnTo>
                  <a:lnTo>
                    <a:pt x="136806" y="8810"/>
                  </a:lnTo>
                  <a:lnTo>
                    <a:pt x="136051" y="8181"/>
                  </a:lnTo>
                  <a:lnTo>
                    <a:pt x="135170" y="7677"/>
                  </a:lnTo>
                  <a:lnTo>
                    <a:pt x="132778" y="6670"/>
                  </a:lnTo>
                  <a:lnTo>
                    <a:pt x="129884" y="5789"/>
                  </a:lnTo>
                  <a:lnTo>
                    <a:pt x="126486" y="4783"/>
                  </a:lnTo>
                  <a:lnTo>
                    <a:pt x="122458" y="4027"/>
                  </a:lnTo>
                  <a:lnTo>
                    <a:pt x="117927" y="3272"/>
                  </a:lnTo>
                  <a:lnTo>
                    <a:pt x="113019" y="2517"/>
                  </a:lnTo>
                  <a:lnTo>
                    <a:pt x="107733" y="1888"/>
                  </a:lnTo>
                  <a:lnTo>
                    <a:pt x="102070" y="1385"/>
                  </a:lnTo>
                  <a:lnTo>
                    <a:pt x="96029" y="881"/>
                  </a:lnTo>
                  <a:lnTo>
                    <a:pt x="89610" y="504"/>
                  </a:lnTo>
                  <a:lnTo>
                    <a:pt x="83065" y="252"/>
                  </a:lnTo>
                  <a:lnTo>
                    <a:pt x="76143" y="126"/>
                  </a:lnTo>
                  <a:lnTo>
                    <a:pt x="6909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082;p63">
              <a:extLst>
                <a:ext uri="{FF2B5EF4-FFF2-40B4-BE49-F238E27FC236}">
                  <a16:creationId xmlns:a16="http://schemas.microsoft.com/office/drawing/2014/main" id="{DDE0D3A2-EDE6-4B4D-B959-C0665E1AFE16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extrusionOk="0">
                  <a:moveTo>
                    <a:pt x="35744" y="0"/>
                  </a:moveTo>
                  <a:lnTo>
                    <a:pt x="34737" y="252"/>
                  </a:lnTo>
                  <a:lnTo>
                    <a:pt x="33730" y="504"/>
                  </a:lnTo>
                  <a:lnTo>
                    <a:pt x="32723" y="881"/>
                  </a:lnTo>
                  <a:lnTo>
                    <a:pt x="31968" y="1385"/>
                  </a:lnTo>
                  <a:lnTo>
                    <a:pt x="31087" y="1888"/>
                  </a:lnTo>
                  <a:lnTo>
                    <a:pt x="30458" y="2392"/>
                  </a:lnTo>
                  <a:lnTo>
                    <a:pt x="29451" y="3650"/>
                  </a:lnTo>
                  <a:lnTo>
                    <a:pt x="28570" y="4909"/>
                  </a:lnTo>
                  <a:lnTo>
                    <a:pt x="26934" y="7426"/>
                  </a:lnTo>
                  <a:lnTo>
                    <a:pt x="25550" y="9817"/>
                  </a:lnTo>
                  <a:lnTo>
                    <a:pt x="24794" y="10824"/>
                  </a:lnTo>
                  <a:lnTo>
                    <a:pt x="24165" y="11705"/>
                  </a:lnTo>
                  <a:lnTo>
                    <a:pt x="23284" y="12334"/>
                  </a:lnTo>
                  <a:lnTo>
                    <a:pt x="22403" y="12838"/>
                  </a:lnTo>
                  <a:lnTo>
                    <a:pt x="21522" y="13341"/>
                  </a:lnTo>
                  <a:lnTo>
                    <a:pt x="20515" y="13719"/>
                  </a:lnTo>
                  <a:lnTo>
                    <a:pt x="18376" y="14222"/>
                  </a:lnTo>
                  <a:lnTo>
                    <a:pt x="16110" y="14600"/>
                  </a:lnTo>
                  <a:lnTo>
                    <a:pt x="13845" y="14977"/>
                  </a:lnTo>
                  <a:lnTo>
                    <a:pt x="11454" y="15481"/>
                  </a:lnTo>
                  <a:lnTo>
                    <a:pt x="8937" y="16110"/>
                  </a:lnTo>
                  <a:lnTo>
                    <a:pt x="7804" y="16488"/>
                  </a:lnTo>
                  <a:lnTo>
                    <a:pt x="6545" y="17117"/>
                  </a:lnTo>
                  <a:lnTo>
                    <a:pt x="5287" y="17746"/>
                  </a:lnTo>
                  <a:lnTo>
                    <a:pt x="4154" y="18627"/>
                  </a:lnTo>
                  <a:lnTo>
                    <a:pt x="3147" y="19634"/>
                  </a:lnTo>
                  <a:lnTo>
                    <a:pt x="2266" y="20767"/>
                  </a:lnTo>
                  <a:lnTo>
                    <a:pt x="1511" y="22025"/>
                  </a:lnTo>
                  <a:lnTo>
                    <a:pt x="1008" y="23284"/>
                  </a:lnTo>
                  <a:lnTo>
                    <a:pt x="504" y="24794"/>
                  </a:lnTo>
                  <a:lnTo>
                    <a:pt x="127" y="26178"/>
                  </a:lnTo>
                  <a:lnTo>
                    <a:pt x="1" y="27689"/>
                  </a:lnTo>
                  <a:lnTo>
                    <a:pt x="1" y="29325"/>
                  </a:lnTo>
                  <a:lnTo>
                    <a:pt x="127" y="30835"/>
                  </a:lnTo>
                  <a:lnTo>
                    <a:pt x="504" y="32345"/>
                  </a:lnTo>
                  <a:lnTo>
                    <a:pt x="1008" y="33982"/>
                  </a:lnTo>
                  <a:lnTo>
                    <a:pt x="1763" y="35492"/>
                  </a:lnTo>
                  <a:lnTo>
                    <a:pt x="2644" y="37002"/>
                  </a:lnTo>
                  <a:lnTo>
                    <a:pt x="3777" y="38512"/>
                  </a:lnTo>
                  <a:lnTo>
                    <a:pt x="5035" y="39771"/>
                  </a:lnTo>
                  <a:lnTo>
                    <a:pt x="6545" y="40778"/>
                  </a:lnTo>
                  <a:lnTo>
                    <a:pt x="8307" y="41785"/>
                  </a:lnTo>
                  <a:lnTo>
                    <a:pt x="10069" y="42666"/>
                  </a:lnTo>
                  <a:lnTo>
                    <a:pt x="12083" y="43295"/>
                  </a:lnTo>
                  <a:lnTo>
                    <a:pt x="14348" y="43798"/>
                  </a:lnTo>
                  <a:lnTo>
                    <a:pt x="16488" y="44050"/>
                  </a:lnTo>
                  <a:lnTo>
                    <a:pt x="18879" y="44176"/>
                  </a:lnTo>
                  <a:lnTo>
                    <a:pt x="21270" y="44176"/>
                  </a:lnTo>
                  <a:lnTo>
                    <a:pt x="23662" y="43924"/>
                  </a:lnTo>
                  <a:lnTo>
                    <a:pt x="26179" y="43547"/>
                  </a:lnTo>
                  <a:lnTo>
                    <a:pt x="28570" y="42917"/>
                  </a:lnTo>
                  <a:lnTo>
                    <a:pt x="30961" y="42036"/>
                  </a:lnTo>
                  <a:lnTo>
                    <a:pt x="33227" y="41029"/>
                  </a:lnTo>
                  <a:lnTo>
                    <a:pt x="35492" y="39771"/>
                  </a:lnTo>
                  <a:lnTo>
                    <a:pt x="37632" y="38261"/>
                  </a:lnTo>
                  <a:lnTo>
                    <a:pt x="39771" y="36373"/>
                  </a:lnTo>
                  <a:lnTo>
                    <a:pt x="41785" y="34485"/>
                  </a:lnTo>
                  <a:lnTo>
                    <a:pt x="43421" y="32471"/>
                  </a:lnTo>
                  <a:lnTo>
                    <a:pt x="44931" y="30458"/>
                  </a:lnTo>
                  <a:lnTo>
                    <a:pt x="46190" y="28318"/>
                  </a:lnTo>
                  <a:lnTo>
                    <a:pt x="47197" y="26178"/>
                  </a:lnTo>
                  <a:lnTo>
                    <a:pt x="47952" y="23913"/>
                  </a:lnTo>
                  <a:lnTo>
                    <a:pt x="48581" y="21773"/>
                  </a:lnTo>
                  <a:lnTo>
                    <a:pt x="48959" y="19508"/>
                  </a:lnTo>
                  <a:lnTo>
                    <a:pt x="49085" y="17243"/>
                  </a:lnTo>
                  <a:lnTo>
                    <a:pt x="49085" y="15103"/>
                  </a:lnTo>
                  <a:lnTo>
                    <a:pt x="48833" y="12838"/>
                  </a:lnTo>
                  <a:lnTo>
                    <a:pt x="48455" y="10824"/>
                  </a:lnTo>
                  <a:lnTo>
                    <a:pt x="47826" y="8684"/>
                  </a:lnTo>
                  <a:lnTo>
                    <a:pt x="46945" y="6671"/>
                  </a:lnTo>
                  <a:lnTo>
                    <a:pt x="45938" y="4783"/>
                  </a:lnTo>
                  <a:lnTo>
                    <a:pt x="45183" y="3650"/>
                  </a:lnTo>
                  <a:lnTo>
                    <a:pt x="44302" y="2643"/>
                  </a:lnTo>
                  <a:lnTo>
                    <a:pt x="43421" y="1888"/>
                  </a:lnTo>
                  <a:lnTo>
                    <a:pt x="42414" y="1259"/>
                  </a:lnTo>
                  <a:lnTo>
                    <a:pt x="41281" y="756"/>
                  </a:lnTo>
                  <a:lnTo>
                    <a:pt x="40275" y="378"/>
                  </a:lnTo>
                  <a:lnTo>
                    <a:pt x="39142" y="126"/>
                  </a:lnTo>
                  <a:lnTo>
                    <a:pt x="380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083;p63">
              <a:extLst>
                <a:ext uri="{FF2B5EF4-FFF2-40B4-BE49-F238E27FC236}">
                  <a16:creationId xmlns:a16="http://schemas.microsoft.com/office/drawing/2014/main" id="{CE1D755E-7F8A-4CA6-BCDF-A5A5A26BD155}"/>
                </a:ext>
              </a:extLst>
            </p:cNvPr>
            <p:cNvSpPr/>
            <p:nvPr/>
          </p:nvSpPr>
          <p:spPr>
            <a:xfrm>
              <a:off x="2647890" y="1033452"/>
              <a:ext cx="708787" cy="637460"/>
            </a:xfrm>
            <a:custGeom>
              <a:avLst/>
              <a:gdLst/>
              <a:ahLst/>
              <a:cxnLst/>
              <a:rect l="l" t="t" r="r" b="b"/>
              <a:pathLst>
                <a:path w="49085" h="44176" fill="none" extrusionOk="0">
                  <a:moveTo>
                    <a:pt x="45938" y="4783"/>
                  </a:moveTo>
                  <a:lnTo>
                    <a:pt x="45938" y="4783"/>
                  </a:lnTo>
                  <a:lnTo>
                    <a:pt x="46945" y="6671"/>
                  </a:lnTo>
                  <a:lnTo>
                    <a:pt x="47826" y="8684"/>
                  </a:lnTo>
                  <a:lnTo>
                    <a:pt x="48455" y="10824"/>
                  </a:lnTo>
                  <a:lnTo>
                    <a:pt x="48833" y="12838"/>
                  </a:lnTo>
                  <a:lnTo>
                    <a:pt x="49085" y="15103"/>
                  </a:lnTo>
                  <a:lnTo>
                    <a:pt x="49085" y="17243"/>
                  </a:lnTo>
                  <a:lnTo>
                    <a:pt x="48959" y="19508"/>
                  </a:lnTo>
                  <a:lnTo>
                    <a:pt x="48581" y="21773"/>
                  </a:lnTo>
                  <a:lnTo>
                    <a:pt x="47952" y="23913"/>
                  </a:lnTo>
                  <a:lnTo>
                    <a:pt x="47197" y="26178"/>
                  </a:lnTo>
                  <a:lnTo>
                    <a:pt x="46190" y="28318"/>
                  </a:lnTo>
                  <a:lnTo>
                    <a:pt x="44931" y="30458"/>
                  </a:lnTo>
                  <a:lnTo>
                    <a:pt x="43421" y="32471"/>
                  </a:lnTo>
                  <a:lnTo>
                    <a:pt x="41785" y="34485"/>
                  </a:lnTo>
                  <a:lnTo>
                    <a:pt x="39771" y="36373"/>
                  </a:lnTo>
                  <a:lnTo>
                    <a:pt x="37632" y="38261"/>
                  </a:lnTo>
                  <a:lnTo>
                    <a:pt x="37632" y="38261"/>
                  </a:lnTo>
                  <a:lnTo>
                    <a:pt x="35492" y="39771"/>
                  </a:lnTo>
                  <a:lnTo>
                    <a:pt x="33227" y="41029"/>
                  </a:lnTo>
                  <a:lnTo>
                    <a:pt x="30961" y="42036"/>
                  </a:lnTo>
                  <a:lnTo>
                    <a:pt x="28570" y="42917"/>
                  </a:lnTo>
                  <a:lnTo>
                    <a:pt x="26179" y="43547"/>
                  </a:lnTo>
                  <a:lnTo>
                    <a:pt x="23662" y="43924"/>
                  </a:lnTo>
                  <a:lnTo>
                    <a:pt x="21270" y="44176"/>
                  </a:lnTo>
                  <a:lnTo>
                    <a:pt x="18879" y="44176"/>
                  </a:lnTo>
                  <a:lnTo>
                    <a:pt x="16488" y="44050"/>
                  </a:lnTo>
                  <a:lnTo>
                    <a:pt x="14348" y="43798"/>
                  </a:lnTo>
                  <a:lnTo>
                    <a:pt x="12083" y="43295"/>
                  </a:lnTo>
                  <a:lnTo>
                    <a:pt x="10069" y="42666"/>
                  </a:lnTo>
                  <a:lnTo>
                    <a:pt x="8307" y="41785"/>
                  </a:lnTo>
                  <a:lnTo>
                    <a:pt x="6545" y="40778"/>
                  </a:lnTo>
                  <a:lnTo>
                    <a:pt x="5035" y="39771"/>
                  </a:lnTo>
                  <a:lnTo>
                    <a:pt x="3777" y="38512"/>
                  </a:lnTo>
                  <a:lnTo>
                    <a:pt x="3777" y="38512"/>
                  </a:lnTo>
                  <a:lnTo>
                    <a:pt x="2644" y="37002"/>
                  </a:lnTo>
                  <a:lnTo>
                    <a:pt x="1763" y="35492"/>
                  </a:lnTo>
                  <a:lnTo>
                    <a:pt x="1008" y="33982"/>
                  </a:lnTo>
                  <a:lnTo>
                    <a:pt x="504" y="32345"/>
                  </a:lnTo>
                  <a:lnTo>
                    <a:pt x="127" y="30835"/>
                  </a:lnTo>
                  <a:lnTo>
                    <a:pt x="1" y="29325"/>
                  </a:lnTo>
                  <a:lnTo>
                    <a:pt x="1" y="27689"/>
                  </a:lnTo>
                  <a:lnTo>
                    <a:pt x="127" y="26178"/>
                  </a:lnTo>
                  <a:lnTo>
                    <a:pt x="504" y="24794"/>
                  </a:lnTo>
                  <a:lnTo>
                    <a:pt x="1008" y="23284"/>
                  </a:lnTo>
                  <a:lnTo>
                    <a:pt x="1511" y="22025"/>
                  </a:lnTo>
                  <a:lnTo>
                    <a:pt x="2266" y="20767"/>
                  </a:lnTo>
                  <a:lnTo>
                    <a:pt x="3147" y="19634"/>
                  </a:lnTo>
                  <a:lnTo>
                    <a:pt x="4154" y="18627"/>
                  </a:lnTo>
                  <a:lnTo>
                    <a:pt x="5287" y="17746"/>
                  </a:lnTo>
                  <a:lnTo>
                    <a:pt x="6545" y="17117"/>
                  </a:lnTo>
                  <a:lnTo>
                    <a:pt x="6545" y="17117"/>
                  </a:lnTo>
                  <a:lnTo>
                    <a:pt x="7804" y="16488"/>
                  </a:lnTo>
                  <a:lnTo>
                    <a:pt x="8937" y="16110"/>
                  </a:lnTo>
                  <a:lnTo>
                    <a:pt x="11454" y="15481"/>
                  </a:lnTo>
                  <a:lnTo>
                    <a:pt x="13845" y="14977"/>
                  </a:lnTo>
                  <a:lnTo>
                    <a:pt x="16110" y="14600"/>
                  </a:lnTo>
                  <a:lnTo>
                    <a:pt x="18376" y="14222"/>
                  </a:lnTo>
                  <a:lnTo>
                    <a:pt x="20515" y="13719"/>
                  </a:lnTo>
                  <a:lnTo>
                    <a:pt x="21522" y="13341"/>
                  </a:lnTo>
                  <a:lnTo>
                    <a:pt x="22403" y="12838"/>
                  </a:lnTo>
                  <a:lnTo>
                    <a:pt x="23284" y="12334"/>
                  </a:lnTo>
                  <a:lnTo>
                    <a:pt x="24165" y="11705"/>
                  </a:lnTo>
                  <a:lnTo>
                    <a:pt x="24165" y="11705"/>
                  </a:lnTo>
                  <a:lnTo>
                    <a:pt x="24794" y="10824"/>
                  </a:lnTo>
                  <a:lnTo>
                    <a:pt x="25550" y="9817"/>
                  </a:lnTo>
                  <a:lnTo>
                    <a:pt x="26934" y="7426"/>
                  </a:lnTo>
                  <a:lnTo>
                    <a:pt x="28570" y="4909"/>
                  </a:lnTo>
                  <a:lnTo>
                    <a:pt x="29451" y="3650"/>
                  </a:lnTo>
                  <a:lnTo>
                    <a:pt x="30458" y="2392"/>
                  </a:lnTo>
                  <a:lnTo>
                    <a:pt x="30458" y="2392"/>
                  </a:lnTo>
                  <a:lnTo>
                    <a:pt x="31087" y="1888"/>
                  </a:lnTo>
                  <a:lnTo>
                    <a:pt x="31968" y="1385"/>
                  </a:lnTo>
                  <a:lnTo>
                    <a:pt x="32723" y="881"/>
                  </a:lnTo>
                  <a:lnTo>
                    <a:pt x="33730" y="504"/>
                  </a:lnTo>
                  <a:lnTo>
                    <a:pt x="34737" y="252"/>
                  </a:lnTo>
                  <a:lnTo>
                    <a:pt x="35744" y="0"/>
                  </a:lnTo>
                  <a:lnTo>
                    <a:pt x="36877" y="0"/>
                  </a:lnTo>
                  <a:lnTo>
                    <a:pt x="38009" y="0"/>
                  </a:lnTo>
                  <a:lnTo>
                    <a:pt x="39142" y="126"/>
                  </a:lnTo>
                  <a:lnTo>
                    <a:pt x="40275" y="378"/>
                  </a:lnTo>
                  <a:lnTo>
                    <a:pt x="41281" y="756"/>
                  </a:lnTo>
                  <a:lnTo>
                    <a:pt x="42414" y="1259"/>
                  </a:lnTo>
                  <a:lnTo>
                    <a:pt x="43421" y="1888"/>
                  </a:lnTo>
                  <a:lnTo>
                    <a:pt x="44302" y="2643"/>
                  </a:lnTo>
                  <a:lnTo>
                    <a:pt x="45183" y="3650"/>
                  </a:lnTo>
                  <a:lnTo>
                    <a:pt x="45938" y="4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084;p63">
              <a:extLst>
                <a:ext uri="{FF2B5EF4-FFF2-40B4-BE49-F238E27FC236}">
                  <a16:creationId xmlns:a16="http://schemas.microsoft.com/office/drawing/2014/main" id="{D269D7C3-830D-4284-A898-D75B51694248}"/>
                </a:ext>
              </a:extLst>
            </p:cNvPr>
            <p:cNvSpPr/>
            <p:nvPr/>
          </p:nvSpPr>
          <p:spPr>
            <a:xfrm>
              <a:off x="2815091" y="1253192"/>
              <a:ext cx="543406" cy="432251"/>
            </a:xfrm>
            <a:custGeom>
              <a:avLst/>
              <a:gdLst/>
              <a:ahLst/>
              <a:cxnLst/>
              <a:rect l="l" t="t" r="r" b="b"/>
              <a:pathLst>
                <a:path w="37632" h="29955" extrusionOk="0">
                  <a:moveTo>
                    <a:pt x="37506" y="1"/>
                  </a:moveTo>
                  <a:lnTo>
                    <a:pt x="37506" y="1763"/>
                  </a:lnTo>
                  <a:lnTo>
                    <a:pt x="37380" y="3525"/>
                  </a:lnTo>
                  <a:lnTo>
                    <a:pt x="37254" y="5287"/>
                  </a:lnTo>
                  <a:lnTo>
                    <a:pt x="36876" y="7049"/>
                  </a:lnTo>
                  <a:lnTo>
                    <a:pt x="36499" y="8811"/>
                  </a:lnTo>
                  <a:lnTo>
                    <a:pt x="35995" y="10447"/>
                  </a:lnTo>
                  <a:lnTo>
                    <a:pt x="35366" y="12083"/>
                  </a:lnTo>
                  <a:lnTo>
                    <a:pt x="34611" y="13719"/>
                  </a:lnTo>
                  <a:lnTo>
                    <a:pt x="33730" y="15230"/>
                  </a:lnTo>
                  <a:lnTo>
                    <a:pt x="32849" y="16740"/>
                  </a:lnTo>
                  <a:lnTo>
                    <a:pt x="31716" y="18124"/>
                  </a:lnTo>
                  <a:lnTo>
                    <a:pt x="30583" y="19509"/>
                  </a:lnTo>
                  <a:lnTo>
                    <a:pt x="29451" y="20767"/>
                  </a:lnTo>
                  <a:lnTo>
                    <a:pt x="28066" y="21900"/>
                  </a:lnTo>
                  <a:lnTo>
                    <a:pt x="26682" y="23033"/>
                  </a:lnTo>
                  <a:lnTo>
                    <a:pt x="25298" y="24039"/>
                  </a:lnTo>
                  <a:lnTo>
                    <a:pt x="23787" y="25046"/>
                  </a:lnTo>
                  <a:lnTo>
                    <a:pt x="22277" y="25927"/>
                  </a:lnTo>
                  <a:lnTo>
                    <a:pt x="20767" y="26682"/>
                  </a:lnTo>
                  <a:lnTo>
                    <a:pt x="19131" y="27438"/>
                  </a:lnTo>
                  <a:lnTo>
                    <a:pt x="17495" y="28067"/>
                  </a:lnTo>
                  <a:lnTo>
                    <a:pt x="15733" y="28570"/>
                  </a:lnTo>
                  <a:lnTo>
                    <a:pt x="14096" y="28948"/>
                  </a:lnTo>
                  <a:lnTo>
                    <a:pt x="12334" y="29325"/>
                  </a:lnTo>
                  <a:lnTo>
                    <a:pt x="10572" y="29577"/>
                  </a:lnTo>
                  <a:lnTo>
                    <a:pt x="8811" y="29703"/>
                  </a:lnTo>
                  <a:lnTo>
                    <a:pt x="7049" y="29703"/>
                  </a:lnTo>
                  <a:lnTo>
                    <a:pt x="5287" y="29577"/>
                  </a:lnTo>
                  <a:lnTo>
                    <a:pt x="3525" y="29451"/>
                  </a:lnTo>
                  <a:lnTo>
                    <a:pt x="1763" y="29074"/>
                  </a:lnTo>
                  <a:lnTo>
                    <a:pt x="1" y="28696"/>
                  </a:lnTo>
                  <a:lnTo>
                    <a:pt x="1763" y="29200"/>
                  </a:lnTo>
                  <a:lnTo>
                    <a:pt x="3525" y="29577"/>
                  </a:lnTo>
                  <a:lnTo>
                    <a:pt x="5287" y="29829"/>
                  </a:lnTo>
                  <a:lnTo>
                    <a:pt x="7049" y="29955"/>
                  </a:lnTo>
                  <a:lnTo>
                    <a:pt x="10572" y="29955"/>
                  </a:lnTo>
                  <a:lnTo>
                    <a:pt x="12334" y="29703"/>
                  </a:lnTo>
                  <a:lnTo>
                    <a:pt x="14096" y="29451"/>
                  </a:lnTo>
                  <a:lnTo>
                    <a:pt x="15858" y="29074"/>
                  </a:lnTo>
                  <a:lnTo>
                    <a:pt x="17620" y="28444"/>
                  </a:lnTo>
                  <a:lnTo>
                    <a:pt x="19256" y="27941"/>
                  </a:lnTo>
                  <a:lnTo>
                    <a:pt x="21018" y="27186"/>
                  </a:lnTo>
                  <a:lnTo>
                    <a:pt x="22529" y="26431"/>
                  </a:lnTo>
                  <a:lnTo>
                    <a:pt x="24165" y="25550"/>
                  </a:lnTo>
                  <a:lnTo>
                    <a:pt x="25675" y="24543"/>
                  </a:lnTo>
                  <a:lnTo>
                    <a:pt x="27060" y="23536"/>
                  </a:lnTo>
                  <a:lnTo>
                    <a:pt x="28444" y="22403"/>
                  </a:lnTo>
                  <a:lnTo>
                    <a:pt x="29828" y="21145"/>
                  </a:lnTo>
                  <a:lnTo>
                    <a:pt x="31087" y="19886"/>
                  </a:lnTo>
                  <a:lnTo>
                    <a:pt x="32220" y="18502"/>
                  </a:lnTo>
                  <a:lnTo>
                    <a:pt x="33226" y="16992"/>
                  </a:lnTo>
                  <a:lnTo>
                    <a:pt x="34233" y="15481"/>
                  </a:lnTo>
                  <a:lnTo>
                    <a:pt x="34988" y="13971"/>
                  </a:lnTo>
                  <a:lnTo>
                    <a:pt x="35744" y="12335"/>
                  </a:lnTo>
                  <a:lnTo>
                    <a:pt x="36373" y="10573"/>
                  </a:lnTo>
                  <a:lnTo>
                    <a:pt x="36876" y="8811"/>
                  </a:lnTo>
                  <a:lnTo>
                    <a:pt x="37254" y="7175"/>
                  </a:lnTo>
                  <a:lnTo>
                    <a:pt x="37506" y="5413"/>
                  </a:lnTo>
                  <a:lnTo>
                    <a:pt x="37631" y="3525"/>
                  </a:lnTo>
                  <a:lnTo>
                    <a:pt x="37631" y="1763"/>
                  </a:lnTo>
                  <a:lnTo>
                    <a:pt x="3750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085;p63">
              <a:extLst>
                <a:ext uri="{FF2B5EF4-FFF2-40B4-BE49-F238E27FC236}">
                  <a16:creationId xmlns:a16="http://schemas.microsoft.com/office/drawing/2014/main" id="{0B0C8B32-EF52-4FF3-899B-B492936D6372}"/>
                </a:ext>
              </a:extLst>
            </p:cNvPr>
            <p:cNvSpPr/>
            <p:nvPr/>
          </p:nvSpPr>
          <p:spPr>
            <a:xfrm>
              <a:off x="2815091" y="1227780"/>
              <a:ext cx="543406" cy="457662"/>
            </a:xfrm>
            <a:custGeom>
              <a:avLst/>
              <a:gdLst/>
              <a:ahLst/>
              <a:cxnLst/>
              <a:rect l="l" t="t" r="r" b="b"/>
              <a:pathLst>
                <a:path w="37632" h="31716" fill="none" extrusionOk="0">
                  <a:moveTo>
                    <a:pt x="1" y="30457"/>
                  </a:moveTo>
                  <a:lnTo>
                    <a:pt x="1" y="30457"/>
                  </a:lnTo>
                  <a:lnTo>
                    <a:pt x="1763" y="30961"/>
                  </a:lnTo>
                  <a:lnTo>
                    <a:pt x="3525" y="31338"/>
                  </a:lnTo>
                  <a:lnTo>
                    <a:pt x="5287" y="31590"/>
                  </a:lnTo>
                  <a:lnTo>
                    <a:pt x="7049" y="31716"/>
                  </a:lnTo>
                  <a:lnTo>
                    <a:pt x="8811" y="31716"/>
                  </a:lnTo>
                  <a:lnTo>
                    <a:pt x="10572" y="31716"/>
                  </a:lnTo>
                  <a:lnTo>
                    <a:pt x="12334" y="31464"/>
                  </a:lnTo>
                  <a:lnTo>
                    <a:pt x="14096" y="31212"/>
                  </a:lnTo>
                  <a:lnTo>
                    <a:pt x="14096" y="31212"/>
                  </a:lnTo>
                  <a:lnTo>
                    <a:pt x="15858" y="30835"/>
                  </a:lnTo>
                  <a:lnTo>
                    <a:pt x="17620" y="30205"/>
                  </a:lnTo>
                  <a:lnTo>
                    <a:pt x="19256" y="29702"/>
                  </a:lnTo>
                  <a:lnTo>
                    <a:pt x="21018" y="28947"/>
                  </a:lnTo>
                  <a:lnTo>
                    <a:pt x="22529" y="28192"/>
                  </a:lnTo>
                  <a:lnTo>
                    <a:pt x="24165" y="27311"/>
                  </a:lnTo>
                  <a:lnTo>
                    <a:pt x="25675" y="26304"/>
                  </a:lnTo>
                  <a:lnTo>
                    <a:pt x="27060" y="25297"/>
                  </a:lnTo>
                  <a:lnTo>
                    <a:pt x="27060" y="25297"/>
                  </a:lnTo>
                  <a:lnTo>
                    <a:pt x="28444" y="24164"/>
                  </a:lnTo>
                  <a:lnTo>
                    <a:pt x="29828" y="22906"/>
                  </a:lnTo>
                  <a:lnTo>
                    <a:pt x="31087" y="21647"/>
                  </a:lnTo>
                  <a:lnTo>
                    <a:pt x="32220" y="20263"/>
                  </a:lnTo>
                  <a:lnTo>
                    <a:pt x="33226" y="18753"/>
                  </a:lnTo>
                  <a:lnTo>
                    <a:pt x="34233" y="17242"/>
                  </a:lnTo>
                  <a:lnTo>
                    <a:pt x="34988" y="15732"/>
                  </a:lnTo>
                  <a:lnTo>
                    <a:pt x="35744" y="14096"/>
                  </a:lnTo>
                  <a:lnTo>
                    <a:pt x="35744" y="14096"/>
                  </a:lnTo>
                  <a:lnTo>
                    <a:pt x="36373" y="12334"/>
                  </a:lnTo>
                  <a:lnTo>
                    <a:pt x="36876" y="10572"/>
                  </a:lnTo>
                  <a:lnTo>
                    <a:pt x="37254" y="8936"/>
                  </a:lnTo>
                  <a:lnTo>
                    <a:pt x="37506" y="7174"/>
                  </a:lnTo>
                  <a:lnTo>
                    <a:pt x="37631" y="5286"/>
                  </a:lnTo>
                  <a:lnTo>
                    <a:pt x="37631" y="3524"/>
                  </a:lnTo>
                  <a:lnTo>
                    <a:pt x="37506" y="1762"/>
                  </a:lnTo>
                  <a:lnTo>
                    <a:pt x="37254" y="0"/>
                  </a:lnTo>
                  <a:lnTo>
                    <a:pt x="37254" y="0"/>
                  </a:lnTo>
                  <a:lnTo>
                    <a:pt x="37506" y="1762"/>
                  </a:lnTo>
                  <a:lnTo>
                    <a:pt x="37506" y="3524"/>
                  </a:lnTo>
                  <a:lnTo>
                    <a:pt x="37380" y="5286"/>
                  </a:lnTo>
                  <a:lnTo>
                    <a:pt x="37254" y="7048"/>
                  </a:lnTo>
                  <a:lnTo>
                    <a:pt x="36876" y="8810"/>
                  </a:lnTo>
                  <a:lnTo>
                    <a:pt x="36499" y="10572"/>
                  </a:lnTo>
                  <a:lnTo>
                    <a:pt x="35995" y="12208"/>
                  </a:lnTo>
                  <a:lnTo>
                    <a:pt x="35366" y="13844"/>
                  </a:lnTo>
                  <a:lnTo>
                    <a:pt x="35366" y="13844"/>
                  </a:lnTo>
                  <a:lnTo>
                    <a:pt x="34611" y="15480"/>
                  </a:lnTo>
                  <a:lnTo>
                    <a:pt x="33730" y="16991"/>
                  </a:lnTo>
                  <a:lnTo>
                    <a:pt x="32849" y="18501"/>
                  </a:lnTo>
                  <a:lnTo>
                    <a:pt x="31716" y="19885"/>
                  </a:lnTo>
                  <a:lnTo>
                    <a:pt x="31716" y="19885"/>
                  </a:lnTo>
                  <a:lnTo>
                    <a:pt x="30583" y="21270"/>
                  </a:lnTo>
                  <a:lnTo>
                    <a:pt x="29451" y="22528"/>
                  </a:lnTo>
                  <a:lnTo>
                    <a:pt x="28066" y="23661"/>
                  </a:lnTo>
                  <a:lnTo>
                    <a:pt x="26682" y="24794"/>
                  </a:lnTo>
                  <a:lnTo>
                    <a:pt x="26682" y="24794"/>
                  </a:lnTo>
                  <a:lnTo>
                    <a:pt x="25298" y="25800"/>
                  </a:lnTo>
                  <a:lnTo>
                    <a:pt x="23787" y="26807"/>
                  </a:lnTo>
                  <a:lnTo>
                    <a:pt x="22277" y="27688"/>
                  </a:lnTo>
                  <a:lnTo>
                    <a:pt x="20767" y="28443"/>
                  </a:lnTo>
                  <a:lnTo>
                    <a:pt x="20767" y="28443"/>
                  </a:lnTo>
                  <a:lnTo>
                    <a:pt x="19131" y="29199"/>
                  </a:lnTo>
                  <a:lnTo>
                    <a:pt x="17495" y="29828"/>
                  </a:lnTo>
                  <a:lnTo>
                    <a:pt x="15733" y="30331"/>
                  </a:lnTo>
                  <a:lnTo>
                    <a:pt x="14096" y="30709"/>
                  </a:lnTo>
                  <a:lnTo>
                    <a:pt x="12334" y="31086"/>
                  </a:lnTo>
                  <a:lnTo>
                    <a:pt x="10572" y="31338"/>
                  </a:lnTo>
                  <a:lnTo>
                    <a:pt x="8811" y="31464"/>
                  </a:lnTo>
                  <a:lnTo>
                    <a:pt x="7049" y="31464"/>
                  </a:lnTo>
                  <a:lnTo>
                    <a:pt x="7049" y="31464"/>
                  </a:lnTo>
                  <a:lnTo>
                    <a:pt x="5287" y="31338"/>
                  </a:lnTo>
                  <a:lnTo>
                    <a:pt x="3525" y="31212"/>
                  </a:lnTo>
                  <a:lnTo>
                    <a:pt x="1763" y="30835"/>
                  </a:lnTo>
                  <a:lnTo>
                    <a:pt x="1" y="304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086;p63">
              <a:extLst>
                <a:ext uri="{FF2B5EF4-FFF2-40B4-BE49-F238E27FC236}">
                  <a16:creationId xmlns:a16="http://schemas.microsoft.com/office/drawing/2014/main" id="{BE5B3BD6-0B5C-43A3-95B3-35AEA61E9753}"/>
                </a:ext>
              </a:extLst>
            </p:cNvPr>
            <p:cNvSpPr/>
            <p:nvPr/>
          </p:nvSpPr>
          <p:spPr>
            <a:xfrm>
              <a:off x="2713318" y="1040710"/>
              <a:ext cx="423467" cy="247013"/>
            </a:xfrm>
            <a:custGeom>
              <a:avLst/>
              <a:gdLst/>
              <a:ahLst/>
              <a:cxnLst/>
              <a:rect l="l" t="t" r="r" b="b"/>
              <a:pathLst>
                <a:path w="29326" h="17118" extrusionOk="0">
                  <a:moveTo>
                    <a:pt x="29325" y="1"/>
                  </a:moveTo>
                  <a:lnTo>
                    <a:pt x="28192" y="378"/>
                  </a:lnTo>
                  <a:lnTo>
                    <a:pt x="27185" y="882"/>
                  </a:lnTo>
                  <a:lnTo>
                    <a:pt x="26304" y="1511"/>
                  </a:lnTo>
                  <a:lnTo>
                    <a:pt x="25424" y="2140"/>
                  </a:lnTo>
                  <a:lnTo>
                    <a:pt x="23913" y="3777"/>
                  </a:lnTo>
                  <a:lnTo>
                    <a:pt x="22529" y="5539"/>
                  </a:lnTo>
                  <a:lnTo>
                    <a:pt x="21270" y="7426"/>
                  </a:lnTo>
                  <a:lnTo>
                    <a:pt x="20012" y="9062"/>
                  </a:lnTo>
                  <a:lnTo>
                    <a:pt x="19257" y="9943"/>
                  </a:lnTo>
                  <a:lnTo>
                    <a:pt x="18501" y="10573"/>
                  </a:lnTo>
                  <a:lnTo>
                    <a:pt x="17495" y="11076"/>
                  </a:lnTo>
                  <a:lnTo>
                    <a:pt x="16488" y="11580"/>
                  </a:lnTo>
                  <a:lnTo>
                    <a:pt x="15481" y="11957"/>
                  </a:lnTo>
                  <a:lnTo>
                    <a:pt x="14474" y="12335"/>
                  </a:lnTo>
                  <a:lnTo>
                    <a:pt x="12335" y="12838"/>
                  </a:lnTo>
                  <a:lnTo>
                    <a:pt x="10195" y="13216"/>
                  </a:lnTo>
                  <a:lnTo>
                    <a:pt x="8055" y="13593"/>
                  </a:lnTo>
                  <a:lnTo>
                    <a:pt x="5916" y="13971"/>
                  </a:lnTo>
                  <a:lnTo>
                    <a:pt x="3776" y="14726"/>
                  </a:lnTo>
                  <a:lnTo>
                    <a:pt x="2770" y="15229"/>
                  </a:lnTo>
                  <a:lnTo>
                    <a:pt x="1763" y="15733"/>
                  </a:lnTo>
                  <a:lnTo>
                    <a:pt x="882" y="16362"/>
                  </a:lnTo>
                  <a:lnTo>
                    <a:pt x="1" y="17117"/>
                  </a:lnTo>
                  <a:lnTo>
                    <a:pt x="882" y="16488"/>
                  </a:lnTo>
                  <a:lnTo>
                    <a:pt x="1889" y="15859"/>
                  </a:lnTo>
                  <a:lnTo>
                    <a:pt x="2895" y="15481"/>
                  </a:lnTo>
                  <a:lnTo>
                    <a:pt x="3902" y="14978"/>
                  </a:lnTo>
                  <a:lnTo>
                    <a:pt x="5916" y="14348"/>
                  </a:lnTo>
                  <a:lnTo>
                    <a:pt x="8055" y="13971"/>
                  </a:lnTo>
                  <a:lnTo>
                    <a:pt x="12460" y="13342"/>
                  </a:lnTo>
                  <a:lnTo>
                    <a:pt x="14726" y="12838"/>
                  </a:lnTo>
                  <a:lnTo>
                    <a:pt x="16739" y="12083"/>
                  </a:lnTo>
                  <a:lnTo>
                    <a:pt x="17746" y="11580"/>
                  </a:lnTo>
                  <a:lnTo>
                    <a:pt x="18753" y="10950"/>
                  </a:lnTo>
                  <a:lnTo>
                    <a:pt x="19634" y="10321"/>
                  </a:lnTo>
                  <a:lnTo>
                    <a:pt x="20389" y="9440"/>
                  </a:lnTo>
                  <a:lnTo>
                    <a:pt x="21648" y="7678"/>
                  </a:lnTo>
                  <a:lnTo>
                    <a:pt x="22906" y="5790"/>
                  </a:lnTo>
                  <a:lnTo>
                    <a:pt x="24165" y="4028"/>
                  </a:lnTo>
                  <a:lnTo>
                    <a:pt x="25675" y="2392"/>
                  </a:lnTo>
                  <a:lnTo>
                    <a:pt x="26430" y="1637"/>
                  </a:lnTo>
                  <a:lnTo>
                    <a:pt x="27311" y="1008"/>
                  </a:lnTo>
                  <a:lnTo>
                    <a:pt x="28318" y="504"/>
                  </a:lnTo>
                  <a:lnTo>
                    <a:pt x="29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087;p63">
              <a:extLst>
                <a:ext uri="{FF2B5EF4-FFF2-40B4-BE49-F238E27FC236}">
                  <a16:creationId xmlns:a16="http://schemas.microsoft.com/office/drawing/2014/main" id="{F502ECCE-5174-48A2-8D9D-8DB0F17877AB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0159" y="7426"/>
                  </a:lnTo>
                  <a:lnTo>
                    <a:pt x="57768" y="10446"/>
                  </a:lnTo>
                  <a:lnTo>
                    <a:pt x="52482" y="17242"/>
                  </a:lnTo>
                  <a:lnTo>
                    <a:pt x="46692" y="24920"/>
                  </a:lnTo>
                  <a:lnTo>
                    <a:pt x="43546" y="28947"/>
                  </a:lnTo>
                  <a:lnTo>
                    <a:pt x="40274" y="33100"/>
                  </a:lnTo>
                  <a:lnTo>
                    <a:pt x="32974" y="42162"/>
                  </a:lnTo>
                  <a:lnTo>
                    <a:pt x="25675" y="51475"/>
                  </a:lnTo>
                  <a:lnTo>
                    <a:pt x="18752" y="60411"/>
                  </a:lnTo>
                  <a:lnTo>
                    <a:pt x="12460" y="68717"/>
                  </a:lnTo>
                  <a:lnTo>
                    <a:pt x="7048" y="76017"/>
                  </a:lnTo>
                  <a:lnTo>
                    <a:pt x="4908" y="79289"/>
                  </a:lnTo>
                  <a:lnTo>
                    <a:pt x="3021" y="82058"/>
                  </a:lnTo>
                  <a:lnTo>
                    <a:pt x="1636" y="84324"/>
                  </a:lnTo>
                  <a:lnTo>
                    <a:pt x="629" y="86211"/>
                  </a:lnTo>
                  <a:lnTo>
                    <a:pt x="126" y="87596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140" y="92378"/>
                  </a:lnTo>
                  <a:lnTo>
                    <a:pt x="4279" y="95651"/>
                  </a:lnTo>
                  <a:lnTo>
                    <a:pt x="5286" y="97161"/>
                  </a:lnTo>
                  <a:lnTo>
                    <a:pt x="6419" y="98419"/>
                  </a:lnTo>
                  <a:lnTo>
                    <a:pt x="7426" y="99552"/>
                  </a:lnTo>
                  <a:lnTo>
                    <a:pt x="8432" y="100685"/>
                  </a:lnTo>
                  <a:lnTo>
                    <a:pt x="9439" y="101566"/>
                  </a:lnTo>
                  <a:lnTo>
                    <a:pt x="10446" y="102447"/>
                  </a:lnTo>
                  <a:lnTo>
                    <a:pt x="12586" y="103831"/>
                  </a:lnTo>
                  <a:lnTo>
                    <a:pt x="14599" y="104964"/>
                  </a:lnTo>
                  <a:lnTo>
                    <a:pt x="16739" y="105845"/>
                  </a:lnTo>
                  <a:lnTo>
                    <a:pt x="18752" y="106474"/>
                  </a:lnTo>
                  <a:lnTo>
                    <a:pt x="20892" y="106978"/>
                  </a:lnTo>
                  <a:lnTo>
                    <a:pt x="25423" y="107733"/>
                  </a:lnTo>
                  <a:lnTo>
                    <a:pt x="27688" y="108110"/>
                  </a:lnTo>
                  <a:lnTo>
                    <a:pt x="30079" y="108614"/>
                  </a:lnTo>
                  <a:lnTo>
                    <a:pt x="32597" y="109369"/>
                  </a:lnTo>
                  <a:lnTo>
                    <a:pt x="35114" y="110250"/>
                  </a:lnTo>
                  <a:lnTo>
                    <a:pt x="39519" y="112012"/>
                  </a:lnTo>
                  <a:lnTo>
                    <a:pt x="43924" y="114026"/>
                  </a:lnTo>
                  <a:lnTo>
                    <a:pt x="48454" y="116039"/>
                  </a:lnTo>
                  <a:lnTo>
                    <a:pt x="52985" y="117927"/>
                  </a:lnTo>
                  <a:lnTo>
                    <a:pt x="55251" y="118808"/>
                  </a:lnTo>
                  <a:lnTo>
                    <a:pt x="57642" y="119563"/>
                  </a:lnTo>
                  <a:lnTo>
                    <a:pt x="59907" y="120318"/>
                  </a:lnTo>
                  <a:lnTo>
                    <a:pt x="62173" y="120822"/>
                  </a:lnTo>
                  <a:lnTo>
                    <a:pt x="64438" y="121325"/>
                  </a:lnTo>
                  <a:lnTo>
                    <a:pt x="66578" y="121577"/>
                  </a:lnTo>
                  <a:lnTo>
                    <a:pt x="68843" y="121703"/>
                  </a:lnTo>
                  <a:lnTo>
                    <a:pt x="71108" y="121577"/>
                  </a:lnTo>
                  <a:lnTo>
                    <a:pt x="73122" y="121325"/>
                  </a:lnTo>
                  <a:lnTo>
                    <a:pt x="75010" y="120948"/>
                  </a:lnTo>
                  <a:lnTo>
                    <a:pt x="76772" y="120318"/>
                  </a:lnTo>
                  <a:lnTo>
                    <a:pt x="78534" y="119689"/>
                  </a:lnTo>
                  <a:lnTo>
                    <a:pt x="80170" y="118934"/>
                  </a:lnTo>
                  <a:lnTo>
                    <a:pt x="81806" y="118053"/>
                  </a:lnTo>
                  <a:lnTo>
                    <a:pt x="84701" y="116291"/>
                  </a:lnTo>
                  <a:lnTo>
                    <a:pt x="87469" y="114277"/>
                  </a:lnTo>
                  <a:lnTo>
                    <a:pt x="90238" y="112264"/>
                  </a:lnTo>
                  <a:lnTo>
                    <a:pt x="92881" y="110502"/>
                  </a:lnTo>
                  <a:lnTo>
                    <a:pt x="94140" y="109747"/>
                  </a:lnTo>
                  <a:lnTo>
                    <a:pt x="95524" y="108991"/>
                  </a:lnTo>
                  <a:lnTo>
                    <a:pt x="97160" y="108362"/>
                  </a:lnTo>
                  <a:lnTo>
                    <a:pt x="98922" y="107859"/>
                  </a:lnTo>
                  <a:lnTo>
                    <a:pt x="103201" y="106978"/>
                  </a:lnTo>
                  <a:lnTo>
                    <a:pt x="107858" y="106097"/>
                  </a:lnTo>
                  <a:lnTo>
                    <a:pt x="109998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654" y="103705"/>
                  </a:lnTo>
                  <a:lnTo>
                    <a:pt x="115661" y="103076"/>
                  </a:lnTo>
                  <a:lnTo>
                    <a:pt x="116416" y="102447"/>
                  </a:lnTo>
                  <a:lnTo>
                    <a:pt x="117549" y="101566"/>
                  </a:lnTo>
                  <a:lnTo>
                    <a:pt x="117926" y="101314"/>
                  </a:lnTo>
                  <a:lnTo>
                    <a:pt x="118052" y="101314"/>
                  </a:lnTo>
                  <a:lnTo>
                    <a:pt x="116794" y="101188"/>
                  </a:lnTo>
                  <a:lnTo>
                    <a:pt x="114780" y="100811"/>
                  </a:lnTo>
                  <a:lnTo>
                    <a:pt x="112137" y="100307"/>
                  </a:lnTo>
                  <a:lnTo>
                    <a:pt x="109117" y="99552"/>
                  </a:lnTo>
                  <a:lnTo>
                    <a:pt x="107480" y="99049"/>
                  </a:lnTo>
                  <a:lnTo>
                    <a:pt x="105844" y="98419"/>
                  </a:lnTo>
                  <a:lnTo>
                    <a:pt x="104082" y="97664"/>
                  </a:lnTo>
                  <a:lnTo>
                    <a:pt x="102446" y="96909"/>
                  </a:lnTo>
                  <a:lnTo>
                    <a:pt x="100810" y="96028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541" y="58523"/>
                  </a:lnTo>
                  <a:lnTo>
                    <a:pt x="79163" y="55754"/>
                  </a:lnTo>
                  <a:lnTo>
                    <a:pt x="78911" y="53111"/>
                  </a:lnTo>
                  <a:lnTo>
                    <a:pt x="78785" y="50468"/>
                  </a:lnTo>
                  <a:lnTo>
                    <a:pt x="78660" y="47700"/>
                  </a:lnTo>
                  <a:lnTo>
                    <a:pt x="78660" y="45057"/>
                  </a:lnTo>
                  <a:lnTo>
                    <a:pt x="78911" y="39897"/>
                  </a:lnTo>
                  <a:lnTo>
                    <a:pt x="79289" y="34736"/>
                  </a:lnTo>
                  <a:lnTo>
                    <a:pt x="79792" y="29576"/>
                  </a:lnTo>
                  <a:lnTo>
                    <a:pt x="80296" y="24542"/>
                  </a:lnTo>
                  <a:lnTo>
                    <a:pt x="80799" y="19634"/>
                  </a:lnTo>
                  <a:lnTo>
                    <a:pt x="80925" y="16487"/>
                  </a:lnTo>
                  <a:lnTo>
                    <a:pt x="80799" y="13718"/>
                  </a:lnTo>
                  <a:lnTo>
                    <a:pt x="80547" y="11327"/>
                  </a:lnTo>
                  <a:lnTo>
                    <a:pt x="80170" y="9188"/>
                  </a:lnTo>
                  <a:lnTo>
                    <a:pt x="79541" y="7426"/>
                  </a:lnTo>
                  <a:lnTo>
                    <a:pt x="78911" y="5790"/>
                  </a:lnTo>
                  <a:lnTo>
                    <a:pt x="78156" y="4405"/>
                  </a:lnTo>
                  <a:lnTo>
                    <a:pt x="77275" y="3272"/>
                  </a:lnTo>
                  <a:lnTo>
                    <a:pt x="76394" y="2391"/>
                  </a:lnTo>
                  <a:lnTo>
                    <a:pt x="75387" y="1636"/>
                  </a:lnTo>
                  <a:lnTo>
                    <a:pt x="74506" y="1133"/>
                  </a:lnTo>
                  <a:lnTo>
                    <a:pt x="73500" y="629"/>
                  </a:lnTo>
                  <a:lnTo>
                    <a:pt x="72619" y="378"/>
                  </a:lnTo>
                  <a:lnTo>
                    <a:pt x="71738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088;p63">
              <a:extLst>
                <a:ext uri="{FF2B5EF4-FFF2-40B4-BE49-F238E27FC236}">
                  <a16:creationId xmlns:a16="http://schemas.microsoft.com/office/drawing/2014/main" id="{8566F336-FF40-4202-A1D2-8A8B2624D2F8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0" y="88477"/>
                  </a:moveTo>
                  <a:lnTo>
                    <a:pt x="0" y="88477"/>
                  </a:lnTo>
                  <a:lnTo>
                    <a:pt x="0" y="88099"/>
                  </a:lnTo>
                  <a:lnTo>
                    <a:pt x="126" y="87596"/>
                  </a:lnTo>
                  <a:lnTo>
                    <a:pt x="629" y="86211"/>
                  </a:lnTo>
                  <a:lnTo>
                    <a:pt x="1636" y="84324"/>
                  </a:lnTo>
                  <a:lnTo>
                    <a:pt x="3021" y="82058"/>
                  </a:lnTo>
                  <a:lnTo>
                    <a:pt x="4908" y="79289"/>
                  </a:lnTo>
                  <a:lnTo>
                    <a:pt x="7048" y="76017"/>
                  </a:lnTo>
                  <a:lnTo>
                    <a:pt x="12460" y="68717"/>
                  </a:lnTo>
                  <a:lnTo>
                    <a:pt x="18752" y="60411"/>
                  </a:lnTo>
                  <a:lnTo>
                    <a:pt x="25675" y="51475"/>
                  </a:lnTo>
                  <a:lnTo>
                    <a:pt x="32974" y="42162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3546" y="28947"/>
                  </a:lnTo>
                  <a:lnTo>
                    <a:pt x="46692" y="24920"/>
                  </a:lnTo>
                  <a:lnTo>
                    <a:pt x="52482" y="17242"/>
                  </a:lnTo>
                  <a:lnTo>
                    <a:pt x="57768" y="10446"/>
                  </a:lnTo>
                  <a:lnTo>
                    <a:pt x="60159" y="7426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63683" y="3650"/>
                  </a:lnTo>
                  <a:lnTo>
                    <a:pt x="65067" y="2517"/>
                  </a:lnTo>
                  <a:lnTo>
                    <a:pt x="66200" y="1636"/>
                  </a:lnTo>
                  <a:lnTo>
                    <a:pt x="67333" y="1007"/>
                  </a:lnTo>
                  <a:lnTo>
                    <a:pt x="68339" y="504"/>
                  </a:lnTo>
                  <a:lnTo>
                    <a:pt x="69220" y="252"/>
                  </a:lnTo>
                  <a:lnTo>
                    <a:pt x="69850" y="126"/>
                  </a:lnTo>
                  <a:lnTo>
                    <a:pt x="70353" y="0"/>
                  </a:lnTo>
                  <a:lnTo>
                    <a:pt x="70353" y="0"/>
                  </a:lnTo>
                  <a:lnTo>
                    <a:pt x="71738" y="126"/>
                  </a:lnTo>
                  <a:lnTo>
                    <a:pt x="72619" y="378"/>
                  </a:lnTo>
                  <a:lnTo>
                    <a:pt x="73500" y="629"/>
                  </a:lnTo>
                  <a:lnTo>
                    <a:pt x="74506" y="1133"/>
                  </a:lnTo>
                  <a:lnTo>
                    <a:pt x="75387" y="1636"/>
                  </a:lnTo>
                  <a:lnTo>
                    <a:pt x="76394" y="2391"/>
                  </a:lnTo>
                  <a:lnTo>
                    <a:pt x="77275" y="3272"/>
                  </a:lnTo>
                  <a:lnTo>
                    <a:pt x="78156" y="4405"/>
                  </a:lnTo>
                  <a:lnTo>
                    <a:pt x="78911" y="5790"/>
                  </a:lnTo>
                  <a:lnTo>
                    <a:pt x="79541" y="7426"/>
                  </a:lnTo>
                  <a:lnTo>
                    <a:pt x="80170" y="9188"/>
                  </a:lnTo>
                  <a:lnTo>
                    <a:pt x="80547" y="11327"/>
                  </a:lnTo>
                  <a:lnTo>
                    <a:pt x="80799" y="13718"/>
                  </a:lnTo>
                  <a:lnTo>
                    <a:pt x="80925" y="16487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296" y="24542"/>
                  </a:lnTo>
                  <a:lnTo>
                    <a:pt x="79792" y="29576"/>
                  </a:lnTo>
                  <a:lnTo>
                    <a:pt x="79289" y="34736"/>
                  </a:lnTo>
                  <a:lnTo>
                    <a:pt x="78911" y="39897"/>
                  </a:lnTo>
                  <a:lnTo>
                    <a:pt x="78660" y="45057"/>
                  </a:lnTo>
                  <a:lnTo>
                    <a:pt x="78660" y="47700"/>
                  </a:lnTo>
                  <a:lnTo>
                    <a:pt x="78785" y="50468"/>
                  </a:lnTo>
                  <a:lnTo>
                    <a:pt x="78911" y="53111"/>
                  </a:lnTo>
                  <a:lnTo>
                    <a:pt x="79163" y="55754"/>
                  </a:lnTo>
                  <a:lnTo>
                    <a:pt x="79541" y="58523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80673" y="63935"/>
                  </a:lnTo>
                  <a:lnTo>
                    <a:pt x="81428" y="66578"/>
                  </a:lnTo>
                  <a:lnTo>
                    <a:pt x="82309" y="69221"/>
                  </a:lnTo>
                  <a:lnTo>
                    <a:pt x="83190" y="71738"/>
                  </a:lnTo>
                  <a:lnTo>
                    <a:pt x="84323" y="74255"/>
                  </a:lnTo>
                  <a:lnTo>
                    <a:pt x="85330" y="76646"/>
                  </a:lnTo>
                  <a:lnTo>
                    <a:pt x="86588" y="79038"/>
                  </a:lnTo>
                  <a:lnTo>
                    <a:pt x="87847" y="81303"/>
                  </a:lnTo>
                  <a:lnTo>
                    <a:pt x="89106" y="83443"/>
                  </a:lnTo>
                  <a:lnTo>
                    <a:pt x="90490" y="85456"/>
                  </a:lnTo>
                  <a:lnTo>
                    <a:pt x="91874" y="87470"/>
                  </a:lnTo>
                  <a:lnTo>
                    <a:pt x="93259" y="89232"/>
                  </a:lnTo>
                  <a:lnTo>
                    <a:pt x="94769" y="90868"/>
                  </a:lnTo>
                  <a:lnTo>
                    <a:pt x="96279" y="92378"/>
                  </a:lnTo>
                  <a:lnTo>
                    <a:pt x="97790" y="93763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100810" y="96028"/>
                  </a:lnTo>
                  <a:lnTo>
                    <a:pt x="102446" y="96909"/>
                  </a:lnTo>
                  <a:lnTo>
                    <a:pt x="104082" y="97664"/>
                  </a:lnTo>
                  <a:lnTo>
                    <a:pt x="105844" y="98419"/>
                  </a:lnTo>
                  <a:lnTo>
                    <a:pt x="107480" y="99049"/>
                  </a:lnTo>
                  <a:lnTo>
                    <a:pt x="109117" y="99552"/>
                  </a:lnTo>
                  <a:lnTo>
                    <a:pt x="112137" y="100307"/>
                  </a:lnTo>
                  <a:lnTo>
                    <a:pt x="114780" y="100811"/>
                  </a:lnTo>
                  <a:lnTo>
                    <a:pt x="116794" y="101188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7926" y="101314"/>
                  </a:lnTo>
                  <a:lnTo>
                    <a:pt x="117549" y="101566"/>
                  </a:lnTo>
                  <a:lnTo>
                    <a:pt x="116416" y="102447"/>
                  </a:lnTo>
                  <a:lnTo>
                    <a:pt x="115661" y="103076"/>
                  </a:lnTo>
                  <a:lnTo>
                    <a:pt x="114654" y="103705"/>
                  </a:lnTo>
                  <a:lnTo>
                    <a:pt x="113396" y="104335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09998" y="105593"/>
                  </a:lnTo>
                  <a:lnTo>
                    <a:pt x="107858" y="106097"/>
                  </a:lnTo>
                  <a:lnTo>
                    <a:pt x="103201" y="106978"/>
                  </a:lnTo>
                  <a:lnTo>
                    <a:pt x="98922" y="107859"/>
                  </a:lnTo>
                  <a:lnTo>
                    <a:pt x="97160" y="108362"/>
                  </a:lnTo>
                  <a:lnTo>
                    <a:pt x="95524" y="108991"/>
                  </a:lnTo>
                  <a:lnTo>
                    <a:pt x="95524" y="108991"/>
                  </a:lnTo>
                  <a:lnTo>
                    <a:pt x="94140" y="109747"/>
                  </a:lnTo>
                  <a:lnTo>
                    <a:pt x="92881" y="110502"/>
                  </a:lnTo>
                  <a:lnTo>
                    <a:pt x="90238" y="112264"/>
                  </a:lnTo>
                  <a:lnTo>
                    <a:pt x="87469" y="114277"/>
                  </a:lnTo>
                  <a:lnTo>
                    <a:pt x="84701" y="116291"/>
                  </a:lnTo>
                  <a:lnTo>
                    <a:pt x="81806" y="118053"/>
                  </a:lnTo>
                  <a:lnTo>
                    <a:pt x="80170" y="118934"/>
                  </a:lnTo>
                  <a:lnTo>
                    <a:pt x="78534" y="119689"/>
                  </a:lnTo>
                  <a:lnTo>
                    <a:pt x="76772" y="120318"/>
                  </a:lnTo>
                  <a:lnTo>
                    <a:pt x="75010" y="120948"/>
                  </a:lnTo>
                  <a:lnTo>
                    <a:pt x="73122" y="121325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68843" y="121703"/>
                  </a:lnTo>
                  <a:lnTo>
                    <a:pt x="66578" y="121577"/>
                  </a:lnTo>
                  <a:lnTo>
                    <a:pt x="64438" y="121325"/>
                  </a:lnTo>
                  <a:lnTo>
                    <a:pt x="62173" y="120822"/>
                  </a:lnTo>
                  <a:lnTo>
                    <a:pt x="59907" y="120318"/>
                  </a:lnTo>
                  <a:lnTo>
                    <a:pt x="57642" y="119563"/>
                  </a:lnTo>
                  <a:lnTo>
                    <a:pt x="55251" y="118808"/>
                  </a:lnTo>
                  <a:lnTo>
                    <a:pt x="52985" y="117927"/>
                  </a:lnTo>
                  <a:lnTo>
                    <a:pt x="48454" y="116039"/>
                  </a:lnTo>
                  <a:lnTo>
                    <a:pt x="43924" y="114026"/>
                  </a:lnTo>
                  <a:lnTo>
                    <a:pt x="39519" y="11201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2597" y="109369"/>
                  </a:lnTo>
                  <a:lnTo>
                    <a:pt x="30079" y="108614"/>
                  </a:lnTo>
                  <a:lnTo>
                    <a:pt x="27688" y="108110"/>
                  </a:lnTo>
                  <a:lnTo>
                    <a:pt x="25423" y="107733"/>
                  </a:lnTo>
                  <a:lnTo>
                    <a:pt x="20892" y="106978"/>
                  </a:lnTo>
                  <a:lnTo>
                    <a:pt x="18752" y="106474"/>
                  </a:lnTo>
                  <a:lnTo>
                    <a:pt x="16739" y="105845"/>
                  </a:lnTo>
                  <a:lnTo>
                    <a:pt x="14599" y="104964"/>
                  </a:lnTo>
                  <a:lnTo>
                    <a:pt x="12586" y="103831"/>
                  </a:lnTo>
                  <a:lnTo>
                    <a:pt x="10446" y="102447"/>
                  </a:lnTo>
                  <a:lnTo>
                    <a:pt x="9439" y="101566"/>
                  </a:lnTo>
                  <a:lnTo>
                    <a:pt x="8432" y="100685"/>
                  </a:lnTo>
                  <a:lnTo>
                    <a:pt x="7426" y="99552"/>
                  </a:lnTo>
                  <a:lnTo>
                    <a:pt x="6419" y="98419"/>
                  </a:lnTo>
                  <a:lnTo>
                    <a:pt x="5286" y="97161"/>
                  </a:lnTo>
                  <a:lnTo>
                    <a:pt x="4279" y="95651"/>
                  </a:lnTo>
                  <a:lnTo>
                    <a:pt x="2140" y="92378"/>
                  </a:lnTo>
                  <a:lnTo>
                    <a:pt x="0" y="88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089;p63">
              <a:extLst>
                <a:ext uri="{FF2B5EF4-FFF2-40B4-BE49-F238E27FC236}">
                  <a16:creationId xmlns:a16="http://schemas.microsoft.com/office/drawing/2014/main" id="{5343E501-1809-4E96-9297-DE6A2F9E1603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extrusionOk="0">
                  <a:moveTo>
                    <a:pt x="34233" y="109872"/>
                  </a:moveTo>
                  <a:lnTo>
                    <a:pt x="35114" y="110250"/>
                  </a:lnTo>
                  <a:lnTo>
                    <a:pt x="36836" y="110928"/>
                  </a:lnTo>
                  <a:lnTo>
                    <a:pt x="36836" y="110928"/>
                  </a:lnTo>
                  <a:lnTo>
                    <a:pt x="35240" y="110250"/>
                  </a:lnTo>
                  <a:lnTo>
                    <a:pt x="34233" y="109872"/>
                  </a:lnTo>
                  <a:close/>
                  <a:moveTo>
                    <a:pt x="36836" y="110928"/>
                  </a:moveTo>
                  <a:lnTo>
                    <a:pt x="40274" y="112389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39267" y="111886"/>
                  </a:lnTo>
                  <a:lnTo>
                    <a:pt x="36836" y="110928"/>
                  </a:lnTo>
                  <a:close/>
                  <a:moveTo>
                    <a:pt x="50720" y="93763"/>
                  </a:moveTo>
                  <a:lnTo>
                    <a:pt x="50846" y="93889"/>
                  </a:lnTo>
                  <a:lnTo>
                    <a:pt x="50971" y="94140"/>
                  </a:lnTo>
                  <a:lnTo>
                    <a:pt x="51097" y="94770"/>
                  </a:lnTo>
                  <a:lnTo>
                    <a:pt x="51349" y="96657"/>
                  </a:lnTo>
                  <a:lnTo>
                    <a:pt x="51349" y="99300"/>
                  </a:lnTo>
                  <a:lnTo>
                    <a:pt x="51097" y="102447"/>
                  </a:lnTo>
                  <a:lnTo>
                    <a:pt x="50594" y="109747"/>
                  </a:lnTo>
                  <a:lnTo>
                    <a:pt x="49839" y="116543"/>
                  </a:lnTo>
                  <a:lnTo>
                    <a:pt x="45182" y="114529"/>
                  </a:lnTo>
                  <a:lnTo>
                    <a:pt x="46315" y="110628"/>
                  </a:lnTo>
                  <a:lnTo>
                    <a:pt x="47322" y="106978"/>
                  </a:lnTo>
                  <a:lnTo>
                    <a:pt x="48706" y="100307"/>
                  </a:lnTo>
                  <a:lnTo>
                    <a:pt x="49335" y="97664"/>
                  </a:lnTo>
                  <a:lnTo>
                    <a:pt x="49839" y="95525"/>
                  </a:lnTo>
                  <a:lnTo>
                    <a:pt x="50216" y="94266"/>
                  </a:lnTo>
                  <a:lnTo>
                    <a:pt x="50468" y="93889"/>
                  </a:lnTo>
                  <a:lnTo>
                    <a:pt x="50720" y="93763"/>
                  </a:lnTo>
                  <a:close/>
                  <a:moveTo>
                    <a:pt x="70353" y="0"/>
                  </a:move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81" y="112347"/>
                  </a:lnTo>
                  <a:lnTo>
                    <a:pt x="40281" y="112347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090;p63">
              <a:extLst>
                <a:ext uri="{FF2B5EF4-FFF2-40B4-BE49-F238E27FC236}">
                  <a16:creationId xmlns:a16="http://schemas.microsoft.com/office/drawing/2014/main" id="{E2D25CB7-DD9C-41CF-9EB8-75D8DAAAD8C1}"/>
                </a:ext>
              </a:extLst>
            </p:cNvPr>
            <p:cNvSpPr/>
            <p:nvPr/>
          </p:nvSpPr>
          <p:spPr>
            <a:xfrm>
              <a:off x="3823725" y="2813233"/>
              <a:ext cx="1834" cy="14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091;p63">
              <a:extLst>
                <a:ext uri="{FF2B5EF4-FFF2-40B4-BE49-F238E27FC236}">
                  <a16:creationId xmlns:a16="http://schemas.microsoft.com/office/drawing/2014/main" id="{5159A1B6-3190-48C5-B1BB-66494F4FF78D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4657" y="22781"/>
                  </a:moveTo>
                  <a:lnTo>
                    <a:pt x="4657" y="22781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1133" y="16866"/>
                  </a:lnTo>
                  <a:lnTo>
                    <a:pt x="2140" y="13216"/>
                  </a:lnTo>
                  <a:lnTo>
                    <a:pt x="3524" y="6545"/>
                  </a:lnTo>
                  <a:lnTo>
                    <a:pt x="4153" y="3902"/>
                  </a:lnTo>
                  <a:lnTo>
                    <a:pt x="4657" y="1763"/>
                  </a:lnTo>
                  <a:lnTo>
                    <a:pt x="5034" y="504"/>
                  </a:lnTo>
                  <a:lnTo>
                    <a:pt x="5286" y="127"/>
                  </a:lnTo>
                  <a:lnTo>
                    <a:pt x="5538" y="1"/>
                  </a:lnTo>
                  <a:lnTo>
                    <a:pt x="5538" y="1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789" y="378"/>
                  </a:lnTo>
                  <a:lnTo>
                    <a:pt x="5915" y="1008"/>
                  </a:lnTo>
                  <a:lnTo>
                    <a:pt x="6167" y="2895"/>
                  </a:lnTo>
                  <a:lnTo>
                    <a:pt x="6167" y="5538"/>
                  </a:lnTo>
                  <a:lnTo>
                    <a:pt x="5915" y="8685"/>
                  </a:lnTo>
                  <a:lnTo>
                    <a:pt x="5412" y="15985"/>
                  </a:lnTo>
                  <a:lnTo>
                    <a:pt x="4657" y="22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092;p63">
              <a:extLst>
                <a:ext uri="{FF2B5EF4-FFF2-40B4-BE49-F238E27FC236}">
                  <a16:creationId xmlns:a16="http://schemas.microsoft.com/office/drawing/2014/main" id="{5345005F-0399-442A-8836-3289A32B5CF5}"/>
                </a:ext>
              </a:extLst>
            </p:cNvPr>
            <p:cNvSpPr/>
            <p:nvPr/>
          </p:nvSpPr>
          <p:spPr>
            <a:xfrm>
              <a:off x="2119054" y="1351272"/>
              <a:ext cx="1704685" cy="1756174"/>
            </a:xfrm>
            <a:custGeom>
              <a:avLst/>
              <a:gdLst/>
              <a:ahLst/>
              <a:cxnLst/>
              <a:rect l="l" t="t" r="r" b="b"/>
              <a:pathLst>
                <a:path w="118053" h="121703" fill="none" extrusionOk="0">
                  <a:moveTo>
                    <a:pt x="70353" y="0"/>
                  </a:moveTo>
                  <a:lnTo>
                    <a:pt x="70353" y="0"/>
                  </a:lnTo>
                  <a:lnTo>
                    <a:pt x="69850" y="126"/>
                  </a:lnTo>
                  <a:lnTo>
                    <a:pt x="69220" y="252"/>
                  </a:lnTo>
                  <a:lnTo>
                    <a:pt x="68339" y="504"/>
                  </a:lnTo>
                  <a:lnTo>
                    <a:pt x="67333" y="1007"/>
                  </a:lnTo>
                  <a:lnTo>
                    <a:pt x="66200" y="1636"/>
                  </a:lnTo>
                  <a:lnTo>
                    <a:pt x="65067" y="2517"/>
                  </a:lnTo>
                  <a:lnTo>
                    <a:pt x="63683" y="3650"/>
                  </a:lnTo>
                  <a:lnTo>
                    <a:pt x="62424" y="4909"/>
                  </a:lnTo>
                  <a:lnTo>
                    <a:pt x="62424" y="4909"/>
                  </a:lnTo>
                  <a:lnTo>
                    <a:pt x="59404" y="8307"/>
                  </a:lnTo>
                  <a:lnTo>
                    <a:pt x="56132" y="12460"/>
                  </a:lnTo>
                  <a:lnTo>
                    <a:pt x="48958" y="22025"/>
                  </a:lnTo>
                  <a:lnTo>
                    <a:pt x="48958" y="22025"/>
                  </a:lnTo>
                  <a:lnTo>
                    <a:pt x="48832" y="22025"/>
                  </a:lnTo>
                  <a:lnTo>
                    <a:pt x="48832" y="22025"/>
                  </a:lnTo>
                  <a:lnTo>
                    <a:pt x="44679" y="27437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40274" y="33100"/>
                  </a:lnTo>
                  <a:lnTo>
                    <a:pt x="31967" y="43546"/>
                  </a:lnTo>
                  <a:lnTo>
                    <a:pt x="23661" y="54118"/>
                  </a:lnTo>
                  <a:lnTo>
                    <a:pt x="23661" y="54118"/>
                  </a:lnTo>
                  <a:lnTo>
                    <a:pt x="18123" y="61166"/>
                  </a:lnTo>
                  <a:lnTo>
                    <a:pt x="13089" y="67837"/>
                  </a:lnTo>
                  <a:lnTo>
                    <a:pt x="13089" y="67837"/>
                  </a:lnTo>
                  <a:lnTo>
                    <a:pt x="7803" y="75010"/>
                  </a:lnTo>
                  <a:lnTo>
                    <a:pt x="3650" y="81051"/>
                  </a:lnTo>
                  <a:lnTo>
                    <a:pt x="2140" y="83568"/>
                  </a:lnTo>
                  <a:lnTo>
                    <a:pt x="1007" y="85582"/>
                  </a:lnTo>
                  <a:lnTo>
                    <a:pt x="252" y="87092"/>
                  </a:lnTo>
                  <a:lnTo>
                    <a:pt x="0" y="87722"/>
                  </a:lnTo>
                  <a:lnTo>
                    <a:pt x="0" y="88099"/>
                  </a:lnTo>
                  <a:lnTo>
                    <a:pt x="0" y="88099"/>
                  </a:lnTo>
                  <a:lnTo>
                    <a:pt x="0" y="88477"/>
                  </a:lnTo>
                  <a:lnTo>
                    <a:pt x="0" y="88477"/>
                  </a:lnTo>
                  <a:lnTo>
                    <a:pt x="2014" y="92001"/>
                  </a:lnTo>
                  <a:lnTo>
                    <a:pt x="3902" y="95021"/>
                  </a:lnTo>
                  <a:lnTo>
                    <a:pt x="5664" y="97538"/>
                  </a:lnTo>
                  <a:lnTo>
                    <a:pt x="7551" y="99678"/>
                  </a:lnTo>
                  <a:lnTo>
                    <a:pt x="9313" y="101566"/>
                  </a:lnTo>
                  <a:lnTo>
                    <a:pt x="11201" y="102950"/>
                  </a:lnTo>
                  <a:lnTo>
                    <a:pt x="13089" y="104209"/>
                  </a:lnTo>
                  <a:lnTo>
                    <a:pt x="14851" y="105090"/>
                  </a:lnTo>
                  <a:lnTo>
                    <a:pt x="16739" y="105845"/>
                  </a:lnTo>
                  <a:lnTo>
                    <a:pt x="18627" y="106348"/>
                  </a:lnTo>
                  <a:lnTo>
                    <a:pt x="20514" y="106852"/>
                  </a:lnTo>
                  <a:lnTo>
                    <a:pt x="22528" y="107229"/>
                  </a:lnTo>
                  <a:lnTo>
                    <a:pt x="26430" y="107859"/>
                  </a:lnTo>
                  <a:lnTo>
                    <a:pt x="28569" y="108362"/>
                  </a:lnTo>
                  <a:lnTo>
                    <a:pt x="30709" y="108866"/>
                  </a:lnTo>
                  <a:lnTo>
                    <a:pt x="30709" y="108866"/>
                  </a:lnTo>
                  <a:lnTo>
                    <a:pt x="27940" y="108110"/>
                  </a:lnTo>
                  <a:lnTo>
                    <a:pt x="25045" y="107607"/>
                  </a:lnTo>
                  <a:lnTo>
                    <a:pt x="25045" y="107607"/>
                  </a:lnTo>
                  <a:lnTo>
                    <a:pt x="27437" y="102824"/>
                  </a:lnTo>
                  <a:lnTo>
                    <a:pt x="30079" y="97790"/>
                  </a:lnTo>
                  <a:lnTo>
                    <a:pt x="33478" y="92001"/>
                  </a:lnTo>
                  <a:lnTo>
                    <a:pt x="35365" y="88854"/>
                  </a:lnTo>
                  <a:lnTo>
                    <a:pt x="37253" y="85834"/>
                  </a:lnTo>
                  <a:lnTo>
                    <a:pt x="39141" y="82939"/>
                  </a:lnTo>
                  <a:lnTo>
                    <a:pt x="41155" y="80170"/>
                  </a:lnTo>
                  <a:lnTo>
                    <a:pt x="43168" y="77653"/>
                  </a:lnTo>
                  <a:lnTo>
                    <a:pt x="45056" y="75514"/>
                  </a:lnTo>
                  <a:lnTo>
                    <a:pt x="46944" y="73878"/>
                  </a:lnTo>
                  <a:lnTo>
                    <a:pt x="47825" y="73248"/>
                  </a:lnTo>
                  <a:lnTo>
                    <a:pt x="48706" y="72745"/>
                  </a:lnTo>
                  <a:lnTo>
                    <a:pt x="48706" y="72745"/>
                  </a:lnTo>
                  <a:lnTo>
                    <a:pt x="49335" y="72493"/>
                  </a:lnTo>
                  <a:lnTo>
                    <a:pt x="49713" y="72367"/>
                  </a:lnTo>
                  <a:lnTo>
                    <a:pt x="49713" y="72367"/>
                  </a:lnTo>
                  <a:lnTo>
                    <a:pt x="49965" y="72367"/>
                  </a:lnTo>
                  <a:lnTo>
                    <a:pt x="50090" y="72493"/>
                  </a:lnTo>
                  <a:lnTo>
                    <a:pt x="50216" y="72997"/>
                  </a:lnTo>
                  <a:lnTo>
                    <a:pt x="50090" y="73752"/>
                  </a:lnTo>
                  <a:lnTo>
                    <a:pt x="49965" y="74759"/>
                  </a:lnTo>
                  <a:lnTo>
                    <a:pt x="48958" y="77905"/>
                  </a:lnTo>
                  <a:lnTo>
                    <a:pt x="47573" y="82184"/>
                  </a:lnTo>
                  <a:lnTo>
                    <a:pt x="45811" y="87722"/>
                  </a:lnTo>
                  <a:lnTo>
                    <a:pt x="43924" y="94644"/>
                  </a:lnTo>
                  <a:lnTo>
                    <a:pt x="42917" y="98545"/>
                  </a:lnTo>
                  <a:lnTo>
                    <a:pt x="42036" y="102824"/>
                  </a:lnTo>
                  <a:lnTo>
                    <a:pt x="41155" y="107355"/>
                  </a:lnTo>
                  <a:lnTo>
                    <a:pt x="40274" y="112389"/>
                  </a:lnTo>
                  <a:lnTo>
                    <a:pt x="40274" y="112389"/>
                  </a:lnTo>
                  <a:lnTo>
                    <a:pt x="35240" y="110250"/>
                  </a:lnTo>
                  <a:lnTo>
                    <a:pt x="35240" y="110250"/>
                  </a:lnTo>
                  <a:lnTo>
                    <a:pt x="34233" y="109872"/>
                  </a:lnTo>
                  <a:lnTo>
                    <a:pt x="34233" y="109872"/>
                  </a:lnTo>
                  <a:lnTo>
                    <a:pt x="35114" y="110250"/>
                  </a:lnTo>
                  <a:lnTo>
                    <a:pt x="35114" y="110250"/>
                  </a:lnTo>
                  <a:lnTo>
                    <a:pt x="39267" y="111886"/>
                  </a:lnTo>
                  <a:lnTo>
                    <a:pt x="43420" y="113774"/>
                  </a:lnTo>
                  <a:lnTo>
                    <a:pt x="47699" y="115662"/>
                  </a:lnTo>
                  <a:lnTo>
                    <a:pt x="51978" y="117550"/>
                  </a:lnTo>
                  <a:lnTo>
                    <a:pt x="56257" y="119186"/>
                  </a:lnTo>
                  <a:lnTo>
                    <a:pt x="58397" y="119815"/>
                  </a:lnTo>
                  <a:lnTo>
                    <a:pt x="60536" y="120444"/>
                  </a:lnTo>
                  <a:lnTo>
                    <a:pt x="62676" y="120948"/>
                  </a:lnTo>
                  <a:lnTo>
                    <a:pt x="64816" y="121325"/>
                  </a:lnTo>
                  <a:lnTo>
                    <a:pt x="66829" y="121577"/>
                  </a:lnTo>
                  <a:lnTo>
                    <a:pt x="68969" y="121703"/>
                  </a:lnTo>
                  <a:lnTo>
                    <a:pt x="68969" y="121703"/>
                  </a:lnTo>
                  <a:lnTo>
                    <a:pt x="71108" y="121577"/>
                  </a:lnTo>
                  <a:lnTo>
                    <a:pt x="71108" y="121577"/>
                  </a:lnTo>
                  <a:lnTo>
                    <a:pt x="72619" y="121325"/>
                  </a:lnTo>
                  <a:lnTo>
                    <a:pt x="74129" y="121074"/>
                  </a:lnTo>
                  <a:lnTo>
                    <a:pt x="75513" y="120822"/>
                  </a:lnTo>
                  <a:lnTo>
                    <a:pt x="76898" y="120318"/>
                  </a:lnTo>
                  <a:lnTo>
                    <a:pt x="79415" y="119312"/>
                  </a:lnTo>
                  <a:lnTo>
                    <a:pt x="81806" y="118053"/>
                  </a:lnTo>
                  <a:lnTo>
                    <a:pt x="84071" y="116669"/>
                  </a:lnTo>
                  <a:lnTo>
                    <a:pt x="86211" y="115158"/>
                  </a:lnTo>
                  <a:lnTo>
                    <a:pt x="90238" y="112264"/>
                  </a:lnTo>
                  <a:lnTo>
                    <a:pt x="90238" y="112264"/>
                  </a:lnTo>
                  <a:lnTo>
                    <a:pt x="87092" y="108488"/>
                  </a:lnTo>
                  <a:lnTo>
                    <a:pt x="84197" y="104964"/>
                  </a:lnTo>
                  <a:lnTo>
                    <a:pt x="81554" y="101566"/>
                  </a:lnTo>
                  <a:lnTo>
                    <a:pt x="79415" y="98294"/>
                  </a:lnTo>
                  <a:lnTo>
                    <a:pt x="78408" y="96783"/>
                  </a:lnTo>
                  <a:lnTo>
                    <a:pt x="77527" y="95147"/>
                  </a:lnTo>
                  <a:lnTo>
                    <a:pt x="76772" y="93637"/>
                  </a:lnTo>
                  <a:lnTo>
                    <a:pt x="76143" y="92001"/>
                  </a:lnTo>
                  <a:lnTo>
                    <a:pt x="75639" y="90491"/>
                  </a:lnTo>
                  <a:lnTo>
                    <a:pt x="75136" y="88854"/>
                  </a:lnTo>
                  <a:lnTo>
                    <a:pt x="74758" y="87344"/>
                  </a:lnTo>
                  <a:lnTo>
                    <a:pt x="74506" y="85834"/>
                  </a:lnTo>
                  <a:lnTo>
                    <a:pt x="74506" y="85834"/>
                  </a:lnTo>
                  <a:lnTo>
                    <a:pt x="74506" y="85079"/>
                  </a:lnTo>
                  <a:lnTo>
                    <a:pt x="74632" y="84953"/>
                  </a:lnTo>
                  <a:lnTo>
                    <a:pt x="74758" y="84953"/>
                  </a:lnTo>
                  <a:lnTo>
                    <a:pt x="74758" y="84953"/>
                  </a:lnTo>
                  <a:lnTo>
                    <a:pt x="75136" y="85079"/>
                  </a:lnTo>
                  <a:lnTo>
                    <a:pt x="75765" y="85708"/>
                  </a:lnTo>
                  <a:lnTo>
                    <a:pt x="77653" y="87722"/>
                  </a:lnTo>
                  <a:lnTo>
                    <a:pt x="80296" y="90742"/>
                  </a:lnTo>
                  <a:lnTo>
                    <a:pt x="83568" y="94392"/>
                  </a:lnTo>
                  <a:lnTo>
                    <a:pt x="85456" y="96280"/>
                  </a:lnTo>
                  <a:lnTo>
                    <a:pt x="87469" y="98168"/>
                  </a:lnTo>
                  <a:lnTo>
                    <a:pt x="89609" y="100056"/>
                  </a:lnTo>
                  <a:lnTo>
                    <a:pt x="91874" y="101818"/>
                  </a:lnTo>
                  <a:lnTo>
                    <a:pt x="94392" y="103454"/>
                  </a:lnTo>
                  <a:lnTo>
                    <a:pt x="96909" y="104964"/>
                  </a:lnTo>
                  <a:lnTo>
                    <a:pt x="99552" y="106223"/>
                  </a:lnTo>
                  <a:lnTo>
                    <a:pt x="100936" y="106726"/>
                  </a:lnTo>
                  <a:lnTo>
                    <a:pt x="102446" y="107104"/>
                  </a:lnTo>
                  <a:lnTo>
                    <a:pt x="102446" y="107104"/>
                  </a:lnTo>
                  <a:lnTo>
                    <a:pt x="107355" y="106223"/>
                  </a:lnTo>
                  <a:lnTo>
                    <a:pt x="109746" y="105593"/>
                  </a:lnTo>
                  <a:lnTo>
                    <a:pt x="112011" y="104964"/>
                  </a:lnTo>
                  <a:lnTo>
                    <a:pt x="112011" y="104964"/>
                  </a:lnTo>
                  <a:lnTo>
                    <a:pt x="113396" y="104335"/>
                  </a:lnTo>
                  <a:lnTo>
                    <a:pt x="114528" y="103705"/>
                  </a:lnTo>
                  <a:lnTo>
                    <a:pt x="115535" y="103202"/>
                  </a:lnTo>
                  <a:lnTo>
                    <a:pt x="116290" y="102573"/>
                  </a:lnTo>
                  <a:lnTo>
                    <a:pt x="117423" y="101692"/>
                  </a:lnTo>
                  <a:lnTo>
                    <a:pt x="118052" y="101314"/>
                  </a:lnTo>
                  <a:lnTo>
                    <a:pt x="118052" y="101314"/>
                  </a:lnTo>
                  <a:lnTo>
                    <a:pt x="115535" y="100937"/>
                  </a:lnTo>
                  <a:lnTo>
                    <a:pt x="113396" y="100559"/>
                  </a:lnTo>
                  <a:lnTo>
                    <a:pt x="110879" y="100056"/>
                  </a:lnTo>
                  <a:lnTo>
                    <a:pt x="107984" y="99175"/>
                  </a:lnTo>
                  <a:lnTo>
                    <a:pt x="105089" y="98168"/>
                  </a:lnTo>
                  <a:lnTo>
                    <a:pt x="103579" y="97413"/>
                  </a:lnTo>
                  <a:lnTo>
                    <a:pt x="102069" y="96657"/>
                  </a:lnTo>
                  <a:lnTo>
                    <a:pt x="100684" y="95902"/>
                  </a:lnTo>
                  <a:lnTo>
                    <a:pt x="99300" y="94896"/>
                  </a:lnTo>
                  <a:lnTo>
                    <a:pt x="99300" y="94896"/>
                  </a:lnTo>
                  <a:lnTo>
                    <a:pt x="97790" y="93763"/>
                  </a:lnTo>
                  <a:lnTo>
                    <a:pt x="96279" y="92378"/>
                  </a:lnTo>
                  <a:lnTo>
                    <a:pt x="94769" y="90868"/>
                  </a:lnTo>
                  <a:lnTo>
                    <a:pt x="93259" y="89232"/>
                  </a:lnTo>
                  <a:lnTo>
                    <a:pt x="91874" y="87470"/>
                  </a:lnTo>
                  <a:lnTo>
                    <a:pt x="90490" y="85456"/>
                  </a:lnTo>
                  <a:lnTo>
                    <a:pt x="89106" y="83443"/>
                  </a:lnTo>
                  <a:lnTo>
                    <a:pt x="87847" y="81303"/>
                  </a:lnTo>
                  <a:lnTo>
                    <a:pt x="86588" y="79038"/>
                  </a:lnTo>
                  <a:lnTo>
                    <a:pt x="85330" y="76646"/>
                  </a:lnTo>
                  <a:lnTo>
                    <a:pt x="84323" y="74255"/>
                  </a:lnTo>
                  <a:lnTo>
                    <a:pt x="83190" y="71738"/>
                  </a:lnTo>
                  <a:lnTo>
                    <a:pt x="82309" y="69221"/>
                  </a:lnTo>
                  <a:lnTo>
                    <a:pt x="81428" y="66578"/>
                  </a:lnTo>
                  <a:lnTo>
                    <a:pt x="80673" y="63935"/>
                  </a:lnTo>
                  <a:lnTo>
                    <a:pt x="80044" y="61166"/>
                  </a:lnTo>
                  <a:lnTo>
                    <a:pt x="80044" y="61166"/>
                  </a:lnTo>
                  <a:lnTo>
                    <a:pt x="79415" y="57516"/>
                  </a:lnTo>
                  <a:lnTo>
                    <a:pt x="79037" y="53741"/>
                  </a:lnTo>
                  <a:lnTo>
                    <a:pt x="78785" y="50091"/>
                  </a:lnTo>
                  <a:lnTo>
                    <a:pt x="78660" y="46441"/>
                  </a:lnTo>
                  <a:lnTo>
                    <a:pt x="78660" y="46441"/>
                  </a:lnTo>
                  <a:lnTo>
                    <a:pt x="78660" y="43043"/>
                  </a:lnTo>
                  <a:lnTo>
                    <a:pt x="78911" y="39645"/>
                  </a:lnTo>
                  <a:lnTo>
                    <a:pt x="79415" y="32849"/>
                  </a:lnTo>
                  <a:lnTo>
                    <a:pt x="80170" y="26178"/>
                  </a:lnTo>
                  <a:lnTo>
                    <a:pt x="80799" y="19634"/>
                  </a:lnTo>
                  <a:lnTo>
                    <a:pt x="80799" y="19634"/>
                  </a:lnTo>
                  <a:lnTo>
                    <a:pt x="80925" y="15984"/>
                  </a:lnTo>
                  <a:lnTo>
                    <a:pt x="80925" y="15984"/>
                  </a:lnTo>
                  <a:lnTo>
                    <a:pt x="80799" y="13593"/>
                  </a:lnTo>
                  <a:lnTo>
                    <a:pt x="80547" y="11453"/>
                  </a:lnTo>
                  <a:lnTo>
                    <a:pt x="80547" y="11453"/>
                  </a:lnTo>
                  <a:lnTo>
                    <a:pt x="80422" y="10698"/>
                  </a:lnTo>
                  <a:lnTo>
                    <a:pt x="80422" y="10698"/>
                  </a:lnTo>
                  <a:lnTo>
                    <a:pt x="80170" y="9062"/>
                  </a:lnTo>
                  <a:lnTo>
                    <a:pt x="79666" y="7552"/>
                  </a:lnTo>
                  <a:lnTo>
                    <a:pt x="79163" y="6293"/>
                  </a:lnTo>
                  <a:lnTo>
                    <a:pt x="78534" y="5160"/>
                  </a:lnTo>
                  <a:lnTo>
                    <a:pt x="77904" y="4153"/>
                  </a:lnTo>
                  <a:lnTo>
                    <a:pt x="77275" y="3272"/>
                  </a:lnTo>
                  <a:lnTo>
                    <a:pt x="76520" y="2517"/>
                  </a:lnTo>
                  <a:lnTo>
                    <a:pt x="75765" y="1888"/>
                  </a:lnTo>
                  <a:lnTo>
                    <a:pt x="75010" y="1385"/>
                  </a:lnTo>
                  <a:lnTo>
                    <a:pt x="74255" y="1007"/>
                  </a:lnTo>
                  <a:lnTo>
                    <a:pt x="72744" y="378"/>
                  </a:lnTo>
                  <a:lnTo>
                    <a:pt x="71486" y="126"/>
                  </a:lnTo>
                  <a:lnTo>
                    <a:pt x="703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093;p63">
              <a:extLst>
                <a:ext uri="{FF2B5EF4-FFF2-40B4-BE49-F238E27FC236}">
                  <a16:creationId xmlns:a16="http://schemas.microsoft.com/office/drawing/2014/main" id="{D386E292-A935-48FA-B097-11D06EF3357A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extrusionOk="0">
                  <a:moveTo>
                    <a:pt x="1" y="1"/>
                  </a:move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CB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094;p63">
              <a:extLst>
                <a:ext uri="{FF2B5EF4-FFF2-40B4-BE49-F238E27FC236}">
                  <a16:creationId xmlns:a16="http://schemas.microsoft.com/office/drawing/2014/main" id="{38EDF5FF-EC99-4B46-8AAC-826F890012FC}"/>
                </a:ext>
              </a:extLst>
            </p:cNvPr>
            <p:cNvSpPr/>
            <p:nvPr/>
          </p:nvSpPr>
          <p:spPr>
            <a:xfrm>
              <a:off x="2562477" y="2922194"/>
              <a:ext cx="50901" cy="14545"/>
            </a:xfrm>
            <a:custGeom>
              <a:avLst/>
              <a:gdLst/>
              <a:ahLst/>
              <a:cxnLst/>
              <a:rect l="l" t="t" r="r" b="b"/>
              <a:pathLst>
                <a:path w="3525" h="100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5" y="1007"/>
                  </a:lnTo>
                  <a:lnTo>
                    <a:pt x="3525" y="1007"/>
                  </a:lnTo>
                  <a:lnTo>
                    <a:pt x="1763" y="37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095;p63">
              <a:extLst>
                <a:ext uri="{FF2B5EF4-FFF2-40B4-BE49-F238E27FC236}">
                  <a16:creationId xmlns:a16="http://schemas.microsoft.com/office/drawing/2014/main" id="{C9492133-6E33-4E2A-92E5-117B5CC9AA45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extrusionOk="0">
                  <a:moveTo>
                    <a:pt x="24668" y="0"/>
                  </a:moveTo>
                  <a:lnTo>
                    <a:pt x="24290" y="126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096;p63">
              <a:extLst>
                <a:ext uri="{FF2B5EF4-FFF2-40B4-BE49-F238E27FC236}">
                  <a16:creationId xmlns:a16="http://schemas.microsoft.com/office/drawing/2014/main" id="{AC8665B0-4F2B-4CDF-B9C3-3F2EBA36A5D4}"/>
                </a:ext>
              </a:extLst>
            </p:cNvPr>
            <p:cNvSpPr/>
            <p:nvPr/>
          </p:nvSpPr>
          <p:spPr>
            <a:xfrm>
              <a:off x="2480704" y="2395528"/>
              <a:ext cx="363484" cy="577532"/>
            </a:xfrm>
            <a:custGeom>
              <a:avLst/>
              <a:gdLst/>
              <a:ahLst/>
              <a:cxnLst/>
              <a:rect l="l" t="t" r="r" b="b"/>
              <a:pathLst>
                <a:path w="25172" h="40023" fill="none" extrusionOk="0">
                  <a:moveTo>
                    <a:pt x="24668" y="0"/>
                  </a:moveTo>
                  <a:lnTo>
                    <a:pt x="24668" y="0"/>
                  </a:lnTo>
                  <a:lnTo>
                    <a:pt x="24290" y="126"/>
                  </a:lnTo>
                  <a:lnTo>
                    <a:pt x="23661" y="378"/>
                  </a:lnTo>
                  <a:lnTo>
                    <a:pt x="23661" y="378"/>
                  </a:lnTo>
                  <a:lnTo>
                    <a:pt x="22780" y="881"/>
                  </a:lnTo>
                  <a:lnTo>
                    <a:pt x="21899" y="1511"/>
                  </a:lnTo>
                  <a:lnTo>
                    <a:pt x="20011" y="3147"/>
                  </a:lnTo>
                  <a:lnTo>
                    <a:pt x="18123" y="5286"/>
                  </a:lnTo>
                  <a:lnTo>
                    <a:pt x="16110" y="7803"/>
                  </a:lnTo>
                  <a:lnTo>
                    <a:pt x="14096" y="10572"/>
                  </a:lnTo>
                  <a:lnTo>
                    <a:pt x="12208" y="13467"/>
                  </a:lnTo>
                  <a:lnTo>
                    <a:pt x="10320" y="16487"/>
                  </a:lnTo>
                  <a:lnTo>
                    <a:pt x="8433" y="19634"/>
                  </a:lnTo>
                  <a:lnTo>
                    <a:pt x="5034" y="25423"/>
                  </a:lnTo>
                  <a:lnTo>
                    <a:pt x="2392" y="30457"/>
                  </a:lnTo>
                  <a:lnTo>
                    <a:pt x="0" y="35240"/>
                  </a:lnTo>
                  <a:lnTo>
                    <a:pt x="0" y="35240"/>
                  </a:lnTo>
                  <a:lnTo>
                    <a:pt x="2895" y="35743"/>
                  </a:lnTo>
                  <a:lnTo>
                    <a:pt x="5664" y="36499"/>
                  </a:lnTo>
                  <a:lnTo>
                    <a:pt x="5664" y="36499"/>
                  </a:lnTo>
                  <a:lnTo>
                    <a:pt x="7426" y="36876"/>
                  </a:lnTo>
                  <a:lnTo>
                    <a:pt x="9188" y="37505"/>
                  </a:lnTo>
                  <a:lnTo>
                    <a:pt x="9188" y="37505"/>
                  </a:lnTo>
                  <a:lnTo>
                    <a:pt x="10195" y="37883"/>
                  </a:lnTo>
                  <a:lnTo>
                    <a:pt x="10195" y="37883"/>
                  </a:lnTo>
                  <a:lnTo>
                    <a:pt x="15229" y="40022"/>
                  </a:lnTo>
                  <a:lnTo>
                    <a:pt x="15229" y="40022"/>
                  </a:lnTo>
                  <a:lnTo>
                    <a:pt x="16110" y="34988"/>
                  </a:lnTo>
                  <a:lnTo>
                    <a:pt x="16991" y="30457"/>
                  </a:lnTo>
                  <a:lnTo>
                    <a:pt x="17872" y="26178"/>
                  </a:lnTo>
                  <a:lnTo>
                    <a:pt x="18879" y="22277"/>
                  </a:lnTo>
                  <a:lnTo>
                    <a:pt x="20766" y="15355"/>
                  </a:lnTo>
                  <a:lnTo>
                    <a:pt x="22528" y="9817"/>
                  </a:lnTo>
                  <a:lnTo>
                    <a:pt x="23913" y="5538"/>
                  </a:lnTo>
                  <a:lnTo>
                    <a:pt x="24920" y="2392"/>
                  </a:lnTo>
                  <a:lnTo>
                    <a:pt x="25045" y="1385"/>
                  </a:lnTo>
                  <a:lnTo>
                    <a:pt x="25171" y="630"/>
                  </a:lnTo>
                  <a:lnTo>
                    <a:pt x="25045" y="126"/>
                  </a:lnTo>
                  <a:lnTo>
                    <a:pt x="24920" y="0"/>
                  </a:lnTo>
                  <a:lnTo>
                    <a:pt x="246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097;p63">
              <a:extLst>
                <a:ext uri="{FF2B5EF4-FFF2-40B4-BE49-F238E27FC236}">
                  <a16:creationId xmlns:a16="http://schemas.microsoft.com/office/drawing/2014/main" id="{F6E3C3AC-7BCD-4544-808A-D49D2019C7FE}"/>
                </a:ext>
              </a:extLst>
            </p:cNvPr>
            <p:cNvSpPr/>
            <p:nvPr/>
          </p:nvSpPr>
          <p:spPr>
            <a:xfrm>
              <a:off x="3460255" y="2916740"/>
              <a:ext cx="58164" cy="29076"/>
            </a:xfrm>
            <a:custGeom>
              <a:avLst/>
              <a:gdLst/>
              <a:ahLst/>
              <a:cxnLst/>
              <a:rect l="l" t="t" r="r" b="b"/>
              <a:pathLst>
                <a:path w="4028" h="2015" extrusionOk="0">
                  <a:moveTo>
                    <a:pt x="4028" y="1"/>
                  </a:moveTo>
                  <a:lnTo>
                    <a:pt x="2643" y="504"/>
                  </a:lnTo>
                  <a:lnTo>
                    <a:pt x="1385" y="1134"/>
                  </a:lnTo>
                  <a:lnTo>
                    <a:pt x="0" y="2015"/>
                  </a:lnTo>
                  <a:lnTo>
                    <a:pt x="0" y="2015"/>
                  </a:lnTo>
                  <a:lnTo>
                    <a:pt x="2769" y="504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098;p63">
              <a:extLst>
                <a:ext uri="{FF2B5EF4-FFF2-40B4-BE49-F238E27FC236}">
                  <a16:creationId xmlns:a16="http://schemas.microsoft.com/office/drawing/2014/main" id="{579E122F-975E-4DC1-8565-B42949321AD8}"/>
                </a:ext>
              </a:extLst>
            </p:cNvPr>
            <p:cNvSpPr/>
            <p:nvPr/>
          </p:nvSpPr>
          <p:spPr>
            <a:xfrm>
              <a:off x="3422090" y="2896769"/>
              <a:ext cx="176298" cy="74473"/>
            </a:xfrm>
            <a:custGeom>
              <a:avLst/>
              <a:gdLst/>
              <a:ahLst/>
              <a:cxnLst/>
              <a:rect l="l" t="t" r="r" b="b"/>
              <a:pathLst>
                <a:path w="12209" h="5161" fill="none" extrusionOk="0">
                  <a:moveTo>
                    <a:pt x="12208" y="1"/>
                  </a:moveTo>
                  <a:lnTo>
                    <a:pt x="12208" y="1"/>
                  </a:lnTo>
                  <a:lnTo>
                    <a:pt x="8307" y="882"/>
                  </a:lnTo>
                  <a:lnTo>
                    <a:pt x="6671" y="1385"/>
                  </a:lnTo>
                  <a:lnTo>
                    <a:pt x="5286" y="1888"/>
                  </a:lnTo>
                  <a:lnTo>
                    <a:pt x="5286" y="1888"/>
                  </a:lnTo>
                  <a:lnTo>
                    <a:pt x="4028" y="2518"/>
                  </a:lnTo>
                  <a:lnTo>
                    <a:pt x="2643" y="3399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0" y="5161"/>
                  </a:lnTo>
                  <a:lnTo>
                    <a:pt x="2643" y="3399"/>
                  </a:lnTo>
                  <a:lnTo>
                    <a:pt x="5412" y="1888"/>
                  </a:lnTo>
                  <a:lnTo>
                    <a:pt x="5412" y="1888"/>
                  </a:lnTo>
                  <a:lnTo>
                    <a:pt x="6671" y="1385"/>
                  </a:lnTo>
                  <a:lnTo>
                    <a:pt x="8307" y="882"/>
                  </a:lnTo>
                  <a:lnTo>
                    <a:pt x="12208" y="1"/>
                  </a:lnTo>
                  <a:lnTo>
                    <a:pt x="12208" y="1"/>
                  </a:lnTo>
                  <a:lnTo>
                    <a:pt x="122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099;p63">
              <a:extLst>
                <a:ext uri="{FF2B5EF4-FFF2-40B4-BE49-F238E27FC236}">
                  <a16:creationId xmlns:a16="http://schemas.microsoft.com/office/drawing/2014/main" id="{739DCDAC-053D-44B9-A51F-FCEFA9AAFF5B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extrusionOk="0">
                  <a:moveTo>
                    <a:pt x="126" y="1"/>
                  </a:moveTo>
                  <a:lnTo>
                    <a:pt x="0" y="127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100;p63">
              <a:extLst>
                <a:ext uri="{FF2B5EF4-FFF2-40B4-BE49-F238E27FC236}">
                  <a16:creationId xmlns:a16="http://schemas.microsoft.com/office/drawing/2014/main" id="{7A4A05AA-441B-4E38-A286-317C0540203B}"/>
                </a:ext>
              </a:extLst>
            </p:cNvPr>
            <p:cNvSpPr/>
            <p:nvPr/>
          </p:nvSpPr>
          <p:spPr>
            <a:xfrm>
              <a:off x="3194920" y="2577130"/>
              <a:ext cx="403468" cy="394112"/>
            </a:xfrm>
            <a:custGeom>
              <a:avLst/>
              <a:gdLst/>
              <a:ahLst/>
              <a:cxnLst/>
              <a:rect l="l" t="t" r="r" b="b"/>
              <a:pathLst>
                <a:path w="27941" h="27312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26" y="1"/>
                  </a:lnTo>
                  <a:lnTo>
                    <a:pt x="0" y="127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252" y="2392"/>
                  </a:lnTo>
                  <a:lnTo>
                    <a:pt x="630" y="3902"/>
                  </a:lnTo>
                  <a:lnTo>
                    <a:pt x="1133" y="5539"/>
                  </a:lnTo>
                  <a:lnTo>
                    <a:pt x="1637" y="7049"/>
                  </a:lnTo>
                  <a:lnTo>
                    <a:pt x="2266" y="8685"/>
                  </a:lnTo>
                  <a:lnTo>
                    <a:pt x="3021" y="10195"/>
                  </a:lnTo>
                  <a:lnTo>
                    <a:pt x="3902" y="11831"/>
                  </a:lnTo>
                  <a:lnTo>
                    <a:pt x="4909" y="13342"/>
                  </a:lnTo>
                  <a:lnTo>
                    <a:pt x="7048" y="16614"/>
                  </a:lnTo>
                  <a:lnTo>
                    <a:pt x="9691" y="20012"/>
                  </a:lnTo>
                  <a:lnTo>
                    <a:pt x="12586" y="23536"/>
                  </a:lnTo>
                  <a:lnTo>
                    <a:pt x="15732" y="27312"/>
                  </a:lnTo>
                  <a:lnTo>
                    <a:pt x="15732" y="27312"/>
                  </a:lnTo>
                  <a:lnTo>
                    <a:pt x="18375" y="25550"/>
                  </a:lnTo>
                  <a:lnTo>
                    <a:pt x="19760" y="24669"/>
                  </a:lnTo>
                  <a:lnTo>
                    <a:pt x="21018" y="24039"/>
                  </a:lnTo>
                  <a:lnTo>
                    <a:pt x="21018" y="24039"/>
                  </a:lnTo>
                  <a:lnTo>
                    <a:pt x="22403" y="23536"/>
                  </a:lnTo>
                  <a:lnTo>
                    <a:pt x="24039" y="23033"/>
                  </a:lnTo>
                  <a:lnTo>
                    <a:pt x="27940" y="22152"/>
                  </a:lnTo>
                  <a:lnTo>
                    <a:pt x="27940" y="22152"/>
                  </a:lnTo>
                  <a:lnTo>
                    <a:pt x="26430" y="21774"/>
                  </a:lnTo>
                  <a:lnTo>
                    <a:pt x="25046" y="21271"/>
                  </a:lnTo>
                  <a:lnTo>
                    <a:pt x="22403" y="20012"/>
                  </a:lnTo>
                  <a:lnTo>
                    <a:pt x="19886" y="18502"/>
                  </a:lnTo>
                  <a:lnTo>
                    <a:pt x="17368" y="16866"/>
                  </a:lnTo>
                  <a:lnTo>
                    <a:pt x="15103" y="15104"/>
                  </a:lnTo>
                  <a:lnTo>
                    <a:pt x="12963" y="13216"/>
                  </a:lnTo>
                  <a:lnTo>
                    <a:pt x="10950" y="11328"/>
                  </a:lnTo>
                  <a:lnTo>
                    <a:pt x="9062" y="9440"/>
                  </a:lnTo>
                  <a:lnTo>
                    <a:pt x="5790" y="5790"/>
                  </a:lnTo>
                  <a:lnTo>
                    <a:pt x="3147" y="2770"/>
                  </a:lnTo>
                  <a:lnTo>
                    <a:pt x="1259" y="756"/>
                  </a:lnTo>
                  <a:lnTo>
                    <a:pt x="630" y="127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101;p63">
              <a:extLst>
                <a:ext uri="{FF2B5EF4-FFF2-40B4-BE49-F238E27FC236}">
                  <a16:creationId xmlns:a16="http://schemas.microsoft.com/office/drawing/2014/main" id="{6DC81CFC-8CEA-4D2D-8231-D24FADC2EFB4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extrusionOk="0">
                  <a:moveTo>
                    <a:pt x="5538" y="1"/>
                  </a:move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102;p63">
              <a:extLst>
                <a:ext uri="{FF2B5EF4-FFF2-40B4-BE49-F238E27FC236}">
                  <a16:creationId xmlns:a16="http://schemas.microsoft.com/office/drawing/2014/main" id="{3ACF238E-BA04-4F35-9D1E-FD374F29A922}"/>
                </a:ext>
              </a:extLst>
            </p:cNvPr>
            <p:cNvSpPr/>
            <p:nvPr/>
          </p:nvSpPr>
          <p:spPr>
            <a:xfrm>
              <a:off x="2771482" y="2704258"/>
              <a:ext cx="89066" cy="328730"/>
            </a:xfrm>
            <a:custGeom>
              <a:avLst/>
              <a:gdLst/>
              <a:ahLst/>
              <a:cxnLst/>
              <a:rect l="l" t="t" r="r" b="b"/>
              <a:pathLst>
                <a:path w="6168" h="22781" fill="none" extrusionOk="0">
                  <a:moveTo>
                    <a:pt x="5538" y="1"/>
                  </a:moveTo>
                  <a:lnTo>
                    <a:pt x="5538" y="1"/>
                  </a:lnTo>
                  <a:lnTo>
                    <a:pt x="5286" y="127"/>
                  </a:lnTo>
                  <a:lnTo>
                    <a:pt x="5034" y="504"/>
                  </a:lnTo>
                  <a:lnTo>
                    <a:pt x="4657" y="1763"/>
                  </a:lnTo>
                  <a:lnTo>
                    <a:pt x="4153" y="3902"/>
                  </a:lnTo>
                  <a:lnTo>
                    <a:pt x="3524" y="6545"/>
                  </a:lnTo>
                  <a:lnTo>
                    <a:pt x="2140" y="13216"/>
                  </a:lnTo>
                  <a:lnTo>
                    <a:pt x="1133" y="16866"/>
                  </a:lnTo>
                  <a:lnTo>
                    <a:pt x="0" y="20767"/>
                  </a:lnTo>
                  <a:lnTo>
                    <a:pt x="0" y="20767"/>
                  </a:lnTo>
                  <a:lnTo>
                    <a:pt x="4657" y="22781"/>
                  </a:lnTo>
                  <a:lnTo>
                    <a:pt x="4657" y="22781"/>
                  </a:lnTo>
                  <a:lnTo>
                    <a:pt x="5412" y="15985"/>
                  </a:lnTo>
                  <a:lnTo>
                    <a:pt x="5915" y="8685"/>
                  </a:lnTo>
                  <a:lnTo>
                    <a:pt x="6167" y="5538"/>
                  </a:lnTo>
                  <a:lnTo>
                    <a:pt x="6167" y="2895"/>
                  </a:lnTo>
                  <a:lnTo>
                    <a:pt x="5915" y="1008"/>
                  </a:lnTo>
                  <a:lnTo>
                    <a:pt x="5789" y="378"/>
                  </a:lnTo>
                  <a:lnTo>
                    <a:pt x="5664" y="127"/>
                  </a:lnTo>
                  <a:lnTo>
                    <a:pt x="5664" y="127"/>
                  </a:lnTo>
                  <a:lnTo>
                    <a:pt x="55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103;p63">
              <a:extLst>
                <a:ext uri="{FF2B5EF4-FFF2-40B4-BE49-F238E27FC236}">
                  <a16:creationId xmlns:a16="http://schemas.microsoft.com/office/drawing/2014/main" id="{57F4935E-819B-47DF-AB65-18C40F400F3C}"/>
                </a:ext>
              </a:extLst>
            </p:cNvPr>
            <p:cNvSpPr/>
            <p:nvPr/>
          </p:nvSpPr>
          <p:spPr>
            <a:xfrm>
              <a:off x="2089972" y="1351272"/>
              <a:ext cx="1044994" cy="1656290"/>
            </a:xfrm>
            <a:custGeom>
              <a:avLst/>
              <a:gdLst/>
              <a:ahLst/>
              <a:cxnLst/>
              <a:rect l="l" t="t" r="r" b="b"/>
              <a:pathLst>
                <a:path w="72368" h="114781" extrusionOk="0">
                  <a:moveTo>
                    <a:pt x="71990" y="0"/>
                  </a:moveTo>
                  <a:lnTo>
                    <a:pt x="71612" y="126"/>
                  </a:lnTo>
                  <a:lnTo>
                    <a:pt x="70857" y="252"/>
                  </a:lnTo>
                  <a:lnTo>
                    <a:pt x="70102" y="629"/>
                  </a:lnTo>
                  <a:lnTo>
                    <a:pt x="68969" y="1133"/>
                  </a:lnTo>
                  <a:lnTo>
                    <a:pt x="67711" y="2014"/>
                  </a:lnTo>
                  <a:lnTo>
                    <a:pt x="66200" y="3021"/>
                  </a:lnTo>
                  <a:lnTo>
                    <a:pt x="64816" y="4279"/>
                  </a:lnTo>
                  <a:lnTo>
                    <a:pt x="63306" y="5915"/>
                  </a:lnTo>
                  <a:lnTo>
                    <a:pt x="61544" y="8055"/>
                  </a:lnTo>
                  <a:lnTo>
                    <a:pt x="59530" y="10446"/>
                  </a:lnTo>
                  <a:lnTo>
                    <a:pt x="55251" y="15984"/>
                  </a:lnTo>
                  <a:lnTo>
                    <a:pt x="50468" y="22277"/>
                  </a:lnTo>
                  <a:lnTo>
                    <a:pt x="45686" y="28695"/>
                  </a:lnTo>
                  <a:lnTo>
                    <a:pt x="40903" y="34862"/>
                  </a:lnTo>
                  <a:lnTo>
                    <a:pt x="38638" y="37631"/>
                  </a:lnTo>
                  <a:lnTo>
                    <a:pt x="36498" y="40148"/>
                  </a:lnTo>
                  <a:lnTo>
                    <a:pt x="34485" y="42288"/>
                  </a:lnTo>
                  <a:lnTo>
                    <a:pt x="32723" y="44050"/>
                  </a:lnTo>
                  <a:lnTo>
                    <a:pt x="29325" y="46944"/>
                  </a:lnTo>
                  <a:lnTo>
                    <a:pt x="26178" y="49587"/>
                  </a:lnTo>
                  <a:lnTo>
                    <a:pt x="20137" y="54370"/>
                  </a:lnTo>
                  <a:lnTo>
                    <a:pt x="17494" y="56761"/>
                  </a:lnTo>
                  <a:lnTo>
                    <a:pt x="14851" y="59278"/>
                  </a:lnTo>
                  <a:lnTo>
                    <a:pt x="12460" y="61921"/>
                  </a:lnTo>
                  <a:lnTo>
                    <a:pt x="11327" y="63432"/>
                  </a:lnTo>
                  <a:lnTo>
                    <a:pt x="10195" y="64942"/>
                  </a:lnTo>
                  <a:lnTo>
                    <a:pt x="9062" y="66578"/>
                  </a:lnTo>
                  <a:lnTo>
                    <a:pt x="7929" y="68466"/>
                  </a:lnTo>
                  <a:lnTo>
                    <a:pt x="6922" y="70354"/>
                  </a:lnTo>
                  <a:lnTo>
                    <a:pt x="5916" y="72367"/>
                  </a:lnTo>
                  <a:lnTo>
                    <a:pt x="4154" y="76521"/>
                  </a:lnTo>
                  <a:lnTo>
                    <a:pt x="2643" y="80674"/>
                  </a:lnTo>
                  <a:lnTo>
                    <a:pt x="1385" y="84449"/>
                  </a:lnTo>
                  <a:lnTo>
                    <a:pt x="504" y="87596"/>
                  </a:lnTo>
                  <a:lnTo>
                    <a:pt x="0" y="89987"/>
                  </a:lnTo>
                  <a:lnTo>
                    <a:pt x="0" y="90742"/>
                  </a:lnTo>
                  <a:lnTo>
                    <a:pt x="0" y="91246"/>
                  </a:lnTo>
                  <a:lnTo>
                    <a:pt x="1259" y="94392"/>
                  </a:lnTo>
                  <a:lnTo>
                    <a:pt x="2643" y="97287"/>
                  </a:lnTo>
                  <a:lnTo>
                    <a:pt x="4154" y="99804"/>
                  </a:lnTo>
                  <a:lnTo>
                    <a:pt x="5664" y="102195"/>
                  </a:lnTo>
                  <a:lnTo>
                    <a:pt x="7174" y="104335"/>
                  </a:lnTo>
                  <a:lnTo>
                    <a:pt x="8810" y="106348"/>
                  </a:lnTo>
                  <a:lnTo>
                    <a:pt x="10321" y="107985"/>
                  </a:lnTo>
                  <a:lnTo>
                    <a:pt x="11705" y="109495"/>
                  </a:lnTo>
                  <a:lnTo>
                    <a:pt x="13215" y="110753"/>
                  </a:lnTo>
                  <a:lnTo>
                    <a:pt x="14474" y="111886"/>
                  </a:lnTo>
                  <a:lnTo>
                    <a:pt x="16613" y="113522"/>
                  </a:lnTo>
                  <a:lnTo>
                    <a:pt x="18124" y="114529"/>
                  </a:lnTo>
                  <a:lnTo>
                    <a:pt x="18627" y="114781"/>
                  </a:lnTo>
                  <a:lnTo>
                    <a:pt x="18501" y="113270"/>
                  </a:lnTo>
                  <a:lnTo>
                    <a:pt x="18501" y="111257"/>
                  </a:lnTo>
                  <a:lnTo>
                    <a:pt x="18627" y="105845"/>
                  </a:lnTo>
                  <a:lnTo>
                    <a:pt x="19005" y="99300"/>
                  </a:lnTo>
                  <a:lnTo>
                    <a:pt x="19634" y="92253"/>
                  </a:lnTo>
                  <a:lnTo>
                    <a:pt x="20389" y="85079"/>
                  </a:lnTo>
                  <a:lnTo>
                    <a:pt x="21396" y="78408"/>
                  </a:lnTo>
                  <a:lnTo>
                    <a:pt x="22025" y="75514"/>
                  </a:lnTo>
                  <a:lnTo>
                    <a:pt x="22654" y="72997"/>
                  </a:lnTo>
                  <a:lnTo>
                    <a:pt x="23284" y="70857"/>
                  </a:lnTo>
                  <a:lnTo>
                    <a:pt x="23913" y="69221"/>
                  </a:lnTo>
                  <a:lnTo>
                    <a:pt x="25171" y="66830"/>
                  </a:lnTo>
                  <a:lnTo>
                    <a:pt x="26808" y="64313"/>
                  </a:lnTo>
                  <a:lnTo>
                    <a:pt x="28695" y="61795"/>
                  </a:lnTo>
                  <a:lnTo>
                    <a:pt x="30709" y="59404"/>
                  </a:lnTo>
                  <a:lnTo>
                    <a:pt x="34988" y="54370"/>
                  </a:lnTo>
                  <a:lnTo>
                    <a:pt x="39393" y="49462"/>
                  </a:lnTo>
                  <a:lnTo>
                    <a:pt x="40274" y="48203"/>
                  </a:lnTo>
                  <a:lnTo>
                    <a:pt x="41407" y="46567"/>
                  </a:lnTo>
                  <a:lnTo>
                    <a:pt x="43924" y="42162"/>
                  </a:lnTo>
                  <a:lnTo>
                    <a:pt x="46819" y="36624"/>
                  </a:lnTo>
                  <a:lnTo>
                    <a:pt x="50091" y="30457"/>
                  </a:lnTo>
                  <a:lnTo>
                    <a:pt x="53489" y="23913"/>
                  </a:lnTo>
                  <a:lnTo>
                    <a:pt x="57139" y="17494"/>
                  </a:lnTo>
                  <a:lnTo>
                    <a:pt x="58901" y="14474"/>
                  </a:lnTo>
                  <a:lnTo>
                    <a:pt x="60788" y="11579"/>
                  </a:lnTo>
                  <a:lnTo>
                    <a:pt x="62550" y="8936"/>
                  </a:lnTo>
                  <a:lnTo>
                    <a:pt x="64438" y="6671"/>
                  </a:lnTo>
                  <a:lnTo>
                    <a:pt x="65445" y="5538"/>
                  </a:lnTo>
                  <a:lnTo>
                    <a:pt x="66704" y="4279"/>
                  </a:lnTo>
                  <a:lnTo>
                    <a:pt x="69347" y="2266"/>
                  </a:lnTo>
                  <a:lnTo>
                    <a:pt x="71486" y="629"/>
                  </a:lnTo>
                  <a:lnTo>
                    <a:pt x="723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104;p63">
              <a:extLst>
                <a:ext uri="{FF2B5EF4-FFF2-40B4-BE49-F238E27FC236}">
                  <a16:creationId xmlns:a16="http://schemas.microsoft.com/office/drawing/2014/main" id="{99367408-3CA2-424B-AD23-6B3C735D8A79}"/>
                </a:ext>
              </a:extLst>
            </p:cNvPr>
            <p:cNvSpPr/>
            <p:nvPr/>
          </p:nvSpPr>
          <p:spPr>
            <a:xfrm>
              <a:off x="3254890" y="3370765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2266" y="1"/>
                  </a:moveTo>
                  <a:lnTo>
                    <a:pt x="1007" y="17621"/>
                  </a:lnTo>
                  <a:lnTo>
                    <a:pt x="252" y="29955"/>
                  </a:lnTo>
                  <a:lnTo>
                    <a:pt x="1" y="33982"/>
                  </a:lnTo>
                  <a:lnTo>
                    <a:pt x="1" y="35115"/>
                  </a:lnTo>
                  <a:lnTo>
                    <a:pt x="126" y="35618"/>
                  </a:lnTo>
                  <a:lnTo>
                    <a:pt x="756" y="35744"/>
                  </a:lnTo>
                  <a:lnTo>
                    <a:pt x="2140" y="35870"/>
                  </a:lnTo>
                  <a:lnTo>
                    <a:pt x="6671" y="36247"/>
                  </a:lnTo>
                  <a:lnTo>
                    <a:pt x="12964" y="36373"/>
                  </a:lnTo>
                  <a:lnTo>
                    <a:pt x="20012" y="36499"/>
                  </a:lnTo>
                  <a:lnTo>
                    <a:pt x="33352" y="36625"/>
                  </a:lnTo>
                  <a:lnTo>
                    <a:pt x="37883" y="36499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274" y="36122"/>
                  </a:lnTo>
                  <a:lnTo>
                    <a:pt x="40526" y="35618"/>
                  </a:lnTo>
                  <a:lnTo>
                    <a:pt x="40526" y="34863"/>
                  </a:lnTo>
                  <a:lnTo>
                    <a:pt x="40400" y="34108"/>
                  </a:lnTo>
                  <a:lnTo>
                    <a:pt x="40148" y="33227"/>
                  </a:lnTo>
                  <a:lnTo>
                    <a:pt x="39771" y="32472"/>
                  </a:lnTo>
                  <a:lnTo>
                    <a:pt x="39267" y="31717"/>
                  </a:lnTo>
                  <a:lnTo>
                    <a:pt x="38764" y="31213"/>
                  </a:lnTo>
                  <a:lnTo>
                    <a:pt x="37757" y="30584"/>
                  </a:lnTo>
                  <a:lnTo>
                    <a:pt x="35744" y="29577"/>
                  </a:lnTo>
                  <a:lnTo>
                    <a:pt x="30583" y="27060"/>
                  </a:lnTo>
                  <a:lnTo>
                    <a:pt x="23536" y="23788"/>
                  </a:lnTo>
                  <a:lnTo>
                    <a:pt x="26053" y="127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105;p63">
              <a:extLst>
                <a:ext uri="{FF2B5EF4-FFF2-40B4-BE49-F238E27FC236}">
                  <a16:creationId xmlns:a16="http://schemas.microsoft.com/office/drawing/2014/main" id="{93C85EB7-EC2F-4D28-B58E-A55F2E52D4C5}"/>
                </a:ext>
              </a:extLst>
            </p:cNvPr>
            <p:cNvSpPr/>
            <p:nvPr/>
          </p:nvSpPr>
          <p:spPr>
            <a:xfrm>
              <a:off x="3254890" y="3764863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378" y="1"/>
                  </a:moveTo>
                  <a:lnTo>
                    <a:pt x="1" y="3273"/>
                  </a:lnTo>
                  <a:lnTo>
                    <a:pt x="1" y="5790"/>
                  </a:lnTo>
                  <a:lnTo>
                    <a:pt x="1" y="7678"/>
                  </a:lnTo>
                  <a:lnTo>
                    <a:pt x="126" y="8307"/>
                  </a:lnTo>
                  <a:lnTo>
                    <a:pt x="756" y="8433"/>
                  </a:lnTo>
                  <a:lnTo>
                    <a:pt x="2140" y="8559"/>
                  </a:lnTo>
                  <a:lnTo>
                    <a:pt x="6671" y="8936"/>
                  </a:lnTo>
                  <a:lnTo>
                    <a:pt x="12964" y="9062"/>
                  </a:lnTo>
                  <a:lnTo>
                    <a:pt x="20012" y="9188"/>
                  </a:lnTo>
                  <a:lnTo>
                    <a:pt x="33352" y="9314"/>
                  </a:lnTo>
                  <a:lnTo>
                    <a:pt x="37883" y="9188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274" y="8811"/>
                  </a:lnTo>
                  <a:lnTo>
                    <a:pt x="40526" y="8307"/>
                  </a:lnTo>
                  <a:lnTo>
                    <a:pt x="40526" y="7552"/>
                  </a:lnTo>
                  <a:lnTo>
                    <a:pt x="40400" y="6797"/>
                  </a:lnTo>
                  <a:lnTo>
                    <a:pt x="40023" y="5916"/>
                  </a:lnTo>
                  <a:lnTo>
                    <a:pt x="39771" y="5161"/>
                  </a:lnTo>
                  <a:lnTo>
                    <a:pt x="39267" y="4406"/>
                  </a:lnTo>
                  <a:lnTo>
                    <a:pt x="38764" y="3902"/>
                  </a:lnTo>
                  <a:lnTo>
                    <a:pt x="37883" y="3399"/>
                  </a:lnTo>
                  <a:lnTo>
                    <a:pt x="36373" y="2644"/>
                  </a:lnTo>
                  <a:lnTo>
                    <a:pt x="32220" y="504"/>
                  </a:lnTo>
                  <a:lnTo>
                    <a:pt x="32975" y="1133"/>
                  </a:lnTo>
                  <a:lnTo>
                    <a:pt x="33478" y="1888"/>
                  </a:lnTo>
                  <a:lnTo>
                    <a:pt x="33730" y="2266"/>
                  </a:lnTo>
                  <a:lnTo>
                    <a:pt x="33730" y="2644"/>
                  </a:lnTo>
                  <a:lnTo>
                    <a:pt x="33478" y="3021"/>
                  </a:lnTo>
                  <a:lnTo>
                    <a:pt x="33101" y="3273"/>
                  </a:lnTo>
                  <a:lnTo>
                    <a:pt x="32471" y="3399"/>
                  </a:lnTo>
                  <a:lnTo>
                    <a:pt x="31464" y="3525"/>
                  </a:lnTo>
                  <a:lnTo>
                    <a:pt x="28192" y="3399"/>
                  </a:lnTo>
                  <a:lnTo>
                    <a:pt x="23661" y="3021"/>
                  </a:lnTo>
                  <a:lnTo>
                    <a:pt x="18627" y="2392"/>
                  </a:lnTo>
                  <a:lnTo>
                    <a:pt x="8055" y="113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106;p63">
              <a:extLst>
                <a:ext uri="{FF2B5EF4-FFF2-40B4-BE49-F238E27FC236}">
                  <a16:creationId xmlns:a16="http://schemas.microsoft.com/office/drawing/2014/main" id="{E5E81329-DDD2-4016-812B-945827607923}"/>
                </a:ext>
              </a:extLst>
            </p:cNvPr>
            <p:cNvSpPr/>
            <p:nvPr/>
          </p:nvSpPr>
          <p:spPr>
            <a:xfrm>
              <a:off x="3069523" y="1861589"/>
              <a:ext cx="594293" cy="1770720"/>
            </a:xfrm>
            <a:custGeom>
              <a:avLst/>
              <a:gdLst/>
              <a:ahLst/>
              <a:cxnLst/>
              <a:rect l="l" t="t" r="r" b="b"/>
              <a:pathLst>
                <a:path w="41156" h="122711" extrusionOk="0">
                  <a:moveTo>
                    <a:pt x="0" y="1"/>
                  </a:moveTo>
                  <a:lnTo>
                    <a:pt x="4909" y="19257"/>
                  </a:lnTo>
                  <a:lnTo>
                    <a:pt x="10950" y="42288"/>
                  </a:lnTo>
                  <a:lnTo>
                    <a:pt x="12963" y="50343"/>
                  </a:lnTo>
                  <a:lnTo>
                    <a:pt x="15606" y="60663"/>
                  </a:lnTo>
                  <a:lnTo>
                    <a:pt x="16865" y="65949"/>
                  </a:lnTo>
                  <a:lnTo>
                    <a:pt x="16613" y="68718"/>
                  </a:lnTo>
                  <a:lnTo>
                    <a:pt x="16110" y="75263"/>
                  </a:lnTo>
                  <a:lnTo>
                    <a:pt x="14474" y="94770"/>
                  </a:lnTo>
                  <a:lnTo>
                    <a:pt x="12082" y="122710"/>
                  </a:lnTo>
                  <a:lnTo>
                    <a:pt x="38260" y="122710"/>
                  </a:lnTo>
                  <a:lnTo>
                    <a:pt x="38764" y="115033"/>
                  </a:lnTo>
                  <a:lnTo>
                    <a:pt x="40022" y="97665"/>
                  </a:lnTo>
                  <a:lnTo>
                    <a:pt x="40652" y="87848"/>
                  </a:lnTo>
                  <a:lnTo>
                    <a:pt x="41029" y="78535"/>
                  </a:lnTo>
                  <a:lnTo>
                    <a:pt x="41155" y="70858"/>
                  </a:lnTo>
                  <a:lnTo>
                    <a:pt x="41155" y="67963"/>
                  </a:lnTo>
                  <a:lnTo>
                    <a:pt x="41029" y="65697"/>
                  </a:lnTo>
                  <a:lnTo>
                    <a:pt x="40400" y="62803"/>
                  </a:lnTo>
                  <a:lnTo>
                    <a:pt x="39393" y="58398"/>
                  </a:lnTo>
                  <a:lnTo>
                    <a:pt x="37883" y="52860"/>
                  </a:lnTo>
                  <a:lnTo>
                    <a:pt x="36121" y="46567"/>
                  </a:lnTo>
                  <a:lnTo>
                    <a:pt x="32093" y="32723"/>
                  </a:lnTo>
                  <a:lnTo>
                    <a:pt x="27940" y="18879"/>
                  </a:lnTo>
                  <a:lnTo>
                    <a:pt x="220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107;p63">
              <a:extLst>
                <a:ext uri="{FF2B5EF4-FFF2-40B4-BE49-F238E27FC236}">
                  <a16:creationId xmlns:a16="http://schemas.microsoft.com/office/drawing/2014/main" id="{8DFDEB23-70F0-4AD7-9111-7B229434F554}"/>
                </a:ext>
              </a:extLst>
            </p:cNvPr>
            <p:cNvSpPr/>
            <p:nvPr/>
          </p:nvSpPr>
          <p:spPr>
            <a:xfrm>
              <a:off x="3265792" y="3565094"/>
              <a:ext cx="339860" cy="7273"/>
            </a:xfrm>
            <a:custGeom>
              <a:avLst/>
              <a:gdLst/>
              <a:ahLst/>
              <a:cxnLst/>
              <a:rect l="l" t="t" r="r" b="b"/>
              <a:pathLst>
                <a:path w="23536" h="504" extrusionOk="0">
                  <a:moveTo>
                    <a:pt x="3147" y="0"/>
                  </a:moveTo>
                  <a:lnTo>
                    <a:pt x="1133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133" y="378"/>
                  </a:lnTo>
                  <a:lnTo>
                    <a:pt x="3147" y="378"/>
                  </a:lnTo>
                  <a:lnTo>
                    <a:pt x="8307" y="504"/>
                  </a:lnTo>
                  <a:lnTo>
                    <a:pt x="16614" y="378"/>
                  </a:lnTo>
                  <a:lnTo>
                    <a:pt x="20012" y="378"/>
                  </a:lnTo>
                  <a:lnTo>
                    <a:pt x="23410" y="252"/>
                  </a:lnTo>
                  <a:lnTo>
                    <a:pt x="23536" y="252"/>
                  </a:lnTo>
                  <a:lnTo>
                    <a:pt x="23410" y="126"/>
                  </a:lnTo>
                  <a:lnTo>
                    <a:pt x="20012" y="126"/>
                  </a:lnTo>
                  <a:lnTo>
                    <a:pt x="166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108;p63">
              <a:extLst>
                <a:ext uri="{FF2B5EF4-FFF2-40B4-BE49-F238E27FC236}">
                  <a16:creationId xmlns:a16="http://schemas.microsoft.com/office/drawing/2014/main" id="{EF45153F-3359-4345-B8A4-A3BEB7B8A821}"/>
                </a:ext>
              </a:extLst>
            </p:cNvPr>
            <p:cNvSpPr/>
            <p:nvPr/>
          </p:nvSpPr>
          <p:spPr>
            <a:xfrm>
              <a:off x="3133132" y="1943321"/>
              <a:ext cx="259891" cy="1587286"/>
            </a:xfrm>
            <a:custGeom>
              <a:avLst/>
              <a:gdLst/>
              <a:ahLst/>
              <a:cxnLst/>
              <a:rect l="l" t="t" r="r" b="b"/>
              <a:pathLst>
                <a:path w="17998" h="109999" extrusionOk="0">
                  <a:moveTo>
                    <a:pt x="0" y="0"/>
                  </a:moveTo>
                  <a:lnTo>
                    <a:pt x="126" y="378"/>
                  </a:lnTo>
                  <a:lnTo>
                    <a:pt x="252" y="1007"/>
                  </a:lnTo>
                  <a:lnTo>
                    <a:pt x="1888" y="6796"/>
                  </a:lnTo>
                  <a:lnTo>
                    <a:pt x="5286" y="18375"/>
                  </a:lnTo>
                  <a:lnTo>
                    <a:pt x="12082" y="41281"/>
                  </a:lnTo>
                  <a:lnTo>
                    <a:pt x="15606" y="52734"/>
                  </a:lnTo>
                  <a:lnTo>
                    <a:pt x="16361" y="55503"/>
                  </a:lnTo>
                  <a:lnTo>
                    <a:pt x="16991" y="58271"/>
                  </a:lnTo>
                  <a:lnTo>
                    <a:pt x="17117" y="59782"/>
                  </a:lnTo>
                  <a:lnTo>
                    <a:pt x="17242" y="61292"/>
                  </a:lnTo>
                  <a:lnTo>
                    <a:pt x="17242" y="62802"/>
                  </a:lnTo>
                  <a:lnTo>
                    <a:pt x="17242" y="64313"/>
                  </a:lnTo>
                  <a:lnTo>
                    <a:pt x="16739" y="70228"/>
                  </a:lnTo>
                  <a:lnTo>
                    <a:pt x="16110" y="76269"/>
                  </a:lnTo>
                  <a:lnTo>
                    <a:pt x="14977" y="88225"/>
                  </a:lnTo>
                  <a:lnTo>
                    <a:pt x="14096" y="97413"/>
                  </a:lnTo>
                  <a:lnTo>
                    <a:pt x="13215" y="106726"/>
                  </a:lnTo>
                  <a:lnTo>
                    <a:pt x="12963" y="109747"/>
                  </a:lnTo>
                  <a:lnTo>
                    <a:pt x="12963" y="109872"/>
                  </a:lnTo>
                  <a:lnTo>
                    <a:pt x="13215" y="109998"/>
                  </a:lnTo>
                  <a:lnTo>
                    <a:pt x="13341" y="109872"/>
                  </a:lnTo>
                  <a:lnTo>
                    <a:pt x="13467" y="109747"/>
                  </a:lnTo>
                  <a:lnTo>
                    <a:pt x="14474" y="100559"/>
                  </a:lnTo>
                  <a:lnTo>
                    <a:pt x="15355" y="91497"/>
                  </a:lnTo>
                  <a:lnTo>
                    <a:pt x="17494" y="67962"/>
                  </a:lnTo>
                  <a:lnTo>
                    <a:pt x="17872" y="65068"/>
                  </a:lnTo>
                  <a:lnTo>
                    <a:pt x="17998" y="62047"/>
                  </a:lnTo>
                  <a:lnTo>
                    <a:pt x="17872" y="60663"/>
                  </a:lnTo>
                  <a:lnTo>
                    <a:pt x="17746" y="59278"/>
                  </a:lnTo>
                  <a:lnTo>
                    <a:pt x="17620" y="58020"/>
                  </a:lnTo>
                  <a:lnTo>
                    <a:pt x="17368" y="56635"/>
                  </a:lnTo>
                  <a:lnTo>
                    <a:pt x="16613" y="53741"/>
                  </a:lnTo>
                  <a:lnTo>
                    <a:pt x="15858" y="50972"/>
                  </a:lnTo>
                  <a:lnTo>
                    <a:pt x="14096" y="45434"/>
                  </a:lnTo>
                  <a:lnTo>
                    <a:pt x="7300" y="22906"/>
                  </a:lnTo>
                  <a:lnTo>
                    <a:pt x="3776" y="11579"/>
                  </a:lnTo>
                  <a:lnTo>
                    <a:pt x="2014" y="5915"/>
                  </a:lnTo>
                  <a:lnTo>
                    <a:pt x="1133" y="3147"/>
                  </a:lnTo>
                  <a:lnTo>
                    <a:pt x="252" y="37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109;p63">
              <a:extLst>
                <a:ext uri="{FF2B5EF4-FFF2-40B4-BE49-F238E27FC236}">
                  <a16:creationId xmlns:a16="http://schemas.microsoft.com/office/drawing/2014/main" id="{2200A82E-3D0A-4401-BD77-788A850D12EB}"/>
                </a:ext>
              </a:extLst>
            </p:cNvPr>
            <p:cNvSpPr/>
            <p:nvPr/>
          </p:nvSpPr>
          <p:spPr>
            <a:xfrm>
              <a:off x="3069523" y="1863407"/>
              <a:ext cx="281696" cy="726449"/>
            </a:xfrm>
            <a:custGeom>
              <a:avLst/>
              <a:gdLst/>
              <a:ahLst/>
              <a:cxnLst/>
              <a:rect l="l" t="t" r="r" b="b"/>
              <a:pathLst>
                <a:path w="19508" h="50343" extrusionOk="0">
                  <a:moveTo>
                    <a:pt x="0" y="1"/>
                  </a:moveTo>
                  <a:lnTo>
                    <a:pt x="4531" y="17746"/>
                  </a:lnTo>
                  <a:lnTo>
                    <a:pt x="12963" y="50343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110;p63">
              <a:extLst>
                <a:ext uri="{FF2B5EF4-FFF2-40B4-BE49-F238E27FC236}">
                  <a16:creationId xmlns:a16="http://schemas.microsoft.com/office/drawing/2014/main" id="{A97C9427-98B9-4352-8FFA-0846591FEA55}"/>
                </a:ext>
              </a:extLst>
            </p:cNvPr>
            <p:cNvSpPr/>
            <p:nvPr/>
          </p:nvSpPr>
          <p:spPr>
            <a:xfrm>
              <a:off x="2853256" y="3376220"/>
              <a:ext cx="585195" cy="528499"/>
            </a:xfrm>
            <a:custGeom>
              <a:avLst/>
              <a:gdLst/>
              <a:ahLst/>
              <a:cxnLst/>
              <a:rect l="l" t="t" r="r" b="b"/>
              <a:pathLst>
                <a:path w="40526" h="36625" extrusionOk="0">
                  <a:moveTo>
                    <a:pt x="630" y="0"/>
                  </a:moveTo>
                  <a:lnTo>
                    <a:pt x="252" y="17746"/>
                  </a:lnTo>
                  <a:lnTo>
                    <a:pt x="1" y="29954"/>
                  </a:lnTo>
                  <a:lnTo>
                    <a:pt x="1" y="34107"/>
                  </a:lnTo>
                  <a:lnTo>
                    <a:pt x="1" y="35240"/>
                  </a:lnTo>
                  <a:lnTo>
                    <a:pt x="126" y="35744"/>
                  </a:lnTo>
                  <a:lnTo>
                    <a:pt x="756" y="35869"/>
                  </a:lnTo>
                  <a:lnTo>
                    <a:pt x="2140" y="35995"/>
                  </a:lnTo>
                  <a:lnTo>
                    <a:pt x="6671" y="36247"/>
                  </a:lnTo>
                  <a:lnTo>
                    <a:pt x="12964" y="36499"/>
                  </a:lnTo>
                  <a:lnTo>
                    <a:pt x="20012" y="36625"/>
                  </a:lnTo>
                  <a:lnTo>
                    <a:pt x="38009" y="36625"/>
                  </a:lnTo>
                  <a:lnTo>
                    <a:pt x="40023" y="36499"/>
                  </a:lnTo>
                  <a:lnTo>
                    <a:pt x="40148" y="36373"/>
                  </a:lnTo>
                  <a:lnTo>
                    <a:pt x="40400" y="36247"/>
                  </a:lnTo>
                  <a:lnTo>
                    <a:pt x="40526" y="35618"/>
                  </a:lnTo>
                  <a:lnTo>
                    <a:pt x="40526" y="34988"/>
                  </a:lnTo>
                  <a:lnTo>
                    <a:pt x="40400" y="34233"/>
                  </a:lnTo>
                  <a:lnTo>
                    <a:pt x="40148" y="33352"/>
                  </a:lnTo>
                  <a:lnTo>
                    <a:pt x="39771" y="32597"/>
                  </a:lnTo>
                  <a:lnTo>
                    <a:pt x="39267" y="31842"/>
                  </a:lnTo>
                  <a:lnTo>
                    <a:pt x="38764" y="31339"/>
                  </a:lnTo>
                  <a:lnTo>
                    <a:pt x="37757" y="30709"/>
                  </a:lnTo>
                  <a:lnTo>
                    <a:pt x="35743" y="29702"/>
                  </a:lnTo>
                  <a:lnTo>
                    <a:pt x="30583" y="27185"/>
                  </a:lnTo>
                  <a:lnTo>
                    <a:pt x="23536" y="23787"/>
                  </a:lnTo>
                  <a:lnTo>
                    <a:pt x="24417" y="25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111;p63">
              <a:extLst>
                <a:ext uri="{FF2B5EF4-FFF2-40B4-BE49-F238E27FC236}">
                  <a16:creationId xmlns:a16="http://schemas.microsoft.com/office/drawing/2014/main" id="{97E7BFD0-C16E-4F97-94AE-3B68F2C2DB55}"/>
                </a:ext>
              </a:extLst>
            </p:cNvPr>
            <p:cNvSpPr/>
            <p:nvPr/>
          </p:nvSpPr>
          <p:spPr>
            <a:xfrm>
              <a:off x="2853256" y="3770318"/>
              <a:ext cx="585195" cy="134401"/>
            </a:xfrm>
            <a:custGeom>
              <a:avLst/>
              <a:gdLst/>
              <a:ahLst/>
              <a:cxnLst/>
              <a:rect l="l" t="t" r="r" b="b"/>
              <a:pathLst>
                <a:path w="40526" h="9314" extrusionOk="0">
                  <a:moveTo>
                    <a:pt x="1" y="0"/>
                  </a:moveTo>
                  <a:lnTo>
                    <a:pt x="1" y="5915"/>
                  </a:lnTo>
                  <a:lnTo>
                    <a:pt x="1" y="7677"/>
                  </a:lnTo>
                  <a:lnTo>
                    <a:pt x="126" y="8433"/>
                  </a:lnTo>
                  <a:lnTo>
                    <a:pt x="756" y="8558"/>
                  </a:lnTo>
                  <a:lnTo>
                    <a:pt x="2140" y="8684"/>
                  </a:lnTo>
                  <a:lnTo>
                    <a:pt x="6671" y="8936"/>
                  </a:lnTo>
                  <a:lnTo>
                    <a:pt x="12964" y="9188"/>
                  </a:lnTo>
                  <a:lnTo>
                    <a:pt x="20012" y="9314"/>
                  </a:lnTo>
                  <a:lnTo>
                    <a:pt x="38009" y="9314"/>
                  </a:lnTo>
                  <a:lnTo>
                    <a:pt x="40023" y="9188"/>
                  </a:lnTo>
                  <a:lnTo>
                    <a:pt x="40148" y="9062"/>
                  </a:lnTo>
                  <a:lnTo>
                    <a:pt x="40400" y="8936"/>
                  </a:lnTo>
                  <a:lnTo>
                    <a:pt x="40526" y="8307"/>
                  </a:lnTo>
                  <a:lnTo>
                    <a:pt x="40526" y="7677"/>
                  </a:lnTo>
                  <a:lnTo>
                    <a:pt x="40400" y="6796"/>
                  </a:lnTo>
                  <a:lnTo>
                    <a:pt x="40148" y="6041"/>
                  </a:lnTo>
                  <a:lnTo>
                    <a:pt x="39771" y="5160"/>
                  </a:lnTo>
                  <a:lnTo>
                    <a:pt x="39267" y="4531"/>
                  </a:lnTo>
                  <a:lnTo>
                    <a:pt x="38764" y="4028"/>
                  </a:lnTo>
                  <a:lnTo>
                    <a:pt x="37883" y="3524"/>
                  </a:lnTo>
                  <a:lnTo>
                    <a:pt x="36373" y="2643"/>
                  </a:lnTo>
                  <a:lnTo>
                    <a:pt x="32220" y="629"/>
                  </a:lnTo>
                  <a:lnTo>
                    <a:pt x="32975" y="1259"/>
                  </a:lnTo>
                  <a:lnTo>
                    <a:pt x="33604" y="2014"/>
                  </a:lnTo>
                  <a:lnTo>
                    <a:pt x="33730" y="2266"/>
                  </a:lnTo>
                  <a:lnTo>
                    <a:pt x="33730" y="2643"/>
                  </a:lnTo>
                  <a:lnTo>
                    <a:pt x="33478" y="3021"/>
                  </a:lnTo>
                  <a:lnTo>
                    <a:pt x="33101" y="3398"/>
                  </a:lnTo>
                  <a:lnTo>
                    <a:pt x="32471" y="3524"/>
                  </a:lnTo>
                  <a:lnTo>
                    <a:pt x="31464" y="3524"/>
                  </a:lnTo>
                  <a:lnTo>
                    <a:pt x="28066" y="3398"/>
                  </a:lnTo>
                  <a:lnTo>
                    <a:pt x="23661" y="3021"/>
                  </a:lnTo>
                  <a:lnTo>
                    <a:pt x="18375" y="2517"/>
                  </a:lnTo>
                  <a:lnTo>
                    <a:pt x="7804" y="1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112;p63">
              <a:extLst>
                <a:ext uri="{FF2B5EF4-FFF2-40B4-BE49-F238E27FC236}">
                  <a16:creationId xmlns:a16="http://schemas.microsoft.com/office/drawing/2014/main" id="{FE9BE44D-AB65-4E8C-809D-C038E484D317}"/>
                </a:ext>
              </a:extLst>
            </p:cNvPr>
            <p:cNvSpPr/>
            <p:nvPr/>
          </p:nvSpPr>
          <p:spPr>
            <a:xfrm>
              <a:off x="2829632" y="1863407"/>
              <a:ext cx="548850" cy="1768902"/>
            </a:xfrm>
            <a:custGeom>
              <a:avLst/>
              <a:gdLst/>
              <a:ahLst/>
              <a:cxnLst/>
              <a:rect l="l" t="t" r="r" b="b"/>
              <a:pathLst>
                <a:path w="38009" h="122585" extrusionOk="0">
                  <a:moveTo>
                    <a:pt x="7804" y="1"/>
                  </a:moveTo>
                  <a:lnTo>
                    <a:pt x="6671" y="19382"/>
                  </a:lnTo>
                  <a:lnTo>
                    <a:pt x="5161" y="47952"/>
                  </a:lnTo>
                  <a:lnTo>
                    <a:pt x="4657" y="59908"/>
                  </a:lnTo>
                  <a:lnTo>
                    <a:pt x="4405" y="67208"/>
                  </a:lnTo>
                  <a:lnTo>
                    <a:pt x="4280" y="70606"/>
                  </a:lnTo>
                  <a:lnTo>
                    <a:pt x="3776" y="77276"/>
                  </a:lnTo>
                  <a:lnTo>
                    <a:pt x="2266" y="96154"/>
                  </a:lnTo>
                  <a:lnTo>
                    <a:pt x="0" y="122584"/>
                  </a:lnTo>
                  <a:lnTo>
                    <a:pt x="26053" y="122458"/>
                  </a:lnTo>
                  <a:lnTo>
                    <a:pt x="26682" y="98294"/>
                  </a:lnTo>
                  <a:lnTo>
                    <a:pt x="26934" y="79793"/>
                  </a:lnTo>
                  <a:lnTo>
                    <a:pt x="27059" y="72242"/>
                  </a:lnTo>
                  <a:lnTo>
                    <a:pt x="27059" y="67208"/>
                  </a:lnTo>
                  <a:lnTo>
                    <a:pt x="27059" y="63684"/>
                  </a:lnTo>
                  <a:lnTo>
                    <a:pt x="27185" y="57768"/>
                  </a:lnTo>
                  <a:lnTo>
                    <a:pt x="27563" y="42288"/>
                  </a:lnTo>
                  <a:lnTo>
                    <a:pt x="28066" y="24165"/>
                  </a:lnTo>
                  <a:lnTo>
                    <a:pt x="29576" y="23284"/>
                  </a:lnTo>
                  <a:lnTo>
                    <a:pt x="31087" y="22403"/>
                  </a:lnTo>
                  <a:lnTo>
                    <a:pt x="32723" y="21648"/>
                  </a:lnTo>
                  <a:lnTo>
                    <a:pt x="34359" y="20893"/>
                  </a:lnTo>
                  <a:lnTo>
                    <a:pt x="34988" y="18879"/>
                  </a:lnTo>
                  <a:lnTo>
                    <a:pt x="35869" y="15733"/>
                  </a:lnTo>
                  <a:lnTo>
                    <a:pt x="36499" y="12460"/>
                  </a:lnTo>
                  <a:lnTo>
                    <a:pt x="37002" y="9188"/>
                  </a:lnTo>
                  <a:lnTo>
                    <a:pt x="37379" y="6293"/>
                  </a:lnTo>
                  <a:lnTo>
                    <a:pt x="37883" y="1763"/>
                  </a:lnTo>
                  <a:lnTo>
                    <a:pt x="3800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113;p63">
              <a:extLst>
                <a:ext uri="{FF2B5EF4-FFF2-40B4-BE49-F238E27FC236}">
                  <a16:creationId xmlns:a16="http://schemas.microsoft.com/office/drawing/2014/main" id="{F4781D87-F3B3-43B6-A51F-D5157D390FF1}"/>
                </a:ext>
              </a:extLst>
            </p:cNvPr>
            <p:cNvSpPr/>
            <p:nvPr/>
          </p:nvSpPr>
          <p:spPr>
            <a:xfrm>
              <a:off x="2855075" y="3561458"/>
              <a:ext cx="338040" cy="7287"/>
            </a:xfrm>
            <a:custGeom>
              <a:avLst/>
              <a:gdLst/>
              <a:ahLst/>
              <a:cxnLst/>
              <a:rect l="l" t="t" r="r" b="b"/>
              <a:pathLst>
                <a:path w="23410" h="505" extrusionOk="0">
                  <a:moveTo>
                    <a:pt x="8181" y="1"/>
                  </a:moveTo>
                  <a:lnTo>
                    <a:pt x="3021" y="127"/>
                  </a:lnTo>
                  <a:lnTo>
                    <a:pt x="1133" y="127"/>
                  </a:lnTo>
                  <a:lnTo>
                    <a:pt x="0" y="252"/>
                  </a:lnTo>
                  <a:lnTo>
                    <a:pt x="0" y="378"/>
                  </a:lnTo>
                  <a:lnTo>
                    <a:pt x="1133" y="378"/>
                  </a:lnTo>
                  <a:lnTo>
                    <a:pt x="3021" y="504"/>
                  </a:lnTo>
                  <a:lnTo>
                    <a:pt x="8181" y="504"/>
                  </a:lnTo>
                  <a:lnTo>
                    <a:pt x="16613" y="378"/>
                  </a:lnTo>
                  <a:lnTo>
                    <a:pt x="20011" y="378"/>
                  </a:lnTo>
                  <a:lnTo>
                    <a:pt x="23410" y="252"/>
                  </a:lnTo>
                  <a:lnTo>
                    <a:pt x="23410" y="127"/>
                  </a:lnTo>
                  <a:lnTo>
                    <a:pt x="200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114;p63">
              <a:extLst>
                <a:ext uri="{FF2B5EF4-FFF2-40B4-BE49-F238E27FC236}">
                  <a16:creationId xmlns:a16="http://schemas.microsoft.com/office/drawing/2014/main" id="{ED7DE857-550E-46D7-89CF-FCB5932621AD}"/>
                </a:ext>
              </a:extLst>
            </p:cNvPr>
            <p:cNvSpPr/>
            <p:nvPr/>
          </p:nvSpPr>
          <p:spPr>
            <a:xfrm>
              <a:off x="2882338" y="1916077"/>
              <a:ext cx="94510" cy="1580013"/>
            </a:xfrm>
            <a:custGeom>
              <a:avLst/>
              <a:gdLst/>
              <a:ahLst/>
              <a:cxnLst/>
              <a:rect l="l" t="t" r="r" b="b"/>
              <a:pathLst>
                <a:path w="6545" h="109495" extrusionOk="0">
                  <a:moveTo>
                    <a:pt x="6419" y="0"/>
                  </a:moveTo>
                  <a:lnTo>
                    <a:pt x="6419" y="126"/>
                  </a:lnTo>
                  <a:lnTo>
                    <a:pt x="5538" y="21899"/>
                  </a:lnTo>
                  <a:lnTo>
                    <a:pt x="4657" y="43798"/>
                  </a:lnTo>
                  <a:lnTo>
                    <a:pt x="4154" y="54748"/>
                  </a:lnTo>
                  <a:lnTo>
                    <a:pt x="3524" y="65697"/>
                  </a:lnTo>
                  <a:lnTo>
                    <a:pt x="2769" y="76647"/>
                  </a:lnTo>
                  <a:lnTo>
                    <a:pt x="2014" y="87596"/>
                  </a:lnTo>
                  <a:lnTo>
                    <a:pt x="1007" y="98546"/>
                  </a:lnTo>
                  <a:lnTo>
                    <a:pt x="0" y="109369"/>
                  </a:lnTo>
                  <a:lnTo>
                    <a:pt x="0" y="109495"/>
                  </a:lnTo>
                  <a:lnTo>
                    <a:pt x="126" y="109369"/>
                  </a:lnTo>
                  <a:lnTo>
                    <a:pt x="1385" y="98923"/>
                  </a:lnTo>
                  <a:lnTo>
                    <a:pt x="2266" y="88980"/>
                  </a:lnTo>
                  <a:lnTo>
                    <a:pt x="3021" y="78912"/>
                  </a:lnTo>
                  <a:lnTo>
                    <a:pt x="3776" y="68466"/>
                  </a:lnTo>
                  <a:lnTo>
                    <a:pt x="4405" y="57516"/>
                  </a:lnTo>
                  <a:lnTo>
                    <a:pt x="4909" y="46567"/>
                  </a:lnTo>
                  <a:lnTo>
                    <a:pt x="5790" y="24794"/>
                  </a:lnTo>
                  <a:lnTo>
                    <a:pt x="6545" y="126"/>
                  </a:lnTo>
                  <a:lnTo>
                    <a:pt x="64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115;p63">
              <a:extLst>
                <a:ext uri="{FF2B5EF4-FFF2-40B4-BE49-F238E27FC236}">
                  <a16:creationId xmlns:a16="http://schemas.microsoft.com/office/drawing/2014/main" id="{4D619B1B-D73F-430E-8CCC-361C9F71B1FC}"/>
                </a:ext>
              </a:extLst>
            </p:cNvPr>
            <p:cNvSpPr/>
            <p:nvPr/>
          </p:nvSpPr>
          <p:spPr>
            <a:xfrm>
              <a:off x="3233085" y="2155803"/>
              <a:ext cx="112690" cy="59942"/>
            </a:xfrm>
            <a:custGeom>
              <a:avLst/>
              <a:gdLst/>
              <a:ahLst/>
              <a:cxnLst/>
              <a:rect l="l" t="t" r="r" b="b"/>
              <a:pathLst>
                <a:path w="7804" h="4154" extrusionOk="0">
                  <a:moveTo>
                    <a:pt x="7552" y="0"/>
                  </a:moveTo>
                  <a:lnTo>
                    <a:pt x="5664" y="881"/>
                  </a:lnTo>
                  <a:lnTo>
                    <a:pt x="3776" y="1888"/>
                  </a:lnTo>
                  <a:lnTo>
                    <a:pt x="1888" y="2895"/>
                  </a:lnTo>
                  <a:lnTo>
                    <a:pt x="126" y="3902"/>
                  </a:lnTo>
                  <a:lnTo>
                    <a:pt x="0" y="4028"/>
                  </a:lnTo>
                  <a:lnTo>
                    <a:pt x="126" y="4154"/>
                  </a:lnTo>
                  <a:lnTo>
                    <a:pt x="3902" y="2266"/>
                  </a:lnTo>
                  <a:lnTo>
                    <a:pt x="7678" y="378"/>
                  </a:lnTo>
                  <a:lnTo>
                    <a:pt x="7803" y="252"/>
                  </a:lnTo>
                  <a:lnTo>
                    <a:pt x="7803" y="12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116;p63">
              <a:extLst>
                <a:ext uri="{FF2B5EF4-FFF2-40B4-BE49-F238E27FC236}">
                  <a16:creationId xmlns:a16="http://schemas.microsoft.com/office/drawing/2014/main" id="{452DE70B-2806-409B-85D6-D50DF2650279}"/>
                </a:ext>
              </a:extLst>
            </p:cNvPr>
            <p:cNvSpPr/>
            <p:nvPr/>
          </p:nvSpPr>
          <p:spPr>
            <a:xfrm>
              <a:off x="3276694" y="2026856"/>
              <a:ext cx="69081" cy="165281"/>
            </a:xfrm>
            <a:custGeom>
              <a:avLst/>
              <a:gdLst/>
              <a:ahLst/>
              <a:cxnLst/>
              <a:rect l="l" t="t" r="r" b="b"/>
              <a:pathLst>
                <a:path w="4784" h="11454" extrusionOk="0">
                  <a:moveTo>
                    <a:pt x="4658" y="1"/>
                  </a:moveTo>
                  <a:lnTo>
                    <a:pt x="4028" y="2769"/>
                  </a:lnTo>
                  <a:lnTo>
                    <a:pt x="3525" y="5412"/>
                  </a:lnTo>
                  <a:lnTo>
                    <a:pt x="3399" y="6042"/>
                  </a:lnTo>
                  <a:lnTo>
                    <a:pt x="3021" y="6545"/>
                  </a:lnTo>
                  <a:lnTo>
                    <a:pt x="2770" y="7049"/>
                  </a:lnTo>
                  <a:lnTo>
                    <a:pt x="2266" y="7552"/>
                  </a:lnTo>
                  <a:lnTo>
                    <a:pt x="1259" y="8433"/>
                  </a:lnTo>
                  <a:lnTo>
                    <a:pt x="630" y="8936"/>
                  </a:lnTo>
                  <a:lnTo>
                    <a:pt x="756" y="8559"/>
                  </a:lnTo>
                  <a:lnTo>
                    <a:pt x="882" y="7426"/>
                  </a:lnTo>
                  <a:lnTo>
                    <a:pt x="1259" y="5161"/>
                  </a:lnTo>
                  <a:lnTo>
                    <a:pt x="1637" y="2769"/>
                  </a:lnTo>
                  <a:lnTo>
                    <a:pt x="2015" y="504"/>
                  </a:lnTo>
                  <a:lnTo>
                    <a:pt x="1889" y="504"/>
                  </a:lnTo>
                  <a:lnTo>
                    <a:pt x="756" y="5035"/>
                  </a:lnTo>
                  <a:lnTo>
                    <a:pt x="1" y="9691"/>
                  </a:lnTo>
                  <a:lnTo>
                    <a:pt x="1" y="10572"/>
                  </a:lnTo>
                  <a:lnTo>
                    <a:pt x="1" y="11328"/>
                  </a:lnTo>
                  <a:lnTo>
                    <a:pt x="1" y="11453"/>
                  </a:lnTo>
                  <a:lnTo>
                    <a:pt x="127" y="11328"/>
                  </a:lnTo>
                  <a:lnTo>
                    <a:pt x="378" y="10572"/>
                  </a:lnTo>
                  <a:lnTo>
                    <a:pt x="504" y="9691"/>
                  </a:lnTo>
                  <a:lnTo>
                    <a:pt x="504" y="9440"/>
                  </a:lnTo>
                  <a:lnTo>
                    <a:pt x="1637" y="8685"/>
                  </a:lnTo>
                  <a:lnTo>
                    <a:pt x="2644" y="7929"/>
                  </a:lnTo>
                  <a:lnTo>
                    <a:pt x="3147" y="7426"/>
                  </a:lnTo>
                  <a:lnTo>
                    <a:pt x="3525" y="6923"/>
                  </a:lnTo>
                  <a:lnTo>
                    <a:pt x="3777" y="6419"/>
                  </a:lnTo>
                  <a:lnTo>
                    <a:pt x="4028" y="5790"/>
                  </a:lnTo>
                  <a:lnTo>
                    <a:pt x="4280" y="4531"/>
                  </a:lnTo>
                  <a:lnTo>
                    <a:pt x="4406" y="3147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6117;p63">
              <a:extLst>
                <a:ext uri="{FF2B5EF4-FFF2-40B4-BE49-F238E27FC236}">
                  <a16:creationId xmlns:a16="http://schemas.microsoft.com/office/drawing/2014/main" id="{BBA484F7-1602-4061-B825-8DA41C3374D8}"/>
                </a:ext>
              </a:extLst>
            </p:cNvPr>
            <p:cNvSpPr/>
            <p:nvPr/>
          </p:nvSpPr>
          <p:spPr>
            <a:xfrm>
              <a:off x="3173116" y="1378516"/>
              <a:ext cx="532489" cy="475829"/>
            </a:xfrm>
            <a:custGeom>
              <a:avLst/>
              <a:gdLst/>
              <a:ahLst/>
              <a:cxnLst/>
              <a:rect l="l" t="t" r="r" b="b"/>
              <a:pathLst>
                <a:path w="36876" h="32975" extrusionOk="0">
                  <a:moveTo>
                    <a:pt x="1636" y="0"/>
                  </a:moveTo>
                  <a:lnTo>
                    <a:pt x="1007" y="252"/>
                  </a:lnTo>
                  <a:lnTo>
                    <a:pt x="504" y="503"/>
                  </a:lnTo>
                  <a:lnTo>
                    <a:pt x="126" y="1007"/>
                  </a:lnTo>
                  <a:lnTo>
                    <a:pt x="0" y="1636"/>
                  </a:lnTo>
                  <a:lnTo>
                    <a:pt x="0" y="2391"/>
                  </a:lnTo>
                  <a:lnTo>
                    <a:pt x="126" y="3272"/>
                  </a:lnTo>
                  <a:lnTo>
                    <a:pt x="504" y="4279"/>
                  </a:lnTo>
                  <a:lnTo>
                    <a:pt x="1007" y="5538"/>
                  </a:lnTo>
                  <a:lnTo>
                    <a:pt x="1762" y="6922"/>
                  </a:lnTo>
                  <a:lnTo>
                    <a:pt x="3272" y="9188"/>
                  </a:lnTo>
                  <a:lnTo>
                    <a:pt x="5034" y="11453"/>
                  </a:lnTo>
                  <a:lnTo>
                    <a:pt x="6922" y="13844"/>
                  </a:lnTo>
                  <a:lnTo>
                    <a:pt x="8936" y="16235"/>
                  </a:lnTo>
                  <a:lnTo>
                    <a:pt x="11201" y="18627"/>
                  </a:lnTo>
                  <a:lnTo>
                    <a:pt x="13341" y="21018"/>
                  </a:lnTo>
                  <a:lnTo>
                    <a:pt x="15732" y="23283"/>
                  </a:lnTo>
                  <a:lnTo>
                    <a:pt x="17997" y="25297"/>
                  </a:lnTo>
                  <a:lnTo>
                    <a:pt x="20263" y="27185"/>
                  </a:lnTo>
                  <a:lnTo>
                    <a:pt x="22402" y="28947"/>
                  </a:lnTo>
                  <a:lnTo>
                    <a:pt x="24542" y="30331"/>
                  </a:lnTo>
                  <a:lnTo>
                    <a:pt x="26556" y="31590"/>
                  </a:lnTo>
                  <a:lnTo>
                    <a:pt x="28318" y="32345"/>
                  </a:lnTo>
                  <a:lnTo>
                    <a:pt x="29199" y="32723"/>
                  </a:lnTo>
                  <a:lnTo>
                    <a:pt x="29954" y="32848"/>
                  </a:lnTo>
                  <a:lnTo>
                    <a:pt x="30583" y="32974"/>
                  </a:lnTo>
                  <a:lnTo>
                    <a:pt x="31212" y="32974"/>
                  </a:lnTo>
                  <a:lnTo>
                    <a:pt x="31842" y="32848"/>
                  </a:lnTo>
                  <a:lnTo>
                    <a:pt x="32345" y="32597"/>
                  </a:lnTo>
                  <a:lnTo>
                    <a:pt x="32848" y="32093"/>
                  </a:lnTo>
                  <a:lnTo>
                    <a:pt x="33352" y="31716"/>
                  </a:lnTo>
                  <a:lnTo>
                    <a:pt x="33855" y="31086"/>
                  </a:lnTo>
                  <a:lnTo>
                    <a:pt x="34233" y="30457"/>
                  </a:lnTo>
                  <a:lnTo>
                    <a:pt x="34988" y="28947"/>
                  </a:lnTo>
                  <a:lnTo>
                    <a:pt x="35617" y="27311"/>
                  </a:lnTo>
                  <a:lnTo>
                    <a:pt x="35995" y="25423"/>
                  </a:lnTo>
                  <a:lnTo>
                    <a:pt x="36372" y="23409"/>
                  </a:lnTo>
                  <a:lnTo>
                    <a:pt x="36624" y="21396"/>
                  </a:lnTo>
                  <a:lnTo>
                    <a:pt x="36750" y="19256"/>
                  </a:lnTo>
                  <a:lnTo>
                    <a:pt x="36876" y="15229"/>
                  </a:lnTo>
                  <a:lnTo>
                    <a:pt x="36750" y="11453"/>
                  </a:lnTo>
                  <a:lnTo>
                    <a:pt x="36498" y="6545"/>
                  </a:lnTo>
                  <a:lnTo>
                    <a:pt x="36498" y="6419"/>
                  </a:lnTo>
                  <a:lnTo>
                    <a:pt x="36372" y="6293"/>
                  </a:lnTo>
                  <a:lnTo>
                    <a:pt x="35743" y="6041"/>
                  </a:lnTo>
                  <a:lnTo>
                    <a:pt x="34988" y="5789"/>
                  </a:lnTo>
                  <a:lnTo>
                    <a:pt x="33981" y="5789"/>
                  </a:lnTo>
                  <a:lnTo>
                    <a:pt x="31338" y="5915"/>
                  </a:lnTo>
                  <a:lnTo>
                    <a:pt x="28318" y="6293"/>
                  </a:lnTo>
                  <a:lnTo>
                    <a:pt x="25423" y="6922"/>
                  </a:lnTo>
                  <a:lnTo>
                    <a:pt x="24038" y="7300"/>
                  </a:lnTo>
                  <a:lnTo>
                    <a:pt x="22906" y="7677"/>
                  </a:lnTo>
                  <a:lnTo>
                    <a:pt x="21899" y="8181"/>
                  </a:lnTo>
                  <a:lnTo>
                    <a:pt x="21144" y="8558"/>
                  </a:lnTo>
                  <a:lnTo>
                    <a:pt x="20766" y="8936"/>
                  </a:lnTo>
                  <a:lnTo>
                    <a:pt x="20766" y="9188"/>
                  </a:lnTo>
                  <a:lnTo>
                    <a:pt x="20766" y="9439"/>
                  </a:lnTo>
                  <a:lnTo>
                    <a:pt x="21396" y="11453"/>
                  </a:lnTo>
                  <a:lnTo>
                    <a:pt x="21521" y="12208"/>
                  </a:lnTo>
                  <a:lnTo>
                    <a:pt x="21396" y="12334"/>
                  </a:lnTo>
                  <a:lnTo>
                    <a:pt x="21396" y="12460"/>
                  </a:lnTo>
                  <a:lnTo>
                    <a:pt x="20892" y="12082"/>
                  </a:lnTo>
                  <a:lnTo>
                    <a:pt x="20263" y="11579"/>
                  </a:lnTo>
                  <a:lnTo>
                    <a:pt x="18123" y="9691"/>
                  </a:lnTo>
                  <a:lnTo>
                    <a:pt x="14222" y="6545"/>
                  </a:lnTo>
                  <a:lnTo>
                    <a:pt x="11453" y="4531"/>
                  </a:lnTo>
                  <a:lnTo>
                    <a:pt x="8055" y="2140"/>
                  </a:lnTo>
                  <a:lnTo>
                    <a:pt x="6922" y="1510"/>
                  </a:lnTo>
                  <a:lnTo>
                    <a:pt x="5915" y="1007"/>
                  </a:lnTo>
                  <a:lnTo>
                    <a:pt x="4908" y="503"/>
                  </a:lnTo>
                  <a:lnTo>
                    <a:pt x="4027" y="252"/>
                  </a:lnTo>
                  <a:lnTo>
                    <a:pt x="314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6118;p63">
              <a:extLst>
                <a:ext uri="{FF2B5EF4-FFF2-40B4-BE49-F238E27FC236}">
                  <a16:creationId xmlns:a16="http://schemas.microsoft.com/office/drawing/2014/main" id="{1CB27F2E-0D0F-49EA-84B8-68590E7BE088}"/>
                </a:ext>
              </a:extLst>
            </p:cNvPr>
            <p:cNvSpPr/>
            <p:nvPr/>
          </p:nvSpPr>
          <p:spPr>
            <a:xfrm>
              <a:off x="3409369" y="1193264"/>
              <a:ext cx="298056" cy="337806"/>
            </a:xfrm>
            <a:custGeom>
              <a:avLst/>
              <a:gdLst/>
              <a:ahLst/>
              <a:cxnLst/>
              <a:rect l="l" t="t" r="r" b="b"/>
              <a:pathLst>
                <a:path w="20641" h="23410" extrusionOk="0">
                  <a:moveTo>
                    <a:pt x="14348" y="1"/>
                  </a:moveTo>
                  <a:lnTo>
                    <a:pt x="13719" y="252"/>
                  </a:lnTo>
                  <a:lnTo>
                    <a:pt x="13089" y="630"/>
                  </a:lnTo>
                  <a:lnTo>
                    <a:pt x="12712" y="1259"/>
                  </a:lnTo>
                  <a:lnTo>
                    <a:pt x="12208" y="882"/>
                  </a:lnTo>
                  <a:lnTo>
                    <a:pt x="11705" y="630"/>
                  </a:lnTo>
                  <a:lnTo>
                    <a:pt x="11076" y="504"/>
                  </a:lnTo>
                  <a:lnTo>
                    <a:pt x="10446" y="378"/>
                  </a:lnTo>
                  <a:lnTo>
                    <a:pt x="9943" y="504"/>
                  </a:lnTo>
                  <a:lnTo>
                    <a:pt x="9565" y="882"/>
                  </a:lnTo>
                  <a:lnTo>
                    <a:pt x="9188" y="1259"/>
                  </a:lnTo>
                  <a:lnTo>
                    <a:pt x="8936" y="1637"/>
                  </a:lnTo>
                  <a:lnTo>
                    <a:pt x="8558" y="2392"/>
                  </a:lnTo>
                  <a:lnTo>
                    <a:pt x="8433" y="2770"/>
                  </a:lnTo>
                  <a:lnTo>
                    <a:pt x="7803" y="2518"/>
                  </a:lnTo>
                  <a:lnTo>
                    <a:pt x="7174" y="2392"/>
                  </a:lnTo>
                  <a:lnTo>
                    <a:pt x="6545" y="2266"/>
                  </a:lnTo>
                  <a:lnTo>
                    <a:pt x="5916" y="2266"/>
                  </a:lnTo>
                  <a:lnTo>
                    <a:pt x="5412" y="2518"/>
                  </a:lnTo>
                  <a:lnTo>
                    <a:pt x="4909" y="2770"/>
                  </a:lnTo>
                  <a:lnTo>
                    <a:pt x="4531" y="3147"/>
                  </a:lnTo>
                  <a:lnTo>
                    <a:pt x="4279" y="3651"/>
                  </a:lnTo>
                  <a:lnTo>
                    <a:pt x="3776" y="4406"/>
                  </a:lnTo>
                  <a:lnTo>
                    <a:pt x="3650" y="4783"/>
                  </a:lnTo>
                  <a:lnTo>
                    <a:pt x="2895" y="4783"/>
                  </a:lnTo>
                  <a:lnTo>
                    <a:pt x="2266" y="5035"/>
                  </a:lnTo>
                  <a:lnTo>
                    <a:pt x="1636" y="5287"/>
                  </a:lnTo>
                  <a:lnTo>
                    <a:pt x="1133" y="5664"/>
                  </a:lnTo>
                  <a:lnTo>
                    <a:pt x="504" y="6419"/>
                  </a:lnTo>
                  <a:lnTo>
                    <a:pt x="252" y="7300"/>
                  </a:lnTo>
                  <a:lnTo>
                    <a:pt x="0" y="8307"/>
                  </a:lnTo>
                  <a:lnTo>
                    <a:pt x="0" y="9314"/>
                  </a:lnTo>
                  <a:lnTo>
                    <a:pt x="0" y="10447"/>
                  </a:lnTo>
                  <a:lnTo>
                    <a:pt x="126" y="11579"/>
                  </a:lnTo>
                  <a:lnTo>
                    <a:pt x="504" y="13467"/>
                  </a:lnTo>
                  <a:lnTo>
                    <a:pt x="881" y="14474"/>
                  </a:lnTo>
                  <a:lnTo>
                    <a:pt x="1385" y="15859"/>
                  </a:lnTo>
                  <a:lnTo>
                    <a:pt x="2769" y="18879"/>
                  </a:lnTo>
                  <a:lnTo>
                    <a:pt x="5035" y="23410"/>
                  </a:lnTo>
                  <a:lnTo>
                    <a:pt x="20263" y="20515"/>
                  </a:lnTo>
                  <a:lnTo>
                    <a:pt x="20389" y="18753"/>
                  </a:lnTo>
                  <a:lnTo>
                    <a:pt x="20641" y="14600"/>
                  </a:lnTo>
                  <a:lnTo>
                    <a:pt x="20641" y="12209"/>
                  </a:lnTo>
                  <a:lnTo>
                    <a:pt x="20641" y="9943"/>
                  </a:lnTo>
                  <a:lnTo>
                    <a:pt x="20515" y="8056"/>
                  </a:lnTo>
                  <a:lnTo>
                    <a:pt x="20389" y="7300"/>
                  </a:lnTo>
                  <a:lnTo>
                    <a:pt x="20263" y="6671"/>
                  </a:lnTo>
                  <a:lnTo>
                    <a:pt x="19382" y="4783"/>
                  </a:lnTo>
                  <a:lnTo>
                    <a:pt x="18753" y="3651"/>
                  </a:lnTo>
                  <a:lnTo>
                    <a:pt x="18123" y="2518"/>
                  </a:lnTo>
                  <a:lnTo>
                    <a:pt x="17368" y="1637"/>
                  </a:lnTo>
                  <a:lnTo>
                    <a:pt x="16613" y="756"/>
                  </a:lnTo>
                  <a:lnTo>
                    <a:pt x="15858" y="252"/>
                  </a:lnTo>
                  <a:lnTo>
                    <a:pt x="1548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6119;p63">
              <a:extLst>
                <a:ext uri="{FF2B5EF4-FFF2-40B4-BE49-F238E27FC236}">
                  <a16:creationId xmlns:a16="http://schemas.microsoft.com/office/drawing/2014/main" id="{E67449AF-945C-4F41-BAD0-583F2823CDDC}"/>
                </a:ext>
              </a:extLst>
            </p:cNvPr>
            <p:cNvSpPr/>
            <p:nvPr/>
          </p:nvSpPr>
          <p:spPr>
            <a:xfrm>
              <a:off x="3594735" y="1211431"/>
              <a:ext cx="43638" cy="105339"/>
            </a:xfrm>
            <a:custGeom>
              <a:avLst/>
              <a:gdLst/>
              <a:ahLst/>
              <a:cxnLst/>
              <a:rect l="l" t="t" r="r" b="b"/>
              <a:pathLst>
                <a:path w="3022" h="7300" extrusionOk="0">
                  <a:moveTo>
                    <a:pt x="1" y="0"/>
                  </a:moveTo>
                  <a:lnTo>
                    <a:pt x="1" y="126"/>
                  </a:lnTo>
                  <a:lnTo>
                    <a:pt x="756" y="1888"/>
                  </a:lnTo>
                  <a:lnTo>
                    <a:pt x="1511" y="3650"/>
                  </a:lnTo>
                  <a:lnTo>
                    <a:pt x="2266" y="5538"/>
                  </a:lnTo>
                  <a:lnTo>
                    <a:pt x="3021" y="7300"/>
                  </a:lnTo>
                  <a:lnTo>
                    <a:pt x="1763" y="3524"/>
                  </a:lnTo>
                  <a:lnTo>
                    <a:pt x="1007" y="1762"/>
                  </a:lnTo>
                  <a:lnTo>
                    <a:pt x="126" y="126"/>
                  </a:lnTo>
                  <a:lnTo>
                    <a:pt x="1" y="0"/>
                  </a:lnTo>
                  <a:close/>
                  <a:moveTo>
                    <a:pt x="3021" y="7300"/>
                  </a:moveTo>
                  <a:lnTo>
                    <a:pt x="3021" y="7300"/>
                  </a:lnTo>
                  <a:lnTo>
                    <a:pt x="3021" y="730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6120;p63">
              <a:extLst>
                <a:ext uri="{FF2B5EF4-FFF2-40B4-BE49-F238E27FC236}">
                  <a16:creationId xmlns:a16="http://schemas.microsoft.com/office/drawing/2014/main" id="{013FFAC8-5AB9-48CE-A859-97905CE4186D}"/>
                </a:ext>
              </a:extLst>
            </p:cNvPr>
            <p:cNvSpPr/>
            <p:nvPr/>
          </p:nvSpPr>
          <p:spPr>
            <a:xfrm>
              <a:off x="3531127" y="1233221"/>
              <a:ext cx="30916" cy="107172"/>
            </a:xfrm>
            <a:custGeom>
              <a:avLst/>
              <a:gdLst/>
              <a:ahLst/>
              <a:cxnLst/>
              <a:rect l="l" t="t" r="r" b="b"/>
              <a:pathLst>
                <a:path w="2141" h="7427" extrusionOk="0">
                  <a:moveTo>
                    <a:pt x="126" y="1"/>
                  </a:moveTo>
                  <a:lnTo>
                    <a:pt x="1" y="126"/>
                  </a:lnTo>
                  <a:lnTo>
                    <a:pt x="252" y="1007"/>
                  </a:lnTo>
                  <a:lnTo>
                    <a:pt x="504" y="1888"/>
                  </a:lnTo>
                  <a:lnTo>
                    <a:pt x="1007" y="3650"/>
                  </a:lnTo>
                  <a:lnTo>
                    <a:pt x="2014" y="7300"/>
                  </a:lnTo>
                  <a:lnTo>
                    <a:pt x="2014" y="7426"/>
                  </a:lnTo>
                  <a:lnTo>
                    <a:pt x="2140" y="7300"/>
                  </a:lnTo>
                  <a:lnTo>
                    <a:pt x="1259" y="3650"/>
                  </a:lnTo>
                  <a:lnTo>
                    <a:pt x="756" y="1763"/>
                  </a:lnTo>
                  <a:lnTo>
                    <a:pt x="504" y="88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6121;p63">
              <a:extLst>
                <a:ext uri="{FF2B5EF4-FFF2-40B4-BE49-F238E27FC236}">
                  <a16:creationId xmlns:a16="http://schemas.microsoft.com/office/drawing/2014/main" id="{6F3751F0-E8E7-4FEE-BF6B-68ACD4FFF220}"/>
                </a:ext>
              </a:extLst>
            </p:cNvPr>
            <p:cNvSpPr/>
            <p:nvPr/>
          </p:nvSpPr>
          <p:spPr>
            <a:xfrm>
              <a:off x="3460255" y="1262283"/>
              <a:ext cx="25458" cy="96263"/>
            </a:xfrm>
            <a:custGeom>
              <a:avLst/>
              <a:gdLst/>
              <a:ahLst/>
              <a:cxnLst/>
              <a:rect l="l" t="t" r="r" b="b"/>
              <a:pathLst>
                <a:path w="1763" h="6671" extrusionOk="0">
                  <a:moveTo>
                    <a:pt x="0" y="0"/>
                  </a:moveTo>
                  <a:lnTo>
                    <a:pt x="126" y="755"/>
                  </a:lnTo>
                  <a:lnTo>
                    <a:pt x="252" y="1511"/>
                  </a:lnTo>
                  <a:lnTo>
                    <a:pt x="755" y="3273"/>
                  </a:lnTo>
                  <a:lnTo>
                    <a:pt x="1636" y="6671"/>
                  </a:lnTo>
                  <a:lnTo>
                    <a:pt x="1762" y="6671"/>
                  </a:lnTo>
                  <a:lnTo>
                    <a:pt x="881" y="3273"/>
                  </a:lnTo>
                  <a:lnTo>
                    <a:pt x="504" y="1636"/>
                  </a:lnTo>
                  <a:lnTo>
                    <a:pt x="378" y="755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6122;p63">
              <a:extLst>
                <a:ext uri="{FF2B5EF4-FFF2-40B4-BE49-F238E27FC236}">
                  <a16:creationId xmlns:a16="http://schemas.microsoft.com/office/drawing/2014/main" id="{D9CDD778-EF99-486B-9537-9223AD34030F}"/>
                </a:ext>
              </a:extLst>
            </p:cNvPr>
            <p:cNvSpPr/>
            <p:nvPr/>
          </p:nvSpPr>
          <p:spPr>
            <a:xfrm>
              <a:off x="3169477" y="1373062"/>
              <a:ext cx="545211" cy="490360"/>
            </a:xfrm>
            <a:custGeom>
              <a:avLst/>
              <a:gdLst/>
              <a:ahLst/>
              <a:cxnLst/>
              <a:rect l="l" t="t" r="r" b="b"/>
              <a:pathLst>
                <a:path w="37757" h="33982" extrusionOk="0">
                  <a:moveTo>
                    <a:pt x="2140" y="0"/>
                  </a:moveTo>
                  <a:lnTo>
                    <a:pt x="1385" y="126"/>
                  </a:lnTo>
                  <a:lnTo>
                    <a:pt x="881" y="504"/>
                  </a:lnTo>
                  <a:lnTo>
                    <a:pt x="378" y="881"/>
                  </a:lnTo>
                  <a:lnTo>
                    <a:pt x="126" y="1511"/>
                  </a:lnTo>
                  <a:lnTo>
                    <a:pt x="0" y="2266"/>
                  </a:lnTo>
                  <a:lnTo>
                    <a:pt x="0" y="3147"/>
                  </a:lnTo>
                  <a:lnTo>
                    <a:pt x="378" y="4280"/>
                  </a:lnTo>
                  <a:lnTo>
                    <a:pt x="756" y="5538"/>
                  </a:lnTo>
                  <a:lnTo>
                    <a:pt x="1511" y="692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1968" y="33856"/>
                  </a:lnTo>
                  <a:lnTo>
                    <a:pt x="32597" y="33604"/>
                  </a:lnTo>
                  <a:lnTo>
                    <a:pt x="33226" y="33352"/>
                  </a:lnTo>
                  <a:lnTo>
                    <a:pt x="33855" y="32849"/>
                  </a:lnTo>
                  <a:lnTo>
                    <a:pt x="34359" y="32220"/>
                  </a:lnTo>
                  <a:lnTo>
                    <a:pt x="34862" y="31590"/>
                  </a:lnTo>
                  <a:lnTo>
                    <a:pt x="35240" y="30709"/>
                  </a:lnTo>
                  <a:lnTo>
                    <a:pt x="35617" y="29828"/>
                  </a:lnTo>
                  <a:lnTo>
                    <a:pt x="36247" y="27940"/>
                  </a:lnTo>
                  <a:lnTo>
                    <a:pt x="36876" y="25675"/>
                  </a:lnTo>
                  <a:lnTo>
                    <a:pt x="37254" y="23284"/>
                  </a:lnTo>
                  <a:lnTo>
                    <a:pt x="37505" y="20893"/>
                  </a:lnTo>
                  <a:lnTo>
                    <a:pt x="37631" y="18501"/>
                  </a:lnTo>
                  <a:lnTo>
                    <a:pt x="37757" y="16110"/>
                  </a:lnTo>
                  <a:lnTo>
                    <a:pt x="37757" y="11957"/>
                  </a:lnTo>
                  <a:lnTo>
                    <a:pt x="37631" y="7804"/>
                  </a:lnTo>
                  <a:lnTo>
                    <a:pt x="20892" y="10824"/>
                  </a:lnTo>
                  <a:lnTo>
                    <a:pt x="21144" y="12208"/>
                  </a:lnTo>
                  <a:lnTo>
                    <a:pt x="15984" y="7804"/>
                  </a:lnTo>
                  <a:lnTo>
                    <a:pt x="12208" y="4783"/>
                  </a:lnTo>
                  <a:lnTo>
                    <a:pt x="10195" y="3399"/>
                  </a:lnTo>
                  <a:lnTo>
                    <a:pt x="8307" y="2140"/>
                  </a:lnTo>
                  <a:lnTo>
                    <a:pt x="7048" y="1385"/>
                  </a:lnTo>
                  <a:lnTo>
                    <a:pt x="5916" y="881"/>
                  </a:lnTo>
                  <a:lnTo>
                    <a:pt x="4909" y="504"/>
                  </a:lnTo>
                  <a:lnTo>
                    <a:pt x="3902" y="126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6123;p63">
              <a:extLst>
                <a:ext uri="{FF2B5EF4-FFF2-40B4-BE49-F238E27FC236}">
                  <a16:creationId xmlns:a16="http://schemas.microsoft.com/office/drawing/2014/main" id="{5EEBDCDD-1917-42F7-AF3D-47950165139E}"/>
                </a:ext>
              </a:extLst>
            </p:cNvPr>
            <p:cNvSpPr/>
            <p:nvPr/>
          </p:nvSpPr>
          <p:spPr>
            <a:xfrm>
              <a:off x="3465699" y="1474764"/>
              <a:ext cx="265349" cy="74473"/>
            </a:xfrm>
            <a:custGeom>
              <a:avLst/>
              <a:gdLst/>
              <a:ahLst/>
              <a:cxnLst/>
              <a:rect l="l" t="t" r="r" b="b"/>
              <a:pathLst>
                <a:path w="18376" h="5161" extrusionOk="0">
                  <a:moveTo>
                    <a:pt x="17872" y="0"/>
                  </a:moveTo>
                  <a:lnTo>
                    <a:pt x="1" y="3273"/>
                  </a:lnTo>
                  <a:lnTo>
                    <a:pt x="630" y="5160"/>
                  </a:lnTo>
                  <a:lnTo>
                    <a:pt x="18376" y="3524"/>
                  </a:lnTo>
                  <a:lnTo>
                    <a:pt x="1787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6124;p63">
              <a:extLst>
                <a:ext uri="{FF2B5EF4-FFF2-40B4-BE49-F238E27FC236}">
                  <a16:creationId xmlns:a16="http://schemas.microsoft.com/office/drawing/2014/main" id="{D8717971-D372-4792-8819-3B3E0521718A}"/>
                </a:ext>
              </a:extLst>
            </p:cNvPr>
            <p:cNvSpPr/>
            <p:nvPr/>
          </p:nvSpPr>
          <p:spPr>
            <a:xfrm>
              <a:off x="3169477" y="1373062"/>
              <a:ext cx="474340" cy="490360"/>
            </a:xfrm>
            <a:custGeom>
              <a:avLst/>
              <a:gdLst/>
              <a:ahLst/>
              <a:cxnLst/>
              <a:rect l="l" t="t" r="r" b="b"/>
              <a:pathLst>
                <a:path w="32849" h="33982" extrusionOk="0">
                  <a:moveTo>
                    <a:pt x="1888" y="0"/>
                  </a:moveTo>
                  <a:lnTo>
                    <a:pt x="1385" y="126"/>
                  </a:lnTo>
                  <a:lnTo>
                    <a:pt x="1007" y="378"/>
                  </a:lnTo>
                  <a:lnTo>
                    <a:pt x="630" y="630"/>
                  </a:lnTo>
                  <a:lnTo>
                    <a:pt x="378" y="881"/>
                  </a:lnTo>
                  <a:lnTo>
                    <a:pt x="126" y="1259"/>
                  </a:lnTo>
                  <a:lnTo>
                    <a:pt x="0" y="1762"/>
                  </a:lnTo>
                  <a:lnTo>
                    <a:pt x="0" y="2392"/>
                  </a:lnTo>
                  <a:lnTo>
                    <a:pt x="0" y="3021"/>
                  </a:lnTo>
                  <a:lnTo>
                    <a:pt x="126" y="3650"/>
                  </a:lnTo>
                  <a:lnTo>
                    <a:pt x="378" y="4531"/>
                  </a:lnTo>
                  <a:lnTo>
                    <a:pt x="1133" y="6293"/>
                  </a:lnTo>
                  <a:lnTo>
                    <a:pt x="2392" y="8559"/>
                  </a:lnTo>
                  <a:lnTo>
                    <a:pt x="3650" y="10321"/>
                  </a:lnTo>
                  <a:lnTo>
                    <a:pt x="5035" y="12208"/>
                  </a:lnTo>
                  <a:lnTo>
                    <a:pt x="6671" y="14222"/>
                  </a:lnTo>
                  <a:lnTo>
                    <a:pt x="8433" y="16362"/>
                  </a:lnTo>
                  <a:lnTo>
                    <a:pt x="10321" y="18501"/>
                  </a:lnTo>
                  <a:lnTo>
                    <a:pt x="12334" y="20515"/>
                  </a:lnTo>
                  <a:lnTo>
                    <a:pt x="14348" y="22655"/>
                  </a:lnTo>
                  <a:lnTo>
                    <a:pt x="16487" y="24668"/>
                  </a:lnTo>
                  <a:lnTo>
                    <a:pt x="18627" y="26556"/>
                  </a:lnTo>
                  <a:lnTo>
                    <a:pt x="20767" y="28318"/>
                  </a:lnTo>
                  <a:lnTo>
                    <a:pt x="22780" y="29828"/>
                  </a:lnTo>
                  <a:lnTo>
                    <a:pt x="24794" y="31213"/>
                  </a:lnTo>
                  <a:lnTo>
                    <a:pt x="26682" y="32345"/>
                  </a:lnTo>
                  <a:lnTo>
                    <a:pt x="28444" y="33226"/>
                  </a:lnTo>
                  <a:lnTo>
                    <a:pt x="29954" y="33730"/>
                  </a:lnTo>
                  <a:lnTo>
                    <a:pt x="30583" y="33856"/>
                  </a:lnTo>
                  <a:lnTo>
                    <a:pt x="31213" y="33982"/>
                  </a:lnTo>
                  <a:lnTo>
                    <a:pt x="32094" y="33856"/>
                  </a:lnTo>
                  <a:lnTo>
                    <a:pt x="32849" y="33478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6125;p63">
              <a:extLst>
                <a:ext uri="{FF2B5EF4-FFF2-40B4-BE49-F238E27FC236}">
                  <a16:creationId xmlns:a16="http://schemas.microsoft.com/office/drawing/2014/main" id="{C6DF42E2-47D9-4C49-9C03-EFCA3CDE094E}"/>
                </a:ext>
              </a:extLst>
            </p:cNvPr>
            <p:cNvSpPr/>
            <p:nvPr/>
          </p:nvSpPr>
          <p:spPr>
            <a:xfrm>
              <a:off x="3474796" y="1549223"/>
              <a:ext cx="49082" cy="183434"/>
            </a:xfrm>
            <a:custGeom>
              <a:avLst/>
              <a:gdLst/>
              <a:ahLst/>
              <a:cxnLst/>
              <a:rect l="l" t="t" r="r" b="b"/>
              <a:pathLst>
                <a:path w="3399" h="12712" extrusionOk="0">
                  <a:moveTo>
                    <a:pt x="0" y="0"/>
                  </a:moveTo>
                  <a:lnTo>
                    <a:pt x="252" y="1637"/>
                  </a:lnTo>
                  <a:lnTo>
                    <a:pt x="504" y="3273"/>
                  </a:lnTo>
                  <a:lnTo>
                    <a:pt x="755" y="4909"/>
                  </a:lnTo>
                  <a:lnTo>
                    <a:pt x="1133" y="6545"/>
                  </a:lnTo>
                  <a:lnTo>
                    <a:pt x="1510" y="8055"/>
                  </a:lnTo>
                  <a:lnTo>
                    <a:pt x="2014" y="9691"/>
                  </a:lnTo>
                  <a:lnTo>
                    <a:pt x="2643" y="11202"/>
                  </a:lnTo>
                  <a:lnTo>
                    <a:pt x="3398" y="12712"/>
                  </a:lnTo>
                  <a:lnTo>
                    <a:pt x="2895" y="11076"/>
                  </a:lnTo>
                  <a:lnTo>
                    <a:pt x="2391" y="9566"/>
                  </a:lnTo>
                  <a:lnTo>
                    <a:pt x="1636" y="6293"/>
                  </a:lnTo>
                  <a:lnTo>
                    <a:pt x="755" y="3147"/>
                  </a:lnTo>
                  <a:lnTo>
                    <a:pt x="378" y="1511"/>
                  </a:lnTo>
                  <a:lnTo>
                    <a:pt x="0" y="0"/>
                  </a:lnTo>
                  <a:close/>
                  <a:moveTo>
                    <a:pt x="3398" y="12712"/>
                  </a:moveTo>
                  <a:lnTo>
                    <a:pt x="3398" y="12712"/>
                  </a:lnTo>
                  <a:lnTo>
                    <a:pt x="3398" y="1271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6126;p63">
              <a:extLst>
                <a:ext uri="{FF2B5EF4-FFF2-40B4-BE49-F238E27FC236}">
                  <a16:creationId xmlns:a16="http://schemas.microsoft.com/office/drawing/2014/main" id="{A543572F-92B3-45B1-8963-6218C9E24C55}"/>
                </a:ext>
              </a:extLst>
            </p:cNvPr>
            <p:cNvSpPr/>
            <p:nvPr/>
          </p:nvSpPr>
          <p:spPr>
            <a:xfrm>
              <a:off x="3483879" y="1525616"/>
              <a:ext cx="225365" cy="27258"/>
            </a:xfrm>
            <a:custGeom>
              <a:avLst/>
              <a:gdLst/>
              <a:ahLst/>
              <a:cxnLst/>
              <a:rect l="l" t="t" r="r" b="b"/>
              <a:pathLst>
                <a:path w="15607" h="1889" extrusionOk="0">
                  <a:moveTo>
                    <a:pt x="15606" y="0"/>
                  </a:moveTo>
                  <a:lnTo>
                    <a:pt x="11705" y="378"/>
                  </a:lnTo>
                  <a:lnTo>
                    <a:pt x="7803" y="755"/>
                  </a:lnTo>
                  <a:lnTo>
                    <a:pt x="3902" y="1259"/>
                  </a:lnTo>
                  <a:lnTo>
                    <a:pt x="0" y="1762"/>
                  </a:lnTo>
                  <a:lnTo>
                    <a:pt x="0" y="1888"/>
                  </a:lnTo>
                  <a:lnTo>
                    <a:pt x="4028" y="1511"/>
                  </a:lnTo>
                  <a:lnTo>
                    <a:pt x="7929" y="1133"/>
                  </a:lnTo>
                  <a:lnTo>
                    <a:pt x="11705" y="630"/>
                  </a:lnTo>
                  <a:lnTo>
                    <a:pt x="156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6127;p63">
              <a:extLst>
                <a:ext uri="{FF2B5EF4-FFF2-40B4-BE49-F238E27FC236}">
                  <a16:creationId xmlns:a16="http://schemas.microsoft.com/office/drawing/2014/main" id="{44175760-59B0-489C-B0F1-4E7E95D2F53A}"/>
                </a:ext>
              </a:extLst>
            </p:cNvPr>
            <p:cNvSpPr/>
            <p:nvPr/>
          </p:nvSpPr>
          <p:spPr>
            <a:xfrm>
              <a:off x="2915044" y="1363985"/>
              <a:ext cx="537948" cy="720995"/>
            </a:xfrm>
            <a:custGeom>
              <a:avLst/>
              <a:gdLst/>
              <a:ahLst/>
              <a:cxnLst/>
              <a:rect l="l" t="t" r="r" b="b"/>
              <a:pathLst>
                <a:path w="37254" h="49965" extrusionOk="0">
                  <a:moveTo>
                    <a:pt x="16865" y="0"/>
                  </a:moveTo>
                  <a:lnTo>
                    <a:pt x="15481" y="378"/>
                  </a:lnTo>
                  <a:lnTo>
                    <a:pt x="14096" y="1007"/>
                  </a:lnTo>
                  <a:lnTo>
                    <a:pt x="12838" y="1636"/>
                  </a:lnTo>
                  <a:lnTo>
                    <a:pt x="11705" y="2391"/>
                  </a:lnTo>
                  <a:lnTo>
                    <a:pt x="10950" y="3147"/>
                  </a:lnTo>
                  <a:lnTo>
                    <a:pt x="9692" y="4783"/>
                  </a:lnTo>
                  <a:lnTo>
                    <a:pt x="8559" y="6545"/>
                  </a:lnTo>
                  <a:lnTo>
                    <a:pt x="7552" y="8558"/>
                  </a:lnTo>
                  <a:lnTo>
                    <a:pt x="6545" y="10824"/>
                  </a:lnTo>
                  <a:lnTo>
                    <a:pt x="5790" y="13341"/>
                  </a:lnTo>
                  <a:lnTo>
                    <a:pt x="5035" y="15984"/>
                  </a:lnTo>
                  <a:lnTo>
                    <a:pt x="4280" y="18879"/>
                  </a:lnTo>
                  <a:lnTo>
                    <a:pt x="3650" y="21773"/>
                  </a:lnTo>
                  <a:lnTo>
                    <a:pt x="2644" y="28192"/>
                  </a:lnTo>
                  <a:lnTo>
                    <a:pt x="1637" y="35114"/>
                  </a:lnTo>
                  <a:lnTo>
                    <a:pt x="1" y="49965"/>
                  </a:lnTo>
                  <a:lnTo>
                    <a:pt x="1" y="49965"/>
                  </a:lnTo>
                  <a:lnTo>
                    <a:pt x="24794" y="47951"/>
                  </a:lnTo>
                  <a:lnTo>
                    <a:pt x="27311" y="42665"/>
                  </a:lnTo>
                  <a:lnTo>
                    <a:pt x="29577" y="47574"/>
                  </a:lnTo>
                  <a:lnTo>
                    <a:pt x="37254" y="47070"/>
                  </a:lnTo>
                  <a:lnTo>
                    <a:pt x="35114" y="39771"/>
                  </a:lnTo>
                  <a:lnTo>
                    <a:pt x="33478" y="29199"/>
                  </a:lnTo>
                  <a:lnTo>
                    <a:pt x="33982" y="28192"/>
                  </a:lnTo>
                  <a:lnTo>
                    <a:pt x="34485" y="27059"/>
                  </a:lnTo>
                  <a:lnTo>
                    <a:pt x="34863" y="25675"/>
                  </a:lnTo>
                  <a:lnTo>
                    <a:pt x="35240" y="24039"/>
                  </a:lnTo>
                  <a:lnTo>
                    <a:pt x="35492" y="22403"/>
                  </a:lnTo>
                  <a:lnTo>
                    <a:pt x="35366" y="21522"/>
                  </a:lnTo>
                  <a:lnTo>
                    <a:pt x="35366" y="20641"/>
                  </a:lnTo>
                  <a:lnTo>
                    <a:pt x="35114" y="19760"/>
                  </a:lnTo>
                  <a:lnTo>
                    <a:pt x="34737" y="19004"/>
                  </a:lnTo>
                  <a:lnTo>
                    <a:pt x="34107" y="17746"/>
                  </a:lnTo>
                  <a:lnTo>
                    <a:pt x="32723" y="15606"/>
                  </a:lnTo>
                  <a:lnTo>
                    <a:pt x="30961" y="13089"/>
                  </a:lnTo>
                  <a:lnTo>
                    <a:pt x="28947" y="10195"/>
                  </a:lnTo>
                  <a:lnTo>
                    <a:pt x="26808" y="7300"/>
                  </a:lnTo>
                  <a:lnTo>
                    <a:pt x="24794" y="4531"/>
                  </a:lnTo>
                  <a:lnTo>
                    <a:pt x="22780" y="2391"/>
                  </a:lnTo>
                  <a:lnTo>
                    <a:pt x="21899" y="1510"/>
                  </a:lnTo>
                  <a:lnTo>
                    <a:pt x="21144" y="1007"/>
                  </a:lnTo>
                  <a:lnTo>
                    <a:pt x="20515" y="504"/>
                  </a:lnTo>
                  <a:lnTo>
                    <a:pt x="19886" y="252"/>
                  </a:lnTo>
                  <a:lnTo>
                    <a:pt x="19131" y="126"/>
                  </a:lnTo>
                  <a:lnTo>
                    <a:pt x="1837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6128;p63">
              <a:extLst>
                <a:ext uri="{FF2B5EF4-FFF2-40B4-BE49-F238E27FC236}">
                  <a16:creationId xmlns:a16="http://schemas.microsoft.com/office/drawing/2014/main" id="{DAB6F274-E718-4E22-AF24-C22A906142FC}"/>
                </a:ext>
              </a:extLst>
            </p:cNvPr>
            <p:cNvSpPr/>
            <p:nvPr/>
          </p:nvSpPr>
          <p:spPr>
            <a:xfrm>
              <a:off x="3354843" y="1540147"/>
              <a:ext cx="74525" cy="197965"/>
            </a:xfrm>
            <a:custGeom>
              <a:avLst/>
              <a:gdLst/>
              <a:ahLst/>
              <a:cxnLst/>
              <a:rect l="l" t="t" r="r" b="b"/>
              <a:pathLst>
                <a:path w="5161" h="13719" extrusionOk="0">
                  <a:moveTo>
                    <a:pt x="1" y="0"/>
                  </a:moveTo>
                  <a:lnTo>
                    <a:pt x="1" y="126"/>
                  </a:lnTo>
                  <a:lnTo>
                    <a:pt x="882" y="1385"/>
                  </a:lnTo>
                  <a:lnTo>
                    <a:pt x="2014" y="3147"/>
                  </a:lnTo>
                  <a:lnTo>
                    <a:pt x="3902" y="6419"/>
                  </a:lnTo>
                  <a:lnTo>
                    <a:pt x="4280" y="7174"/>
                  </a:lnTo>
                  <a:lnTo>
                    <a:pt x="4531" y="8055"/>
                  </a:lnTo>
                  <a:lnTo>
                    <a:pt x="4657" y="8936"/>
                  </a:lnTo>
                  <a:lnTo>
                    <a:pt x="4783" y="9817"/>
                  </a:lnTo>
                  <a:lnTo>
                    <a:pt x="4657" y="11705"/>
                  </a:lnTo>
                  <a:lnTo>
                    <a:pt x="4280" y="13593"/>
                  </a:lnTo>
                  <a:lnTo>
                    <a:pt x="4280" y="13718"/>
                  </a:lnTo>
                  <a:lnTo>
                    <a:pt x="4406" y="13718"/>
                  </a:lnTo>
                  <a:lnTo>
                    <a:pt x="4909" y="12334"/>
                  </a:lnTo>
                  <a:lnTo>
                    <a:pt x="5035" y="10824"/>
                  </a:lnTo>
                  <a:lnTo>
                    <a:pt x="5161" y="9439"/>
                  </a:lnTo>
                  <a:lnTo>
                    <a:pt x="4909" y="8055"/>
                  </a:lnTo>
                  <a:lnTo>
                    <a:pt x="4406" y="6671"/>
                  </a:lnTo>
                  <a:lnTo>
                    <a:pt x="3776" y="5538"/>
                  </a:lnTo>
                  <a:lnTo>
                    <a:pt x="2644" y="3902"/>
                  </a:lnTo>
                  <a:lnTo>
                    <a:pt x="2266" y="2895"/>
                  </a:lnTo>
                  <a:lnTo>
                    <a:pt x="1511" y="1385"/>
                  </a:lnTo>
                  <a:lnTo>
                    <a:pt x="1385" y="1385"/>
                  </a:lnTo>
                  <a:lnTo>
                    <a:pt x="1385" y="1510"/>
                  </a:lnTo>
                  <a:lnTo>
                    <a:pt x="2014" y="2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6129;p63">
              <a:extLst>
                <a:ext uri="{FF2B5EF4-FFF2-40B4-BE49-F238E27FC236}">
                  <a16:creationId xmlns:a16="http://schemas.microsoft.com/office/drawing/2014/main" id="{77D5B9C4-A42D-4B41-B764-8662A56B1794}"/>
                </a:ext>
              </a:extLst>
            </p:cNvPr>
            <p:cNvSpPr/>
            <p:nvPr/>
          </p:nvSpPr>
          <p:spPr>
            <a:xfrm>
              <a:off x="2675153" y="1383956"/>
              <a:ext cx="456174" cy="635656"/>
            </a:xfrm>
            <a:custGeom>
              <a:avLst/>
              <a:gdLst/>
              <a:ahLst/>
              <a:cxnLst/>
              <a:rect l="l" t="t" r="r" b="b"/>
              <a:pathLst>
                <a:path w="31591" h="44051" extrusionOk="0">
                  <a:moveTo>
                    <a:pt x="29703" y="1"/>
                  </a:moveTo>
                  <a:lnTo>
                    <a:pt x="28444" y="252"/>
                  </a:lnTo>
                  <a:lnTo>
                    <a:pt x="27563" y="756"/>
                  </a:lnTo>
                  <a:lnTo>
                    <a:pt x="26179" y="1511"/>
                  </a:lnTo>
                  <a:lnTo>
                    <a:pt x="22655" y="3650"/>
                  </a:lnTo>
                  <a:lnTo>
                    <a:pt x="18124" y="6671"/>
                  </a:lnTo>
                  <a:lnTo>
                    <a:pt x="13341" y="10069"/>
                  </a:lnTo>
                  <a:lnTo>
                    <a:pt x="10950" y="11957"/>
                  </a:lnTo>
                  <a:lnTo>
                    <a:pt x="8559" y="13845"/>
                  </a:lnTo>
                  <a:lnTo>
                    <a:pt x="6419" y="15607"/>
                  </a:lnTo>
                  <a:lnTo>
                    <a:pt x="4532" y="17369"/>
                  </a:lnTo>
                  <a:lnTo>
                    <a:pt x="2770" y="19131"/>
                  </a:lnTo>
                  <a:lnTo>
                    <a:pt x="1511" y="20767"/>
                  </a:lnTo>
                  <a:lnTo>
                    <a:pt x="504" y="22151"/>
                  </a:lnTo>
                  <a:lnTo>
                    <a:pt x="252" y="22781"/>
                  </a:lnTo>
                  <a:lnTo>
                    <a:pt x="127" y="23410"/>
                  </a:lnTo>
                  <a:lnTo>
                    <a:pt x="1" y="23913"/>
                  </a:lnTo>
                  <a:lnTo>
                    <a:pt x="1" y="24542"/>
                  </a:lnTo>
                  <a:lnTo>
                    <a:pt x="252" y="25927"/>
                  </a:lnTo>
                  <a:lnTo>
                    <a:pt x="756" y="27437"/>
                  </a:lnTo>
                  <a:lnTo>
                    <a:pt x="1385" y="28947"/>
                  </a:lnTo>
                  <a:lnTo>
                    <a:pt x="2266" y="30458"/>
                  </a:lnTo>
                  <a:lnTo>
                    <a:pt x="3147" y="32094"/>
                  </a:lnTo>
                  <a:lnTo>
                    <a:pt x="4280" y="33730"/>
                  </a:lnTo>
                  <a:lnTo>
                    <a:pt x="5538" y="35240"/>
                  </a:lnTo>
                  <a:lnTo>
                    <a:pt x="7930" y="38261"/>
                  </a:lnTo>
                  <a:lnTo>
                    <a:pt x="10321" y="40904"/>
                  </a:lnTo>
                  <a:lnTo>
                    <a:pt x="12209" y="42917"/>
                  </a:lnTo>
                  <a:lnTo>
                    <a:pt x="13593" y="44050"/>
                  </a:lnTo>
                  <a:lnTo>
                    <a:pt x="13971" y="44050"/>
                  </a:lnTo>
                  <a:lnTo>
                    <a:pt x="14474" y="43798"/>
                  </a:lnTo>
                  <a:lnTo>
                    <a:pt x="14852" y="43295"/>
                  </a:lnTo>
                  <a:lnTo>
                    <a:pt x="15355" y="42540"/>
                  </a:lnTo>
                  <a:lnTo>
                    <a:pt x="16362" y="40274"/>
                  </a:lnTo>
                  <a:lnTo>
                    <a:pt x="17243" y="37632"/>
                  </a:lnTo>
                  <a:lnTo>
                    <a:pt x="18124" y="34863"/>
                  </a:lnTo>
                  <a:lnTo>
                    <a:pt x="18879" y="32094"/>
                  </a:lnTo>
                  <a:lnTo>
                    <a:pt x="19257" y="29954"/>
                  </a:lnTo>
                  <a:lnTo>
                    <a:pt x="19508" y="28570"/>
                  </a:lnTo>
                  <a:lnTo>
                    <a:pt x="19382" y="28318"/>
                  </a:lnTo>
                  <a:lnTo>
                    <a:pt x="19005" y="27815"/>
                  </a:lnTo>
                  <a:lnTo>
                    <a:pt x="17872" y="26556"/>
                  </a:lnTo>
                  <a:lnTo>
                    <a:pt x="17369" y="25801"/>
                  </a:lnTo>
                  <a:lnTo>
                    <a:pt x="16865" y="25172"/>
                  </a:lnTo>
                  <a:lnTo>
                    <a:pt x="16614" y="24417"/>
                  </a:lnTo>
                  <a:lnTo>
                    <a:pt x="16488" y="24165"/>
                  </a:lnTo>
                  <a:lnTo>
                    <a:pt x="16614" y="23913"/>
                  </a:lnTo>
                  <a:lnTo>
                    <a:pt x="17117" y="22906"/>
                  </a:lnTo>
                  <a:lnTo>
                    <a:pt x="18502" y="20893"/>
                  </a:lnTo>
                  <a:lnTo>
                    <a:pt x="22655" y="15355"/>
                  </a:lnTo>
                  <a:lnTo>
                    <a:pt x="27186" y="9440"/>
                  </a:lnTo>
                  <a:lnTo>
                    <a:pt x="29073" y="7049"/>
                  </a:lnTo>
                  <a:lnTo>
                    <a:pt x="30206" y="5287"/>
                  </a:lnTo>
                  <a:lnTo>
                    <a:pt x="30961" y="4028"/>
                  </a:lnTo>
                  <a:lnTo>
                    <a:pt x="31465" y="2895"/>
                  </a:lnTo>
                  <a:lnTo>
                    <a:pt x="31590" y="1763"/>
                  </a:lnTo>
                  <a:lnTo>
                    <a:pt x="31590" y="1007"/>
                  </a:lnTo>
                  <a:lnTo>
                    <a:pt x="31465" y="630"/>
                  </a:lnTo>
                  <a:lnTo>
                    <a:pt x="31339" y="378"/>
                  </a:lnTo>
                  <a:lnTo>
                    <a:pt x="30961" y="126"/>
                  </a:lnTo>
                  <a:lnTo>
                    <a:pt x="3070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6130;p63">
              <a:extLst>
                <a:ext uri="{FF2B5EF4-FFF2-40B4-BE49-F238E27FC236}">
                  <a16:creationId xmlns:a16="http://schemas.microsoft.com/office/drawing/2014/main" id="{2F85161E-E3CE-4E94-B628-F173B3B71F8E}"/>
                </a:ext>
              </a:extLst>
            </p:cNvPr>
            <p:cNvSpPr/>
            <p:nvPr/>
          </p:nvSpPr>
          <p:spPr>
            <a:xfrm>
              <a:off x="2673333" y="1380320"/>
              <a:ext cx="465257" cy="570274"/>
            </a:xfrm>
            <a:custGeom>
              <a:avLst/>
              <a:gdLst/>
              <a:ahLst/>
              <a:cxnLst/>
              <a:rect l="l" t="t" r="r" b="b"/>
              <a:pathLst>
                <a:path w="32220" h="39520" extrusionOk="0">
                  <a:moveTo>
                    <a:pt x="30332" y="1"/>
                  </a:moveTo>
                  <a:lnTo>
                    <a:pt x="29703" y="127"/>
                  </a:lnTo>
                  <a:lnTo>
                    <a:pt x="28822" y="378"/>
                  </a:lnTo>
                  <a:lnTo>
                    <a:pt x="27815" y="630"/>
                  </a:lnTo>
                  <a:lnTo>
                    <a:pt x="25298" y="1763"/>
                  </a:lnTo>
                  <a:lnTo>
                    <a:pt x="23913" y="2518"/>
                  </a:lnTo>
                  <a:lnTo>
                    <a:pt x="22277" y="3525"/>
                  </a:lnTo>
                  <a:lnTo>
                    <a:pt x="18502" y="5916"/>
                  </a:lnTo>
                  <a:lnTo>
                    <a:pt x="14474" y="8937"/>
                  </a:lnTo>
                  <a:lnTo>
                    <a:pt x="10447" y="12083"/>
                  </a:lnTo>
                  <a:lnTo>
                    <a:pt x="6671" y="15355"/>
                  </a:lnTo>
                  <a:lnTo>
                    <a:pt x="4909" y="16866"/>
                  </a:lnTo>
                  <a:lnTo>
                    <a:pt x="3399" y="18376"/>
                  </a:lnTo>
                  <a:lnTo>
                    <a:pt x="2140" y="19760"/>
                  </a:lnTo>
                  <a:lnTo>
                    <a:pt x="1134" y="21019"/>
                  </a:lnTo>
                  <a:lnTo>
                    <a:pt x="504" y="22152"/>
                  </a:lnTo>
                  <a:lnTo>
                    <a:pt x="127" y="23033"/>
                  </a:lnTo>
                  <a:lnTo>
                    <a:pt x="1" y="24291"/>
                  </a:lnTo>
                  <a:lnTo>
                    <a:pt x="127" y="25675"/>
                  </a:lnTo>
                  <a:lnTo>
                    <a:pt x="378" y="27060"/>
                  </a:lnTo>
                  <a:lnTo>
                    <a:pt x="882" y="28444"/>
                  </a:lnTo>
                  <a:lnTo>
                    <a:pt x="1511" y="29829"/>
                  </a:lnTo>
                  <a:lnTo>
                    <a:pt x="2140" y="31213"/>
                  </a:lnTo>
                  <a:lnTo>
                    <a:pt x="3777" y="33730"/>
                  </a:lnTo>
                  <a:lnTo>
                    <a:pt x="5413" y="36122"/>
                  </a:lnTo>
                  <a:lnTo>
                    <a:pt x="6797" y="37884"/>
                  </a:lnTo>
                  <a:lnTo>
                    <a:pt x="8307" y="39520"/>
                  </a:lnTo>
                  <a:lnTo>
                    <a:pt x="18753" y="27689"/>
                  </a:lnTo>
                  <a:lnTo>
                    <a:pt x="17872" y="26305"/>
                  </a:lnTo>
                  <a:lnTo>
                    <a:pt x="17117" y="25172"/>
                  </a:lnTo>
                  <a:lnTo>
                    <a:pt x="16866" y="24543"/>
                  </a:lnTo>
                  <a:lnTo>
                    <a:pt x="17243" y="23914"/>
                  </a:lnTo>
                  <a:lnTo>
                    <a:pt x="18502" y="22403"/>
                  </a:lnTo>
                  <a:lnTo>
                    <a:pt x="22151" y="17621"/>
                  </a:lnTo>
                  <a:lnTo>
                    <a:pt x="26556" y="11831"/>
                  </a:lnTo>
                  <a:lnTo>
                    <a:pt x="28570" y="8937"/>
                  </a:lnTo>
                  <a:lnTo>
                    <a:pt x="30206" y="6420"/>
                  </a:lnTo>
                  <a:lnTo>
                    <a:pt x="31465" y="4280"/>
                  </a:lnTo>
                  <a:lnTo>
                    <a:pt x="31842" y="3273"/>
                  </a:lnTo>
                  <a:lnTo>
                    <a:pt x="32094" y="2518"/>
                  </a:lnTo>
                  <a:lnTo>
                    <a:pt x="32220" y="1763"/>
                  </a:lnTo>
                  <a:lnTo>
                    <a:pt x="32220" y="1259"/>
                  </a:lnTo>
                  <a:lnTo>
                    <a:pt x="32094" y="756"/>
                  </a:lnTo>
                  <a:lnTo>
                    <a:pt x="31842" y="378"/>
                  </a:lnTo>
                  <a:lnTo>
                    <a:pt x="31465" y="127"/>
                  </a:lnTo>
                  <a:lnTo>
                    <a:pt x="3096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6131;p63">
              <a:extLst>
                <a:ext uri="{FF2B5EF4-FFF2-40B4-BE49-F238E27FC236}">
                  <a16:creationId xmlns:a16="http://schemas.microsoft.com/office/drawing/2014/main" id="{72ADCA63-ED51-4065-A59F-260E28CD62D2}"/>
                </a:ext>
              </a:extLst>
            </p:cNvPr>
            <p:cNvSpPr/>
            <p:nvPr/>
          </p:nvSpPr>
          <p:spPr>
            <a:xfrm>
              <a:off x="2769662" y="1765341"/>
              <a:ext cx="183561" cy="221573"/>
            </a:xfrm>
            <a:custGeom>
              <a:avLst/>
              <a:gdLst/>
              <a:ahLst/>
              <a:cxnLst/>
              <a:rect l="l" t="t" r="r" b="b"/>
              <a:pathLst>
                <a:path w="12712" h="15355" extrusionOk="0">
                  <a:moveTo>
                    <a:pt x="11579" y="0"/>
                  </a:moveTo>
                  <a:lnTo>
                    <a:pt x="0" y="12460"/>
                  </a:lnTo>
                  <a:lnTo>
                    <a:pt x="2769" y="15355"/>
                  </a:lnTo>
                  <a:lnTo>
                    <a:pt x="12712" y="1511"/>
                  </a:lnTo>
                  <a:lnTo>
                    <a:pt x="1157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6132;p63">
              <a:extLst>
                <a:ext uri="{FF2B5EF4-FFF2-40B4-BE49-F238E27FC236}">
                  <a16:creationId xmlns:a16="http://schemas.microsoft.com/office/drawing/2014/main" id="{10723966-857C-4E20-890A-E69A805668D3}"/>
                </a:ext>
              </a:extLst>
            </p:cNvPr>
            <p:cNvSpPr/>
            <p:nvPr/>
          </p:nvSpPr>
          <p:spPr>
            <a:xfrm>
              <a:off x="2782384" y="1770781"/>
              <a:ext cx="147216" cy="161659"/>
            </a:xfrm>
            <a:custGeom>
              <a:avLst/>
              <a:gdLst/>
              <a:ahLst/>
              <a:cxnLst/>
              <a:rect l="l" t="t" r="r" b="b"/>
              <a:pathLst>
                <a:path w="10195" h="11203" extrusionOk="0">
                  <a:moveTo>
                    <a:pt x="10195" y="1"/>
                  </a:moveTo>
                  <a:lnTo>
                    <a:pt x="8810" y="1259"/>
                  </a:lnTo>
                  <a:lnTo>
                    <a:pt x="7552" y="2644"/>
                  </a:lnTo>
                  <a:lnTo>
                    <a:pt x="4909" y="5413"/>
                  </a:lnTo>
                  <a:lnTo>
                    <a:pt x="2517" y="8307"/>
                  </a:lnTo>
                  <a:lnTo>
                    <a:pt x="0" y="11202"/>
                  </a:lnTo>
                  <a:lnTo>
                    <a:pt x="126" y="11202"/>
                  </a:lnTo>
                  <a:lnTo>
                    <a:pt x="2769" y="8433"/>
                  </a:lnTo>
                  <a:lnTo>
                    <a:pt x="5286" y="5664"/>
                  </a:lnTo>
                  <a:lnTo>
                    <a:pt x="7803" y="2896"/>
                  </a:lnTo>
                  <a:lnTo>
                    <a:pt x="9062" y="1511"/>
                  </a:lnTo>
                  <a:lnTo>
                    <a:pt x="101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6133;p63">
              <a:extLst>
                <a:ext uri="{FF2B5EF4-FFF2-40B4-BE49-F238E27FC236}">
                  <a16:creationId xmlns:a16="http://schemas.microsoft.com/office/drawing/2014/main" id="{3C670343-B7F5-416B-B279-4A0253F6AB37}"/>
                </a:ext>
              </a:extLst>
            </p:cNvPr>
            <p:cNvSpPr/>
            <p:nvPr/>
          </p:nvSpPr>
          <p:spPr>
            <a:xfrm>
              <a:off x="2971389" y="1549223"/>
              <a:ext cx="87246" cy="114430"/>
            </a:xfrm>
            <a:custGeom>
              <a:avLst/>
              <a:gdLst/>
              <a:ahLst/>
              <a:cxnLst/>
              <a:rect l="l" t="t" r="r" b="b"/>
              <a:pathLst>
                <a:path w="6042" h="7930" extrusionOk="0">
                  <a:moveTo>
                    <a:pt x="6041" y="0"/>
                  </a:moveTo>
                  <a:lnTo>
                    <a:pt x="2895" y="3902"/>
                  </a:lnTo>
                  <a:lnTo>
                    <a:pt x="0" y="7929"/>
                  </a:lnTo>
                  <a:lnTo>
                    <a:pt x="1762" y="5916"/>
                  </a:lnTo>
                  <a:lnTo>
                    <a:pt x="3398" y="3776"/>
                  </a:lnTo>
                  <a:lnTo>
                    <a:pt x="4153" y="3021"/>
                  </a:lnTo>
                  <a:lnTo>
                    <a:pt x="5412" y="1888"/>
                  </a:lnTo>
                  <a:lnTo>
                    <a:pt x="5286" y="1888"/>
                  </a:lnTo>
                  <a:lnTo>
                    <a:pt x="4028" y="2895"/>
                  </a:lnTo>
                  <a:lnTo>
                    <a:pt x="3902" y="3021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6134;p63">
              <a:extLst>
                <a:ext uri="{FF2B5EF4-FFF2-40B4-BE49-F238E27FC236}">
                  <a16:creationId xmlns:a16="http://schemas.microsoft.com/office/drawing/2014/main" id="{6FC87162-5145-487B-9F00-F666AACDC0C3}"/>
                </a:ext>
              </a:extLst>
            </p:cNvPr>
            <p:cNvSpPr/>
            <p:nvPr/>
          </p:nvSpPr>
          <p:spPr>
            <a:xfrm>
              <a:off x="2818730" y="1785312"/>
              <a:ext cx="276252" cy="316017"/>
            </a:xfrm>
            <a:custGeom>
              <a:avLst/>
              <a:gdLst/>
              <a:ahLst/>
              <a:cxnLst/>
              <a:rect l="l" t="t" r="r" b="b"/>
              <a:pathLst>
                <a:path w="19131" h="21900" extrusionOk="0">
                  <a:moveTo>
                    <a:pt x="9691" y="1"/>
                  </a:moveTo>
                  <a:lnTo>
                    <a:pt x="9314" y="630"/>
                  </a:lnTo>
                  <a:lnTo>
                    <a:pt x="8810" y="1385"/>
                  </a:lnTo>
                  <a:lnTo>
                    <a:pt x="8433" y="1763"/>
                  </a:lnTo>
                  <a:lnTo>
                    <a:pt x="7929" y="2014"/>
                  </a:lnTo>
                  <a:lnTo>
                    <a:pt x="5790" y="3021"/>
                  </a:lnTo>
                  <a:lnTo>
                    <a:pt x="5035" y="3651"/>
                  </a:lnTo>
                  <a:lnTo>
                    <a:pt x="4657" y="3902"/>
                  </a:lnTo>
                  <a:lnTo>
                    <a:pt x="4405" y="4280"/>
                  </a:lnTo>
                  <a:lnTo>
                    <a:pt x="4154" y="4909"/>
                  </a:lnTo>
                  <a:lnTo>
                    <a:pt x="4154" y="5664"/>
                  </a:lnTo>
                  <a:lnTo>
                    <a:pt x="4279" y="6294"/>
                  </a:lnTo>
                  <a:lnTo>
                    <a:pt x="4657" y="6923"/>
                  </a:lnTo>
                  <a:lnTo>
                    <a:pt x="4405" y="6923"/>
                  </a:lnTo>
                  <a:lnTo>
                    <a:pt x="3524" y="7175"/>
                  </a:lnTo>
                  <a:lnTo>
                    <a:pt x="3147" y="7426"/>
                  </a:lnTo>
                  <a:lnTo>
                    <a:pt x="2643" y="7678"/>
                  </a:lnTo>
                  <a:lnTo>
                    <a:pt x="2266" y="8181"/>
                  </a:lnTo>
                  <a:lnTo>
                    <a:pt x="2014" y="8685"/>
                  </a:lnTo>
                  <a:lnTo>
                    <a:pt x="1888" y="9062"/>
                  </a:lnTo>
                  <a:lnTo>
                    <a:pt x="2014" y="9440"/>
                  </a:lnTo>
                  <a:lnTo>
                    <a:pt x="2266" y="10069"/>
                  </a:lnTo>
                  <a:lnTo>
                    <a:pt x="2769" y="10824"/>
                  </a:lnTo>
                  <a:lnTo>
                    <a:pt x="2517" y="10824"/>
                  </a:lnTo>
                  <a:lnTo>
                    <a:pt x="1888" y="11076"/>
                  </a:lnTo>
                  <a:lnTo>
                    <a:pt x="1511" y="11328"/>
                  </a:lnTo>
                  <a:lnTo>
                    <a:pt x="1133" y="11579"/>
                  </a:lnTo>
                  <a:lnTo>
                    <a:pt x="881" y="12083"/>
                  </a:lnTo>
                  <a:lnTo>
                    <a:pt x="630" y="12586"/>
                  </a:lnTo>
                  <a:lnTo>
                    <a:pt x="630" y="12964"/>
                  </a:lnTo>
                  <a:lnTo>
                    <a:pt x="630" y="13467"/>
                  </a:lnTo>
                  <a:lnTo>
                    <a:pt x="881" y="14097"/>
                  </a:lnTo>
                  <a:lnTo>
                    <a:pt x="1259" y="14600"/>
                  </a:lnTo>
                  <a:lnTo>
                    <a:pt x="1511" y="14852"/>
                  </a:lnTo>
                  <a:lnTo>
                    <a:pt x="1259" y="14978"/>
                  </a:lnTo>
                  <a:lnTo>
                    <a:pt x="755" y="15481"/>
                  </a:lnTo>
                  <a:lnTo>
                    <a:pt x="126" y="16236"/>
                  </a:lnTo>
                  <a:lnTo>
                    <a:pt x="0" y="16614"/>
                  </a:lnTo>
                  <a:lnTo>
                    <a:pt x="0" y="17117"/>
                  </a:lnTo>
                  <a:lnTo>
                    <a:pt x="126" y="17621"/>
                  </a:lnTo>
                  <a:lnTo>
                    <a:pt x="378" y="18124"/>
                  </a:lnTo>
                  <a:lnTo>
                    <a:pt x="881" y="18753"/>
                  </a:lnTo>
                  <a:lnTo>
                    <a:pt x="1636" y="19257"/>
                  </a:lnTo>
                  <a:lnTo>
                    <a:pt x="2392" y="19760"/>
                  </a:lnTo>
                  <a:lnTo>
                    <a:pt x="3398" y="20264"/>
                  </a:lnTo>
                  <a:lnTo>
                    <a:pt x="5412" y="21145"/>
                  </a:lnTo>
                  <a:lnTo>
                    <a:pt x="6545" y="21522"/>
                  </a:lnTo>
                  <a:lnTo>
                    <a:pt x="7552" y="21774"/>
                  </a:lnTo>
                  <a:lnTo>
                    <a:pt x="8684" y="21900"/>
                  </a:lnTo>
                  <a:lnTo>
                    <a:pt x="10698" y="21900"/>
                  </a:lnTo>
                  <a:lnTo>
                    <a:pt x="11705" y="21648"/>
                  </a:lnTo>
                  <a:lnTo>
                    <a:pt x="12460" y="21270"/>
                  </a:lnTo>
                  <a:lnTo>
                    <a:pt x="13089" y="20893"/>
                  </a:lnTo>
                  <a:lnTo>
                    <a:pt x="13467" y="20389"/>
                  </a:lnTo>
                  <a:lnTo>
                    <a:pt x="13467" y="19886"/>
                  </a:lnTo>
                  <a:lnTo>
                    <a:pt x="13341" y="19508"/>
                  </a:lnTo>
                  <a:lnTo>
                    <a:pt x="13089" y="19131"/>
                  </a:lnTo>
                  <a:lnTo>
                    <a:pt x="12334" y="18753"/>
                  </a:lnTo>
                  <a:lnTo>
                    <a:pt x="11957" y="18502"/>
                  </a:lnTo>
                  <a:lnTo>
                    <a:pt x="12586" y="18627"/>
                  </a:lnTo>
                  <a:lnTo>
                    <a:pt x="14096" y="18502"/>
                  </a:lnTo>
                  <a:lnTo>
                    <a:pt x="14851" y="18250"/>
                  </a:lnTo>
                  <a:lnTo>
                    <a:pt x="15606" y="17998"/>
                  </a:lnTo>
                  <a:lnTo>
                    <a:pt x="16362" y="17495"/>
                  </a:lnTo>
                  <a:lnTo>
                    <a:pt x="16613" y="17243"/>
                  </a:lnTo>
                  <a:lnTo>
                    <a:pt x="16739" y="16865"/>
                  </a:lnTo>
                  <a:lnTo>
                    <a:pt x="16865" y="16488"/>
                  </a:lnTo>
                  <a:lnTo>
                    <a:pt x="16991" y="16236"/>
                  </a:lnTo>
                  <a:lnTo>
                    <a:pt x="16865" y="15607"/>
                  </a:lnTo>
                  <a:lnTo>
                    <a:pt x="16487" y="15103"/>
                  </a:lnTo>
                  <a:lnTo>
                    <a:pt x="15984" y="14726"/>
                  </a:lnTo>
                  <a:lnTo>
                    <a:pt x="15481" y="14348"/>
                  </a:lnTo>
                  <a:lnTo>
                    <a:pt x="14977" y="14097"/>
                  </a:lnTo>
                  <a:lnTo>
                    <a:pt x="14348" y="13971"/>
                  </a:lnTo>
                  <a:lnTo>
                    <a:pt x="15103" y="13971"/>
                  </a:lnTo>
                  <a:lnTo>
                    <a:pt x="16487" y="13845"/>
                  </a:lnTo>
                  <a:lnTo>
                    <a:pt x="17243" y="13593"/>
                  </a:lnTo>
                  <a:lnTo>
                    <a:pt x="17872" y="13216"/>
                  </a:lnTo>
                  <a:lnTo>
                    <a:pt x="18501" y="12712"/>
                  </a:lnTo>
                  <a:lnTo>
                    <a:pt x="18627" y="12460"/>
                  </a:lnTo>
                  <a:lnTo>
                    <a:pt x="18879" y="12083"/>
                  </a:lnTo>
                  <a:lnTo>
                    <a:pt x="18879" y="11705"/>
                  </a:lnTo>
                  <a:lnTo>
                    <a:pt x="19004" y="11328"/>
                  </a:lnTo>
                  <a:lnTo>
                    <a:pt x="18753" y="10698"/>
                  </a:lnTo>
                  <a:lnTo>
                    <a:pt x="18375" y="10195"/>
                  </a:lnTo>
                  <a:lnTo>
                    <a:pt x="17872" y="9943"/>
                  </a:lnTo>
                  <a:lnTo>
                    <a:pt x="17243" y="9692"/>
                  </a:lnTo>
                  <a:lnTo>
                    <a:pt x="16739" y="9440"/>
                  </a:lnTo>
                  <a:lnTo>
                    <a:pt x="16110" y="9440"/>
                  </a:lnTo>
                  <a:lnTo>
                    <a:pt x="16613" y="9188"/>
                  </a:lnTo>
                  <a:lnTo>
                    <a:pt x="17620" y="8811"/>
                  </a:lnTo>
                  <a:lnTo>
                    <a:pt x="18124" y="8433"/>
                  </a:lnTo>
                  <a:lnTo>
                    <a:pt x="18627" y="8056"/>
                  </a:lnTo>
                  <a:lnTo>
                    <a:pt x="19004" y="7552"/>
                  </a:lnTo>
                  <a:lnTo>
                    <a:pt x="19130" y="6923"/>
                  </a:lnTo>
                  <a:lnTo>
                    <a:pt x="19004" y="6419"/>
                  </a:lnTo>
                  <a:lnTo>
                    <a:pt x="18879" y="6042"/>
                  </a:lnTo>
                  <a:lnTo>
                    <a:pt x="18501" y="5664"/>
                  </a:lnTo>
                  <a:lnTo>
                    <a:pt x="17998" y="5413"/>
                  </a:lnTo>
                  <a:lnTo>
                    <a:pt x="17494" y="5161"/>
                  </a:lnTo>
                  <a:lnTo>
                    <a:pt x="16739" y="5035"/>
                  </a:lnTo>
                  <a:lnTo>
                    <a:pt x="15229" y="4783"/>
                  </a:lnTo>
                  <a:lnTo>
                    <a:pt x="12082" y="4406"/>
                  </a:lnTo>
                  <a:lnTo>
                    <a:pt x="10698" y="4154"/>
                  </a:lnTo>
                  <a:lnTo>
                    <a:pt x="10195" y="4028"/>
                  </a:lnTo>
                  <a:lnTo>
                    <a:pt x="9691" y="3776"/>
                  </a:lnTo>
                  <a:lnTo>
                    <a:pt x="9691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6135;p63">
              <a:extLst>
                <a:ext uri="{FF2B5EF4-FFF2-40B4-BE49-F238E27FC236}">
                  <a16:creationId xmlns:a16="http://schemas.microsoft.com/office/drawing/2014/main" id="{CFF6395E-058C-4E3B-8B52-821BECD91708}"/>
                </a:ext>
              </a:extLst>
            </p:cNvPr>
            <p:cNvSpPr/>
            <p:nvPr/>
          </p:nvSpPr>
          <p:spPr>
            <a:xfrm>
              <a:off x="2842353" y="2001430"/>
              <a:ext cx="152674" cy="52684"/>
            </a:xfrm>
            <a:custGeom>
              <a:avLst/>
              <a:gdLst/>
              <a:ahLst/>
              <a:cxnLst/>
              <a:rect l="l" t="t" r="r" b="b"/>
              <a:pathLst>
                <a:path w="10573" h="3651" extrusionOk="0">
                  <a:moveTo>
                    <a:pt x="0" y="1"/>
                  </a:moveTo>
                  <a:lnTo>
                    <a:pt x="0" y="126"/>
                  </a:lnTo>
                  <a:lnTo>
                    <a:pt x="1133" y="882"/>
                  </a:lnTo>
                  <a:lnTo>
                    <a:pt x="2392" y="1511"/>
                  </a:lnTo>
                  <a:lnTo>
                    <a:pt x="3650" y="2140"/>
                  </a:lnTo>
                  <a:lnTo>
                    <a:pt x="4909" y="2644"/>
                  </a:lnTo>
                  <a:lnTo>
                    <a:pt x="6293" y="3021"/>
                  </a:lnTo>
                  <a:lnTo>
                    <a:pt x="7678" y="3399"/>
                  </a:lnTo>
                  <a:lnTo>
                    <a:pt x="9062" y="3525"/>
                  </a:lnTo>
                  <a:lnTo>
                    <a:pt x="10572" y="3650"/>
                  </a:lnTo>
                  <a:lnTo>
                    <a:pt x="10572" y="3525"/>
                  </a:lnTo>
                  <a:lnTo>
                    <a:pt x="10572" y="3399"/>
                  </a:lnTo>
                  <a:lnTo>
                    <a:pt x="7803" y="2895"/>
                  </a:lnTo>
                  <a:lnTo>
                    <a:pt x="5161" y="2140"/>
                  </a:lnTo>
                  <a:lnTo>
                    <a:pt x="2518" y="1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6136;p63">
              <a:extLst>
                <a:ext uri="{FF2B5EF4-FFF2-40B4-BE49-F238E27FC236}">
                  <a16:creationId xmlns:a16="http://schemas.microsoft.com/office/drawing/2014/main" id="{4447C90D-7127-4FC2-BBCF-85D24673AB18}"/>
                </a:ext>
              </a:extLst>
            </p:cNvPr>
            <p:cNvSpPr/>
            <p:nvPr/>
          </p:nvSpPr>
          <p:spPr>
            <a:xfrm>
              <a:off x="2856894" y="1941503"/>
              <a:ext cx="172659" cy="49048"/>
            </a:xfrm>
            <a:custGeom>
              <a:avLst/>
              <a:gdLst/>
              <a:ahLst/>
              <a:cxnLst/>
              <a:rect l="l" t="t" r="r" b="b"/>
              <a:pathLst>
                <a:path w="11957" h="3399" extrusionOk="0">
                  <a:moveTo>
                    <a:pt x="126" y="0"/>
                  </a:moveTo>
                  <a:lnTo>
                    <a:pt x="0" y="126"/>
                  </a:lnTo>
                  <a:lnTo>
                    <a:pt x="1259" y="881"/>
                  </a:lnTo>
                  <a:lnTo>
                    <a:pt x="2517" y="1511"/>
                  </a:lnTo>
                  <a:lnTo>
                    <a:pt x="4028" y="2140"/>
                  </a:lnTo>
                  <a:lnTo>
                    <a:pt x="5412" y="2643"/>
                  </a:lnTo>
                  <a:lnTo>
                    <a:pt x="7048" y="3021"/>
                  </a:lnTo>
                  <a:lnTo>
                    <a:pt x="8558" y="3273"/>
                  </a:lnTo>
                  <a:lnTo>
                    <a:pt x="10195" y="3398"/>
                  </a:lnTo>
                  <a:lnTo>
                    <a:pt x="11831" y="3273"/>
                  </a:lnTo>
                  <a:lnTo>
                    <a:pt x="11957" y="3147"/>
                  </a:lnTo>
                  <a:lnTo>
                    <a:pt x="11831" y="3021"/>
                  </a:lnTo>
                  <a:lnTo>
                    <a:pt x="10698" y="3021"/>
                  </a:lnTo>
                  <a:lnTo>
                    <a:pt x="9314" y="2895"/>
                  </a:lnTo>
                  <a:lnTo>
                    <a:pt x="7677" y="2517"/>
                  </a:lnTo>
                  <a:lnTo>
                    <a:pt x="6041" y="2140"/>
                  </a:lnTo>
                  <a:lnTo>
                    <a:pt x="2769" y="1133"/>
                  </a:lnTo>
                  <a:lnTo>
                    <a:pt x="1385" y="63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6137;p63">
              <a:extLst>
                <a:ext uri="{FF2B5EF4-FFF2-40B4-BE49-F238E27FC236}">
                  <a16:creationId xmlns:a16="http://schemas.microsoft.com/office/drawing/2014/main" id="{514B0878-04BC-4B9D-87BF-1F9F247C7793}"/>
                </a:ext>
              </a:extLst>
            </p:cNvPr>
            <p:cNvSpPr/>
            <p:nvPr/>
          </p:nvSpPr>
          <p:spPr>
            <a:xfrm>
              <a:off x="2887782" y="1885197"/>
              <a:ext cx="169035" cy="41789"/>
            </a:xfrm>
            <a:custGeom>
              <a:avLst/>
              <a:gdLst/>
              <a:ahLst/>
              <a:cxnLst/>
              <a:rect l="l" t="t" r="r" b="b"/>
              <a:pathLst>
                <a:path w="11706" h="2896" extrusionOk="0">
                  <a:moveTo>
                    <a:pt x="1" y="1"/>
                  </a:moveTo>
                  <a:lnTo>
                    <a:pt x="1" y="127"/>
                  </a:lnTo>
                  <a:lnTo>
                    <a:pt x="630" y="630"/>
                  </a:lnTo>
                  <a:lnTo>
                    <a:pt x="1385" y="1008"/>
                  </a:lnTo>
                  <a:lnTo>
                    <a:pt x="2896" y="1637"/>
                  </a:lnTo>
                  <a:lnTo>
                    <a:pt x="4532" y="2266"/>
                  </a:lnTo>
                  <a:lnTo>
                    <a:pt x="6042" y="2644"/>
                  </a:lnTo>
                  <a:lnTo>
                    <a:pt x="7426" y="2896"/>
                  </a:lnTo>
                  <a:lnTo>
                    <a:pt x="8811" y="2896"/>
                  </a:lnTo>
                  <a:lnTo>
                    <a:pt x="10195" y="2770"/>
                  </a:lnTo>
                  <a:lnTo>
                    <a:pt x="11580" y="2518"/>
                  </a:lnTo>
                  <a:lnTo>
                    <a:pt x="11705" y="2392"/>
                  </a:lnTo>
                  <a:lnTo>
                    <a:pt x="8559" y="2392"/>
                  </a:lnTo>
                  <a:lnTo>
                    <a:pt x="7175" y="2140"/>
                  </a:lnTo>
                  <a:lnTo>
                    <a:pt x="5664" y="1889"/>
                  </a:lnTo>
                  <a:lnTo>
                    <a:pt x="4280" y="1511"/>
                  </a:lnTo>
                  <a:lnTo>
                    <a:pt x="289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6138;p63">
              <a:extLst>
                <a:ext uri="{FF2B5EF4-FFF2-40B4-BE49-F238E27FC236}">
                  <a16:creationId xmlns:a16="http://schemas.microsoft.com/office/drawing/2014/main" id="{746A762C-2DF3-42D3-A3EA-4E322EFDCED1}"/>
                </a:ext>
              </a:extLst>
            </p:cNvPr>
            <p:cNvSpPr/>
            <p:nvPr/>
          </p:nvSpPr>
          <p:spPr>
            <a:xfrm>
              <a:off x="2822368" y="1787131"/>
              <a:ext cx="134494" cy="212496"/>
            </a:xfrm>
            <a:custGeom>
              <a:avLst/>
              <a:gdLst/>
              <a:ahLst/>
              <a:cxnLst/>
              <a:rect l="l" t="t" r="r" b="b"/>
              <a:pathLst>
                <a:path w="9314" h="14726" extrusionOk="0">
                  <a:moveTo>
                    <a:pt x="9313" y="1"/>
                  </a:moveTo>
                  <a:lnTo>
                    <a:pt x="8936" y="630"/>
                  </a:lnTo>
                  <a:lnTo>
                    <a:pt x="8307" y="1259"/>
                  </a:lnTo>
                  <a:lnTo>
                    <a:pt x="7803" y="1511"/>
                  </a:lnTo>
                  <a:lnTo>
                    <a:pt x="7174" y="1888"/>
                  </a:lnTo>
                  <a:lnTo>
                    <a:pt x="5915" y="2266"/>
                  </a:lnTo>
                  <a:lnTo>
                    <a:pt x="4657" y="2895"/>
                  </a:lnTo>
                  <a:lnTo>
                    <a:pt x="4153" y="3273"/>
                  </a:lnTo>
                  <a:lnTo>
                    <a:pt x="3902" y="3776"/>
                  </a:lnTo>
                  <a:lnTo>
                    <a:pt x="3650" y="4280"/>
                  </a:lnTo>
                  <a:lnTo>
                    <a:pt x="3524" y="4783"/>
                  </a:lnTo>
                  <a:lnTo>
                    <a:pt x="3524" y="5412"/>
                  </a:lnTo>
                  <a:lnTo>
                    <a:pt x="3776" y="5790"/>
                  </a:lnTo>
                  <a:lnTo>
                    <a:pt x="4027" y="6293"/>
                  </a:lnTo>
                  <a:lnTo>
                    <a:pt x="4405" y="6671"/>
                  </a:lnTo>
                  <a:lnTo>
                    <a:pt x="4153" y="6168"/>
                  </a:lnTo>
                  <a:lnTo>
                    <a:pt x="3902" y="5664"/>
                  </a:lnTo>
                  <a:lnTo>
                    <a:pt x="3902" y="5035"/>
                  </a:lnTo>
                  <a:lnTo>
                    <a:pt x="4027" y="4531"/>
                  </a:lnTo>
                  <a:lnTo>
                    <a:pt x="4405" y="4028"/>
                  </a:lnTo>
                  <a:lnTo>
                    <a:pt x="4783" y="3650"/>
                  </a:lnTo>
                  <a:lnTo>
                    <a:pt x="5160" y="3273"/>
                  </a:lnTo>
                  <a:lnTo>
                    <a:pt x="5664" y="2895"/>
                  </a:lnTo>
                  <a:lnTo>
                    <a:pt x="6796" y="2392"/>
                  </a:lnTo>
                  <a:lnTo>
                    <a:pt x="7929" y="1763"/>
                  </a:lnTo>
                  <a:lnTo>
                    <a:pt x="8810" y="1007"/>
                  </a:lnTo>
                  <a:lnTo>
                    <a:pt x="9062" y="504"/>
                  </a:lnTo>
                  <a:lnTo>
                    <a:pt x="9313" y="126"/>
                  </a:lnTo>
                  <a:lnTo>
                    <a:pt x="9313" y="1"/>
                  </a:lnTo>
                  <a:close/>
                  <a:moveTo>
                    <a:pt x="4405" y="6671"/>
                  </a:moveTo>
                  <a:lnTo>
                    <a:pt x="3524" y="6797"/>
                  </a:lnTo>
                  <a:lnTo>
                    <a:pt x="2769" y="6923"/>
                  </a:lnTo>
                  <a:lnTo>
                    <a:pt x="2140" y="7300"/>
                  </a:lnTo>
                  <a:lnTo>
                    <a:pt x="1636" y="7804"/>
                  </a:lnTo>
                  <a:lnTo>
                    <a:pt x="1510" y="8181"/>
                  </a:lnTo>
                  <a:lnTo>
                    <a:pt x="1384" y="8559"/>
                  </a:lnTo>
                  <a:lnTo>
                    <a:pt x="1510" y="9314"/>
                  </a:lnTo>
                  <a:lnTo>
                    <a:pt x="1762" y="9943"/>
                  </a:lnTo>
                  <a:lnTo>
                    <a:pt x="2265" y="10572"/>
                  </a:lnTo>
                  <a:lnTo>
                    <a:pt x="1510" y="10698"/>
                  </a:lnTo>
                  <a:lnTo>
                    <a:pt x="755" y="11076"/>
                  </a:lnTo>
                  <a:lnTo>
                    <a:pt x="252" y="11579"/>
                  </a:lnTo>
                  <a:lnTo>
                    <a:pt x="0" y="12209"/>
                  </a:lnTo>
                  <a:lnTo>
                    <a:pt x="0" y="12964"/>
                  </a:lnTo>
                  <a:lnTo>
                    <a:pt x="126" y="13593"/>
                  </a:lnTo>
                  <a:lnTo>
                    <a:pt x="629" y="14222"/>
                  </a:lnTo>
                  <a:lnTo>
                    <a:pt x="1133" y="14726"/>
                  </a:lnTo>
                  <a:lnTo>
                    <a:pt x="1133" y="14600"/>
                  </a:lnTo>
                  <a:lnTo>
                    <a:pt x="755" y="14096"/>
                  </a:lnTo>
                  <a:lnTo>
                    <a:pt x="503" y="13593"/>
                  </a:lnTo>
                  <a:lnTo>
                    <a:pt x="378" y="12964"/>
                  </a:lnTo>
                  <a:lnTo>
                    <a:pt x="503" y="12334"/>
                  </a:lnTo>
                  <a:lnTo>
                    <a:pt x="629" y="11831"/>
                  </a:lnTo>
                  <a:lnTo>
                    <a:pt x="1007" y="11328"/>
                  </a:lnTo>
                  <a:lnTo>
                    <a:pt x="1762" y="10950"/>
                  </a:lnTo>
                  <a:lnTo>
                    <a:pt x="2517" y="10698"/>
                  </a:lnTo>
                  <a:lnTo>
                    <a:pt x="2140" y="10069"/>
                  </a:lnTo>
                  <a:lnTo>
                    <a:pt x="1888" y="9440"/>
                  </a:lnTo>
                  <a:lnTo>
                    <a:pt x="1888" y="8685"/>
                  </a:lnTo>
                  <a:lnTo>
                    <a:pt x="2140" y="8055"/>
                  </a:lnTo>
                  <a:lnTo>
                    <a:pt x="2517" y="7552"/>
                  </a:lnTo>
                  <a:lnTo>
                    <a:pt x="3021" y="7174"/>
                  </a:lnTo>
                  <a:lnTo>
                    <a:pt x="3650" y="6923"/>
                  </a:lnTo>
                  <a:lnTo>
                    <a:pt x="4405" y="6797"/>
                  </a:lnTo>
                  <a:lnTo>
                    <a:pt x="4405" y="667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6139;p63">
              <a:extLst>
                <a:ext uri="{FF2B5EF4-FFF2-40B4-BE49-F238E27FC236}">
                  <a16:creationId xmlns:a16="http://schemas.microsoft.com/office/drawing/2014/main" id="{FA90AB74-587A-4E6B-9577-7952F377EF38}"/>
                </a:ext>
              </a:extLst>
            </p:cNvPr>
            <p:cNvSpPr/>
            <p:nvPr/>
          </p:nvSpPr>
          <p:spPr>
            <a:xfrm>
              <a:off x="3113132" y="1231402"/>
              <a:ext cx="110885" cy="205238"/>
            </a:xfrm>
            <a:custGeom>
              <a:avLst/>
              <a:gdLst/>
              <a:ahLst/>
              <a:cxnLst/>
              <a:rect l="l" t="t" r="r" b="b"/>
              <a:pathLst>
                <a:path w="7679" h="14223" extrusionOk="0">
                  <a:moveTo>
                    <a:pt x="882" y="1"/>
                  </a:moveTo>
                  <a:lnTo>
                    <a:pt x="504" y="3021"/>
                  </a:lnTo>
                  <a:lnTo>
                    <a:pt x="504" y="3273"/>
                  </a:lnTo>
                  <a:lnTo>
                    <a:pt x="378" y="3525"/>
                  </a:lnTo>
                  <a:lnTo>
                    <a:pt x="253" y="4406"/>
                  </a:lnTo>
                  <a:lnTo>
                    <a:pt x="253" y="4909"/>
                  </a:lnTo>
                  <a:lnTo>
                    <a:pt x="127" y="5538"/>
                  </a:lnTo>
                  <a:lnTo>
                    <a:pt x="1" y="7804"/>
                  </a:lnTo>
                  <a:lnTo>
                    <a:pt x="1" y="10069"/>
                  </a:lnTo>
                  <a:lnTo>
                    <a:pt x="253" y="10447"/>
                  </a:lnTo>
                  <a:lnTo>
                    <a:pt x="756" y="10950"/>
                  </a:lnTo>
                  <a:lnTo>
                    <a:pt x="1637" y="11705"/>
                  </a:lnTo>
                  <a:lnTo>
                    <a:pt x="2644" y="12460"/>
                  </a:lnTo>
                  <a:lnTo>
                    <a:pt x="3777" y="13090"/>
                  </a:lnTo>
                  <a:lnTo>
                    <a:pt x="4909" y="13719"/>
                  </a:lnTo>
                  <a:lnTo>
                    <a:pt x="6168" y="14097"/>
                  </a:lnTo>
                  <a:lnTo>
                    <a:pt x="6671" y="14222"/>
                  </a:lnTo>
                  <a:lnTo>
                    <a:pt x="7175" y="14222"/>
                  </a:lnTo>
                  <a:lnTo>
                    <a:pt x="7301" y="14097"/>
                  </a:lnTo>
                  <a:lnTo>
                    <a:pt x="7426" y="13971"/>
                  </a:lnTo>
                  <a:lnTo>
                    <a:pt x="7426" y="13467"/>
                  </a:lnTo>
                  <a:lnTo>
                    <a:pt x="7301" y="12712"/>
                  </a:lnTo>
                  <a:lnTo>
                    <a:pt x="7175" y="11831"/>
                  </a:lnTo>
                  <a:lnTo>
                    <a:pt x="6671" y="10195"/>
                  </a:lnTo>
                  <a:lnTo>
                    <a:pt x="6545" y="9440"/>
                  </a:lnTo>
                  <a:lnTo>
                    <a:pt x="6545" y="9062"/>
                  </a:lnTo>
                  <a:lnTo>
                    <a:pt x="7678" y="4154"/>
                  </a:lnTo>
                  <a:lnTo>
                    <a:pt x="1763" y="50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6140;p63">
              <a:extLst>
                <a:ext uri="{FF2B5EF4-FFF2-40B4-BE49-F238E27FC236}">
                  <a16:creationId xmlns:a16="http://schemas.microsoft.com/office/drawing/2014/main" id="{FB50D738-AE82-46F3-AD24-68B8EAC06CA8}"/>
                </a:ext>
              </a:extLst>
            </p:cNvPr>
            <p:cNvSpPr/>
            <p:nvPr/>
          </p:nvSpPr>
          <p:spPr>
            <a:xfrm>
              <a:off x="3120410" y="1231402"/>
              <a:ext cx="103607" cy="130779"/>
            </a:xfrm>
            <a:custGeom>
              <a:avLst/>
              <a:gdLst/>
              <a:ahLst/>
              <a:cxnLst/>
              <a:rect l="l" t="t" r="r" b="b"/>
              <a:pathLst>
                <a:path w="7175" h="9063" extrusionOk="0">
                  <a:moveTo>
                    <a:pt x="378" y="1"/>
                  </a:moveTo>
                  <a:lnTo>
                    <a:pt x="0" y="3021"/>
                  </a:lnTo>
                  <a:lnTo>
                    <a:pt x="378" y="4154"/>
                  </a:lnTo>
                  <a:lnTo>
                    <a:pt x="1007" y="5035"/>
                  </a:lnTo>
                  <a:lnTo>
                    <a:pt x="1636" y="5916"/>
                  </a:lnTo>
                  <a:lnTo>
                    <a:pt x="2392" y="6797"/>
                  </a:lnTo>
                  <a:lnTo>
                    <a:pt x="3147" y="7552"/>
                  </a:lnTo>
                  <a:lnTo>
                    <a:pt x="4028" y="8181"/>
                  </a:lnTo>
                  <a:lnTo>
                    <a:pt x="5035" y="8685"/>
                  </a:lnTo>
                  <a:lnTo>
                    <a:pt x="6041" y="9062"/>
                  </a:lnTo>
                  <a:lnTo>
                    <a:pt x="7174" y="4154"/>
                  </a:lnTo>
                  <a:lnTo>
                    <a:pt x="1259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6141;p63">
              <a:extLst>
                <a:ext uri="{FF2B5EF4-FFF2-40B4-BE49-F238E27FC236}">
                  <a16:creationId xmlns:a16="http://schemas.microsoft.com/office/drawing/2014/main" id="{578FB06E-D198-4B72-9F3A-0AC14FE223D9}"/>
                </a:ext>
              </a:extLst>
            </p:cNvPr>
            <p:cNvSpPr/>
            <p:nvPr/>
          </p:nvSpPr>
          <p:spPr>
            <a:xfrm>
              <a:off x="3089508" y="1042528"/>
              <a:ext cx="238087" cy="299668"/>
            </a:xfrm>
            <a:custGeom>
              <a:avLst/>
              <a:gdLst/>
              <a:ahLst/>
              <a:cxnLst/>
              <a:rect l="l" t="t" r="r" b="b"/>
              <a:pathLst>
                <a:path w="16488" h="20767" extrusionOk="0">
                  <a:moveTo>
                    <a:pt x="7678" y="1"/>
                  </a:moveTo>
                  <a:lnTo>
                    <a:pt x="6168" y="127"/>
                  </a:lnTo>
                  <a:lnTo>
                    <a:pt x="4783" y="504"/>
                  </a:lnTo>
                  <a:lnTo>
                    <a:pt x="4028" y="882"/>
                  </a:lnTo>
                  <a:lnTo>
                    <a:pt x="3399" y="1259"/>
                  </a:lnTo>
                  <a:lnTo>
                    <a:pt x="2770" y="1637"/>
                  </a:lnTo>
                  <a:lnTo>
                    <a:pt x="2140" y="2140"/>
                  </a:lnTo>
                  <a:lnTo>
                    <a:pt x="1637" y="2770"/>
                  </a:lnTo>
                  <a:lnTo>
                    <a:pt x="1133" y="3525"/>
                  </a:lnTo>
                  <a:lnTo>
                    <a:pt x="756" y="4280"/>
                  </a:lnTo>
                  <a:lnTo>
                    <a:pt x="378" y="5287"/>
                  </a:lnTo>
                  <a:lnTo>
                    <a:pt x="127" y="6293"/>
                  </a:lnTo>
                  <a:lnTo>
                    <a:pt x="1" y="7300"/>
                  </a:lnTo>
                  <a:lnTo>
                    <a:pt x="1" y="8559"/>
                  </a:lnTo>
                  <a:lnTo>
                    <a:pt x="127" y="9943"/>
                  </a:lnTo>
                  <a:lnTo>
                    <a:pt x="252" y="11328"/>
                  </a:lnTo>
                  <a:lnTo>
                    <a:pt x="630" y="12838"/>
                  </a:lnTo>
                  <a:lnTo>
                    <a:pt x="1133" y="14348"/>
                  </a:lnTo>
                  <a:lnTo>
                    <a:pt x="1637" y="15733"/>
                  </a:lnTo>
                  <a:lnTo>
                    <a:pt x="2140" y="16865"/>
                  </a:lnTo>
                  <a:lnTo>
                    <a:pt x="2770" y="17746"/>
                  </a:lnTo>
                  <a:lnTo>
                    <a:pt x="3525" y="18627"/>
                  </a:lnTo>
                  <a:lnTo>
                    <a:pt x="4154" y="19257"/>
                  </a:lnTo>
                  <a:lnTo>
                    <a:pt x="4909" y="19760"/>
                  </a:lnTo>
                  <a:lnTo>
                    <a:pt x="5664" y="20138"/>
                  </a:lnTo>
                  <a:lnTo>
                    <a:pt x="6419" y="20389"/>
                  </a:lnTo>
                  <a:lnTo>
                    <a:pt x="7175" y="20641"/>
                  </a:lnTo>
                  <a:lnTo>
                    <a:pt x="8433" y="20767"/>
                  </a:lnTo>
                  <a:lnTo>
                    <a:pt x="10447" y="20767"/>
                  </a:lnTo>
                  <a:lnTo>
                    <a:pt x="11328" y="20515"/>
                  </a:lnTo>
                  <a:lnTo>
                    <a:pt x="12335" y="20138"/>
                  </a:lnTo>
                  <a:lnTo>
                    <a:pt x="13467" y="19508"/>
                  </a:lnTo>
                  <a:lnTo>
                    <a:pt x="13971" y="19131"/>
                  </a:lnTo>
                  <a:lnTo>
                    <a:pt x="14474" y="18502"/>
                  </a:lnTo>
                  <a:lnTo>
                    <a:pt x="14978" y="17872"/>
                  </a:lnTo>
                  <a:lnTo>
                    <a:pt x="15481" y="17117"/>
                  </a:lnTo>
                  <a:lnTo>
                    <a:pt x="15859" y="16236"/>
                  </a:lnTo>
                  <a:lnTo>
                    <a:pt x="16110" y="15229"/>
                  </a:lnTo>
                  <a:lnTo>
                    <a:pt x="16362" y="14097"/>
                  </a:lnTo>
                  <a:lnTo>
                    <a:pt x="16488" y="12838"/>
                  </a:lnTo>
                  <a:lnTo>
                    <a:pt x="16362" y="11454"/>
                  </a:lnTo>
                  <a:lnTo>
                    <a:pt x="16236" y="9943"/>
                  </a:lnTo>
                  <a:lnTo>
                    <a:pt x="15984" y="8307"/>
                  </a:lnTo>
                  <a:lnTo>
                    <a:pt x="15607" y="6923"/>
                  </a:lnTo>
                  <a:lnTo>
                    <a:pt x="15229" y="5664"/>
                  </a:lnTo>
                  <a:lnTo>
                    <a:pt x="14726" y="4532"/>
                  </a:lnTo>
                  <a:lnTo>
                    <a:pt x="14222" y="3525"/>
                  </a:lnTo>
                  <a:lnTo>
                    <a:pt x="13593" y="2770"/>
                  </a:lnTo>
                  <a:lnTo>
                    <a:pt x="12964" y="2014"/>
                  </a:lnTo>
                  <a:lnTo>
                    <a:pt x="12209" y="1385"/>
                  </a:lnTo>
                  <a:lnTo>
                    <a:pt x="11579" y="882"/>
                  </a:lnTo>
                  <a:lnTo>
                    <a:pt x="10824" y="504"/>
                  </a:lnTo>
                  <a:lnTo>
                    <a:pt x="10069" y="252"/>
                  </a:lnTo>
                  <a:lnTo>
                    <a:pt x="9188" y="127"/>
                  </a:lnTo>
                  <a:lnTo>
                    <a:pt x="843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6142;p63">
              <a:extLst>
                <a:ext uri="{FF2B5EF4-FFF2-40B4-BE49-F238E27FC236}">
                  <a16:creationId xmlns:a16="http://schemas.microsoft.com/office/drawing/2014/main" id="{40F06FA2-A50F-4494-9DA4-B06D99E1A7C9}"/>
                </a:ext>
              </a:extLst>
            </p:cNvPr>
            <p:cNvSpPr/>
            <p:nvPr/>
          </p:nvSpPr>
          <p:spPr>
            <a:xfrm>
              <a:off x="3262167" y="1151503"/>
              <a:ext cx="23638" cy="14531"/>
            </a:xfrm>
            <a:custGeom>
              <a:avLst/>
              <a:gdLst/>
              <a:ahLst/>
              <a:cxnLst/>
              <a:rect l="l" t="t" r="r" b="b"/>
              <a:pathLst>
                <a:path w="1637" h="1007" extrusionOk="0">
                  <a:moveTo>
                    <a:pt x="503" y="0"/>
                  </a:moveTo>
                  <a:lnTo>
                    <a:pt x="126" y="252"/>
                  </a:lnTo>
                  <a:lnTo>
                    <a:pt x="0" y="503"/>
                  </a:lnTo>
                  <a:lnTo>
                    <a:pt x="126" y="629"/>
                  </a:lnTo>
                  <a:lnTo>
                    <a:pt x="378" y="881"/>
                  </a:lnTo>
                  <a:lnTo>
                    <a:pt x="755" y="881"/>
                  </a:lnTo>
                  <a:lnTo>
                    <a:pt x="1259" y="1007"/>
                  </a:lnTo>
                  <a:lnTo>
                    <a:pt x="1636" y="881"/>
                  </a:lnTo>
                  <a:lnTo>
                    <a:pt x="1636" y="629"/>
                  </a:lnTo>
                  <a:lnTo>
                    <a:pt x="1636" y="378"/>
                  </a:lnTo>
                  <a:lnTo>
                    <a:pt x="1259" y="12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6143;p63">
              <a:extLst>
                <a:ext uri="{FF2B5EF4-FFF2-40B4-BE49-F238E27FC236}">
                  <a16:creationId xmlns:a16="http://schemas.microsoft.com/office/drawing/2014/main" id="{BEC6A295-8996-4395-836F-ECD5F0230CEF}"/>
                </a:ext>
              </a:extLst>
            </p:cNvPr>
            <p:cNvSpPr/>
            <p:nvPr/>
          </p:nvSpPr>
          <p:spPr>
            <a:xfrm>
              <a:off x="3191282" y="1171475"/>
              <a:ext cx="23638" cy="12727"/>
            </a:xfrm>
            <a:custGeom>
              <a:avLst/>
              <a:gdLst/>
              <a:ahLst/>
              <a:cxnLst/>
              <a:rect l="l" t="t" r="r" b="b"/>
              <a:pathLst>
                <a:path w="1637" h="882" extrusionOk="0">
                  <a:moveTo>
                    <a:pt x="504" y="0"/>
                  </a:moveTo>
                  <a:lnTo>
                    <a:pt x="127" y="126"/>
                  </a:lnTo>
                  <a:lnTo>
                    <a:pt x="1" y="378"/>
                  </a:lnTo>
                  <a:lnTo>
                    <a:pt x="127" y="630"/>
                  </a:lnTo>
                  <a:lnTo>
                    <a:pt x="378" y="756"/>
                  </a:lnTo>
                  <a:lnTo>
                    <a:pt x="882" y="881"/>
                  </a:lnTo>
                  <a:lnTo>
                    <a:pt x="1259" y="881"/>
                  </a:lnTo>
                  <a:lnTo>
                    <a:pt x="1511" y="756"/>
                  </a:lnTo>
                  <a:lnTo>
                    <a:pt x="1637" y="630"/>
                  </a:lnTo>
                  <a:lnTo>
                    <a:pt x="1637" y="378"/>
                  </a:lnTo>
                  <a:lnTo>
                    <a:pt x="1385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6144;p63">
              <a:extLst>
                <a:ext uri="{FF2B5EF4-FFF2-40B4-BE49-F238E27FC236}">
                  <a16:creationId xmlns:a16="http://schemas.microsoft.com/office/drawing/2014/main" id="{B03EFF4F-FA00-4268-9A3F-470080399F29}"/>
                </a:ext>
              </a:extLst>
            </p:cNvPr>
            <p:cNvSpPr/>
            <p:nvPr/>
          </p:nvSpPr>
          <p:spPr>
            <a:xfrm>
              <a:off x="3207642" y="1205977"/>
              <a:ext cx="7278" cy="23622"/>
            </a:xfrm>
            <a:custGeom>
              <a:avLst/>
              <a:gdLst/>
              <a:ahLst/>
              <a:cxnLst/>
              <a:rect l="l" t="t" r="r" b="b"/>
              <a:pathLst>
                <a:path w="504" h="1637" extrusionOk="0">
                  <a:moveTo>
                    <a:pt x="378" y="1"/>
                  </a:moveTo>
                  <a:lnTo>
                    <a:pt x="504" y="504"/>
                  </a:lnTo>
                  <a:lnTo>
                    <a:pt x="504" y="378"/>
                  </a:lnTo>
                  <a:lnTo>
                    <a:pt x="504" y="1"/>
                  </a:lnTo>
                  <a:close/>
                  <a:moveTo>
                    <a:pt x="504" y="504"/>
                  </a:moveTo>
                  <a:lnTo>
                    <a:pt x="378" y="882"/>
                  </a:lnTo>
                  <a:lnTo>
                    <a:pt x="252" y="1259"/>
                  </a:lnTo>
                  <a:lnTo>
                    <a:pt x="0" y="1637"/>
                  </a:lnTo>
                  <a:lnTo>
                    <a:pt x="126" y="1511"/>
                  </a:lnTo>
                  <a:lnTo>
                    <a:pt x="378" y="1385"/>
                  </a:lnTo>
                  <a:lnTo>
                    <a:pt x="504" y="882"/>
                  </a:lnTo>
                  <a:lnTo>
                    <a:pt x="504" y="50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6145;p63">
              <a:extLst>
                <a:ext uri="{FF2B5EF4-FFF2-40B4-BE49-F238E27FC236}">
                  <a16:creationId xmlns:a16="http://schemas.microsoft.com/office/drawing/2014/main" id="{2A3487D0-0685-44C0-AAB8-DED208F5E9E5}"/>
                </a:ext>
              </a:extLst>
            </p:cNvPr>
            <p:cNvSpPr/>
            <p:nvPr/>
          </p:nvSpPr>
          <p:spPr>
            <a:xfrm>
              <a:off x="3196740" y="1196900"/>
              <a:ext cx="18180" cy="29076"/>
            </a:xfrm>
            <a:custGeom>
              <a:avLst/>
              <a:gdLst/>
              <a:ahLst/>
              <a:cxnLst/>
              <a:rect l="l" t="t" r="r" b="b"/>
              <a:pathLst>
                <a:path w="1259" h="2015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252"/>
                  </a:lnTo>
                  <a:lnTo>
                    <a:pt x="0" y="630"/>
                  </a:lnTo>
                  <a:lnTo>
                    <a:pt x="0" y="1007"/>
                  </a:lnTo>
                  <a:lnTo>
                    <a:pt x="0" y="1385"/>
                  </a:lnTo>
                  <a:lnTo>
                    <a:pt x="126" y="1637"/>
                  </a:lnTo>
                  <a:lnTo>
                    <a:pt x="378" y="1888"/>
                  </a:lnTo>
                  <a:lnTo>
                    <a:pt x="630" y="2014"/>
                  </a:lnTo>
                  <a:lnTo>
                    <a:pt x="1007" y="1888"/>
                  </a:lnTo>
                  <a:lnTo>
                    <a:pt x="1133" y="1637"/>
                  </a:lnTo>
                  <a:lnTo>
                    <a:pt x="1259" y="1385"/>
                  </a:lnTo>
                  <a:lnTo>
                    <a:pt x="1259" y="1007"/>
                  </a:lnTo>
                  <a:lnTo>
                    <a:pt x="1259" y="630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6146;p63">
              <a:extLst>
                <a:ext uri="{FF2B5EF4-FFF2-40B4-BE49-F238E27FC236}">
                  <a16:creationId xmlns:a16="http://schemas.microsoft.com/office/drawing/2014/main" id="{314CCB1C-A960-4B20-8B27-A9A628BDA699}"/>
                </a:ext>
              </a:extLst>
            </p:cNvPr>
            <p:cNvSpPr/>
            <p:nvPr/>
          </p:nvSpPr>
          <p:spPr>
            <a:xfrm>
              <a:off x="3184018" y="1198718"/>
              <a:ext cx="18180" cy="10909"/>
            </a:xfrm>
            <a:custGeom>
              <a:avLst/>
              <a:gdLst/>
              <a:ahLst/>
              <a:cxnLst/>
              <a:rect l="l" t="t" r="r" b="b"/>
              <a:pathLst>
                <a:path w="1259" h="756" extrusionOk="0">
                  <a:moveTo>
                    <a:pt x="0" y="0"/>
                  </a:moveTo>
                  <a:lnTo>
                    <a:pt x="0" y="252"/>
                  </a:lnTo>
                  <a:lnTo>
                    <a:pt x="126" y="504"/>
                  </a:lnTo>
                  <a:lnTo>
                    <a:pt x="252" y="755"/>
                  </a:lnTo>
                  <a:lnTo>
                    <a:pt x="881" y="755"/>
                  </a:lnTo>
                  <a:lnTo>
                    <a:pt x="1007" y="630"/>
                  </a:lnTo>
                  <a:lnTo>
                    <a:pt x="1133" y="378"/>
                  </a:lnTo>
                  <a:lnTo>
                    <a:pt x="1259" y="126"/>
                  </a:lnTo>
                  <a:lnTo>
                    <a:pt x="1259" y="0"/>
                  </a:lnTo>
                  <a:lnTo>
                    <a:pt x="1133" y="0"/>
                  </a:lnTo>
                  <a:lnTo>
                    <a:pt x="881" y="252"/>
                  </a:lnTo>
                  <a:lnTo>
                    <a:pt x="630" y="378"/>
                  </a:lnTo>
                  <a:lnTo>
                    <a:pt x="252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6147;p63">
              <a:extLst>
                <a:ext uri="{FF2B5EF4-FFF2-40B4-BE49-F238E27FC236}">
                  <a16:creationId xmlns:a16="http://schemas.microsoft.com/office/drawing/2014/main" id="{C234DE0B-3778-4A84-B6EE-F20A73CFE2DE}"/>
                </a:ext>
              </a:extLst>
            </p:cNvPr>
            <p:cNvSpPr/>
            <p:nvPr/>
          </p:nvSpPr>
          <p:spPr>
            <a:xfrm>
              <a:off x="3265792" y="1198718"/>
              <a:ext cx="10917" cy="21804"/>
            </a:xfrm>
            <a:custGeom>
              <a:avLst/>
              <a:gdLst/>
              <a:ahLst/>
              <a:cxnLst/>
              <a:rect l="l" t="t" r="r" b="b"/>
              <a:pathLst>
                <a:path w="756" h="1511" extrusionOk="0">
                  <a:moveTo>
                    <a:pt x="1" y="0"/>
                  </a:moveTo>
                  <a:lnTo>
                    <a:pt x="1" y="504"/>
                  </a:lnTo>
                  <a:lnTo>
                    <a:pt x="127" y="1007"/>
                  </a:lnTo>
                  <a:lnTo>
                    <a:pt x="378" y="1385"/>
                  </a:lnTo>
                  <a:lnTo>
                    <a:pt x="504" y="1511"/>
                  </a:lnTo>
                  <a:lnTo>
                    <a:pt x="756" y="1511"/>
                  </a:lnTo>
                  <a:lnTo>
                    <a:pt x="378" y="1259"/>
                  </a:lnTo>
                  <a:lnTo>
                    <a:pt x="252" y="881"/>
                  </a:lnTo>
                  <a:lnTo>
                    <a:pt x="127" y="50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6148;p63">
              <a:extLst>
                <a:ext uri="{FF2B5EF4-FFF2-40B4-BE49-F238E27FC236}">
                  <a16:creationId xmlns:a16="http://schemas.microsoft.com/office/drawing/2014/main" id="{439EEDEC-B06A-49FF-B122-CEC8FA20DA0E}"/>
                </a:ext>
              </a:extLst>
            </p:cNvPr>
            <p:cNvSpPr/>
            <p:nvPr/>
          </p:nvSpPr>
          <p:spPr>
            <a:xfrm>
              <a:off x="3265792" y="1189642"/>
              <a:ext cx="20014" cy="27244"/>
            </a:xfrm>
            <a:custGeom>
              <a:avLst/>
              <a:gdLst/>
              <a:ahLst/>
              <a:cxnLst/>
              <a:rect l="l" t="t" r="r" b="b"/>
              <a:pathLst>
                <a:path w="1386" h="1888" extrusionOk="0">
                  <a:moveTo>
                    <a:pt x="504" y="0"/>
                  </a:moveTo>
                  <a:lnTo>
                    <a:pt x="252" y="126"/>
                  </a:lnTo>
                  <a:lnTo>
                    <a:pt x="127" y="378"/>
                  </a:lnTo>
                  <a:lnTo>
                    <a:pt x="1" y="629"/>
                  </a:lnTo>
                  <a:lnTo>
                    <a:pt x="1" y="1007"/>
                  </a:lnTo>
                  <a:lnTo>
                    <a:pt x="127" y="1384"/>
                  </a:lnTo>
                  <a:lnTo>
                    <a:pt x="252" y="1636"/>
                  </a:lnTo>
                  <a:lnTo>
                    <a:pt x="504" y="1888"/>
                  </a:lnTo>
                  <a:lnTo>
                    <a:pt x="756" y="1888"/>
                  </a:lnTo>
                  <a:lnTo>
                    <a:pt x="1133" y="1762"/>
                  </a:lnTo>
                  <a:lnTo>
                    <a:pt x="1259" y="1510"/>
                  </a:lnTo>
                  <a:lnTo>
                    <a:pt x="1385" y="1259"/>
                  </a:lnTo>
                  <a:lnTo>
                    <a:pt x="1385" y="881"/>
                  </a:lnTo>
                  <a:lnTo>
                    <a:pt x="1259" y="503"/>
                  </a:lnTo>
                  <a:lnTo>
                    <a:pt x="1133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6149;p63">
              <a:extLst>
                <a:ext uri="{FF2B5EF4-FFF2-40B4-BE49-F238E27FC236}">
                  <a16:creationId xmlns:a16="http://schemas.microsoft.com/office/drawing/2014/main" id="{FC51C5FF-2575-44EA-8EF9-E28EDAB0CE91}"/>
                </a:ext>
              </a:extLst>
            </p:cNvPr>
            <p:cNvSpPr/>
            <p:nvPr/>
          </p:nvSpPr>
          <p:spPr>
            <a:xfrm>
              <a:off x="3278514" y="1187824"/>
              <a:ext cx="16375" cy="12727"/>
            </a:xfrm>
            <a:custGeom>
              <a:avLst/>
              <a:gdLst/>
              <a:ahLst/>
              <a:cxnLst/>
              <a:rect l="l" t="t" r="r" b="b"/>
              <a:pathLst>
                <a:path w="1134" h="882" extrusionOk="0">
                  <a:moveTo>
                    <a:pt x="1133" y="0"/>
                  </a:moveTo>
                  <a:lnTo>
                    <a:pt x="882" y="252"/>
                  </a:lnTo>
                  <a:lnTo>
                    <a:pt x="630" y="504"/>
                  </a:lnTo>
                  <a:lnTo>
                    <a:pt x="378" y="378"/>
                  </a:lnTo>
                  <a:lnTo>
                    <a:pt x="127" y="126"/>
                  </a:lnTo>
                  <a:lnTo>
                    <a:pt x="1" y="252"/>
                  </a:lnTo>
                  <a:lnTo>
                    <a:pt x="252" y="755"/>
                  </a:lnTo>
                  <a:lnTo>
                    <a:pt x="504" y="881"/>
                  </a:lnTo>
                  <a:lnTo>
                    <a:pt x="756" y="881"/>
                  </a:lnTo>
                  <a:lnTo>
                    <a:pt x="882" y="755"/>
                  </a:lnTo>
                  <a:lnTo>
                    <a:pt x="1008" y="504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6150;p63">
              <a:extLst>
                <a:ext uri="{FF2B5EF4-FFF2-40B4-BE49-F238E27FC236}">
                  <a16:creationId xmlns:a16="http://schemas.microsoft.com/office/drawing/2014/main" id="{6692556C-4A92-4666-A432-CD6472EE83AD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extrusionOk="0">
                  <a:moveTo>
                    <a:pt x="126" y="1"/>
                  </a:moveTo>
                  <a:lnTo>
                    <a:pt x="0" y="126"/>
                  </a:lnTo>
                  <a:lnTo>
                    <a:pt x="252" y="378"/>
                  </a:lnTo>
                  <a:lnTo>
                    <a:pt x="504" y="630"/>
                  </a:lnTo>
                  <a:lnTo>
                    <a:pt x="1007" y="630"/>
                  </a:lnTo>
                  <a:lnTo>
                    <a:pt x="1259" y="252"/>
                  </a:lnTo>
                  <a:lnTo>
                    <a:pt x="630" y="378"/>
                  </a:lnTo>
                  <a:lnTo>
                    <a:pt x="378" y="252"/>
                  </a:lnTo>
                  <a:lnTo>
                    <a:pt x="126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6151;p63">
              <a:extLst>
                <a:ext uri="{FF2B5EF4-FFF2-40B4-BE49-F238E27FC236}">
                  <a16:creationId xmlns:a16="http://schemas.microsoft.com/office/drawing/2014/main" id="{AB9DA6D5-053E-43D8-A5B7-ADEA3F873550}"/>
                </a:ext>
              </a:extLst>
            </p:cNvPr>
            <p:cNvSpPr/>
            <p:nvPr/>
          </p:nvSpPr>
          <p:spPr>
            <a:xfrm>
              <a:off x="3222183" y="1273177"/>
              <a:ext cx="16361" cy="3651"/>
            </a:xfrm>
            <a:custGeom>
              <a:avLst/>
              <a:gdLst/>
              <a:ahLst/>
              <a:cxnLst/>
              <a:rect l="l" t="t" r="r" b="b"/>
              <a:pathLst>
                <a:path w="1133" h="2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52" y="126"/>
                  </a:lnTo>
                  <a:lnTo>
                    <a:pt x="504" y="252"/>
                  </a:lnTo>
                  <a:lnTo>
                    <a:pt x="504" y="252"/>
                  </a:lnTo>
                  <a:lnTo>
                    <a:pt x="1133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6152;p63">
              <a:extLst>
                <a:ext uri="{FF2B5EF4-FFF2-40B4-BE49-F238E27FC236}">
                  <a16:creationId xmlns:a16="http://schemas.microsoft.com/office/drawing/2014/main" id="{6F587890-E1EF-4C56-8FAB-A195F1F92178}"/>
                </a:ext>
              </a:extLst>
            </p:cNvPr>
            <p:cNvSpPr/>
            <p:nvPr/>
          </p:nvSpPr>
          <p:spPr>
            <a:xfrm>
              <a:off x="3220364" y="1271359"/>
              <a:ext cx="18180" cy="9091"/>
            </a:xfrm>
            <a:custGeom>
              <a:avLst/>
              <a:gdLst/>
              <a:ahLst/>
              <a:cxnLst/>
              <a:rect l="l" t="t" r="r" b="b"/>
              <a:pathLst>
                <a:path w="1259" h="630" fill="none" extrusionOk="0">
                  <a:moveTo>
                    <a:pt x="1259" y="252"/>
                  </a:moveTo>
                  <a:lnTo>
                    <a:pt x="1259" y="252"/>
                  </a:lnTo>
                  <a:lnTo>
                    <a:pt x="1007" y="630"/>
                  </a:lnTo>
                  <a:lnTo>
                    <a:pt x="504" y="630"/>
                  </a:lnTo>
                  <a:lnTo>
                    <a:pt x="504" y="630"/>
                  </a:lnTo>
                  <a:lnTo>
                    <a:pt x="252" y="378"/>
                  </a:lnTo>
                  <a:lnTo>
                    <a:pt x="0" y="126"/>
                  </a:lnTo>
                  <a:lnTo>
                    <a:pt x="126" y="1"/>
                  </a:lnTo>
                  <a:lnTo>
                    <a:pt x="126" y="126"/>
                  </a:lnTo>
                  <a:lnTo>
                    <a:pt x="1259" y="2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6153;p63">
              <a:extLst>
                <a:ext uri="{FF2B5EF4-FFF2-40B4-BE49-F238E27FC236}">
                  <a16:creationId xmlns:a16="http://schemas.microsoft.com/office/drawing/2014/main" id="{11B8128D-5421-44A9-B45E-F1B431F7B4A4}"/>
                </a:ext>
              </a:extLst>
            </p:cNvPr>
            <p:cNvSpPr/>
            <p:nvPr/>
          </p:nvSpPr>
          <p:spPr>
            <a:xfrm>
              <a:off x="3227627" y="1153307"/>
              <a:ext cx="45457" cy="107172"/>
            </a:xfrm>
            <a:custGeom>
              <a:avLst/>
              <a:gdLst/>
              <a:ahLst/>
              <a:cxnLst/>
              <a:rect l="l" t="t" r="r" b="b"/>
              <a:pathLst>
                <a:path w="3148" h="7427" extrusionOk="0">
                  <a:moveTo>
                    <a:pt x="1385" y="1"/>
                  </a:moveTo>
                  <a:lnTo>
                    <a:pt x="1385" y="127"/>
                  </a:lnTo>
                  <a:lnTo>
                    <a:pt x="1637" y="1511"/>
                  </a:lnTo>
                  <a:lnTo>
                    <a:pt x="2014" y="2896"/>
                  </a:lnTo>
                  <a:lnTo>
                    <a:pt x="2644" y="5664"/>
                  </a:lnTo>
                  <a:lnTo>
                    <a:pt x="1637" y="5539"/>
                  </a:lnTo>
                  <a:lnTo>
                    <a:pt x="1763" y="6168"/>
                  </a:lnTo>
                  <a:lnTo>
                    <a:pt x="1889" y="7049"/>
                  </a:lnTo>
                  <a:lnTo>
                    <a:pt x="1385" y="7049"/>
                  </a:lnTo>
                  <a:lnTo>
                    <a:pt x="1008" y="6923"/>
                  </a:lnTo>
                  <a:lnTo>
                    <a:pt x="504" y="6797"/>
                  </a:lnTo>
                  <a:lnTo>
                    <a:pt x="1" y="6671"/>
                  </a:lnTo>
                  <a:lnTo>
                    <a:pt x="378" y="7049"/>
                  </a:lnTo>
                  <a:lnTo>
                    <a:pt x="882" y="7301"/>
                  </a:lnTo>
                  <a:lnTo>
                    <a:pt x="1385" y="7426"/>
                  </a:lnTo>
                  <a:lnTo>
                    <a:pt x="2014" y="7301"/>
                  </a:lnTo>
                  <a:lnTo>
                    <a:pt x="2266" y="7175"/>
                  </a:lnTo>
                  <a:lnTo>
                    <a:pt x="2014" y="5916"/>
                  </a:lnTo>
                  <a:lnTo>
                    <a:pt x="2644" y="6042"/>
                  </a:lnTo>
                  <a:lnTo>
                    <a:pt x="3147" y="6042"/>
                  </a:lnTo>
                  <a:lnTo>
                    <a:pt x="2770" y="4532"/>
                  </a:lnTo>
                  <a:lnTo>
                    <a:pt x="2392" y="3021"/>
                  </a:lnTo>
                  <a:lnTo>
                    <a:pt x="2014" y="1511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6154;p63">
              <a:extLst>
                <a:ext uri="{FF2B5EF4-FFF2-40B4-BE49-F238E27FC236}">
                  <a16:creationId xmlns:a16="http://schemas.microsoft.com/office/drawing/2014/main" id="{9B6D15B6-D5DB-40F4-9556-66B17386B50F}"/>
                </a:ext>
              </a:extLst>
            </p:cNvPr>
            <p:cNvSpPr/>
            <p:nvPr/>
          </p:nvSpPr>
          <p:spPr>
            <a:xfrm>
              <a:off x="3225808" y="1247752"/>
              <a:ext cx="29097" cy="21804"/>
            </a:xfrm>
            <a:custGeom>
              <a:avLst/>
              <a:gdLst/>
              <a:ahLst/>
              <a:cxnLst/>
              <a:rect l="l" t="t" r="r" b="b"/>
              <a:pathLst>
                <a:path w="2015" h="1511" extrusionOk="0">
                  <a:moveTo>
                    <a:pt x="127" y="0"/>
                  </a:moveTo>
                  <a:lnTo>
                    <a:pt x="1" y="630"/>
                  </a:lnTo>
                  <a:lnTo>
                    <a:pt x="1" y="881"/>
                  </a:lnTo>
                  <a:lnTo>
                    <a:pt x="127" y="1259"/>
                  </a:lnTo>
                  <a:lnTo>
                    <a:pt x="253" y="1385"/>
                  </a:lnTo>
                  <a:lnTo>
                    <a:pt x="504" y="1511"/>
                  </a:lnTo>
                  <a:lnTo>
                    <a:pt x="882" y="1511"/>
                  </a:lnTo>
                  <a:lnTo>
                    <a:pt x="1259" y="1385"/>
                  </a:lnTo>
                  <a:lnTo>
                    <a:pt x="1763" y="1007"/>
                  </a:lnTo>
                  <a:lnTo>
                    <a:pt x="2015" y="378"/>
                  </a:lnTo>
                  <a:lnTo>
                    <a:pt x="1511" y="504"/>
                  </a:lnTo>
                  <a:lnTo>
                    <a:pt x="1008" y="378"/>
                  </a:lnTo>
                  <a:lnTo>
                    <a:pt x="504" y="252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6155;p63">
              <a:extLst>
                <a:ext uri="{FF2B5EF4-FFF2-40B4-BE49-F238E27FC236}">
                  <a16:creationId xmlns:a16="http://schemas.microsoft.com/office/drawing/2014/main" id="{4DF89F30-8B1A-42B2-880B-8B93E49C869C}"/>
                </a:ext>
              </a:extLst>
            </p:cNvPr>
            <p:cNvSpPr/>
            <p:nvPr/>
          </p:nvSpPr>
          <p:spPr>
            <a:xfrm>
              <a:off x="3225808" y="1256828"/>
              <a:ext cx="18194" cy="12727"/>
            </a:xfrm>
            <a:custGeom>
              <a:avLst/>
              <a:gdLst/>
              <a:ahLst/>
              <a:cxnLst/>
              <a:rect l="l" t="t" r="r" b="b"/>
              <a:pathLst>
                <a:path w="1260" h="882" extrusionOk="0">
                  <a:moveTo>
                    <a:pt x="1" y="1"/>
                  </a:moveTo>
                  <a:lnTo>
                    <a:pt x="1" y="252"/>
                  </a:lnTo>
                  <a:lnTo>
                    <a:pt x="127" y="630"/>
                  </a:lnTo>
                  <a:lnTo>
                    <a:pt x="253" y="756"/>
                  </a:lnTo>
                  <a:lnTo>
                    <a:pt x="504" y="882"/>
                  </a:lnTo>
                  <a:lnTo>
                    <a:pt x="882" y="882"/>
                  </a:lnTo>
                  <a:lnTo>
                    <a:pt x="1259" y="756"/>
                  </a:lnTo>
                  <a:lnTo>
                    <a:pt x="1008" y="378"/>
                  </a:lnTo>
                  <a:lnTo>
                    <a:pt x="756" y="127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E587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6156;p63">
              <a:extLst>
                <a:ext uri="{FF2B5EF4-FFF2-40B4-BE49-F238E27FC236}">
                  <a16:creationId xmlns:a16="http://schemas.microsoft.com/office/drawing/2014/main" id="{56EEEDF7-D9F4-4D9D-BB83-8C363A886148}"/>
                </a:ext>
              </a:extLst>
            </p:cNvPr>
            <p:cNvSpPr/>
            <p:nvPr/>
          </p:nvSpPr>
          <p:spPr>
            <a:xfrm>
              <a:off x="3060441" y="1026193"/>
              <a:ext cx="259891" cy="192511"/>
            </a:xfrm>
            <a:custGeom>
              <a:avLst/>
              <a:gdLst/>
              <a:ahLst/>
              <a:cxnLst/>
              <a:rect l="l" t="t" r="r" b="b"/>
              <a:pathLst>
                <a:path w="17998" h="13341" extrusionOk="0">
                  <a:moveTo>
                    <a:pt x="8684" y="0"/>
                  </a:moveTo>
                  <a:lnTo>
                    <a:pt x="7426" y="252"/>
                  </a:lnTo>
                  <a:lnTo>
                    <a:pt x="6167" y="629"/>
                  </a:lnTo>
                  <a:lnTo>
                    <a:pt x="5034" y="1259"/>
                  </a:lnTo>
                  <a:lnTo>
                    <a:pt x="4027" y="2014"/>
                  </a:lnTo>
                  <a:lnTo>
                    <a:pt x="3021" y="3021"/>
                  </a:lnTo>
                  <a:lnTo>
                    <a:pt x="2517" y="3272"/>
                  </a:lnTo>
                  <a:lnTo>
                    <a:pt x="1510" y="4153"/>
                  </a:lnTo>
                  <a:lnTo>
                    <a:pt x="1007" y="4783"/>
                  </a:lnTo>
                  <a:lnTo>
                    <a:pt x="504" y="5412"/>
                  </a:lnTo>
                  <a:lnTo>
                    <a:pt x="126" y="6293"/>
                  </a:lnTo>
                  <a:lnTo>
                    <a:pt x="0" y="7300"/>
                  </a:lnTo>
                  <a:lnTo>
                    <a:pt x="0" y="8432"/>
                  </a:lnTo>
                  <a:lnTo>
                    <a:pt x="252" y="9439"/>
                  </a:lnTo>
                  <a:lnTo>
                    <a:pt x="504" y="10446"/>
                  </a:lnTo>
                  <a:lnTo>
                    <a:pt x="1007" y="11453"/>
                  </a:lnTo>
                  <a:lnTo>
                    <a:pt x="1510" y="12208"/>
                  </a:lnTo>
                  <a:lnTo>
                    <a:pt x="1888" y="12837"/>
                  </a:lnTo>
                  <a:lnTo>
                    <a:pt x="2391" y="13215"/>
                  </a:lnTo>
                  <a:lnTo>
                    <a:pt x="2769" y="13341"/>
                  </a:lnTo>
                  <a:lnTo>
                    <a:pt x="3146" y="13341"/>
                  </a:lnTo>
                  <a:lnTo>
                    <a:pt x="3398" y="13215"/>
                  </a:lnTo>
                  <a:lnTo>
                    <a:pt x="3902" y="12837"/>
                  </a:lnTo>
                  <a:lnTo>
                    <a:pt x="4279" y="12208"/>
                  </a:lnTo>
                  <a:lnTo>
                    <a:pt x="4531" y="11579"/>
                  </a:lnTo>
                  <a:lnTo>
                    <a:pt x="4657" y="10446"/>
                  </a:lnTo>
                  <a:lnTo>
                    <a:pt x="4657" y="9943"/>
                  </a:lnTo>
                  <a:lnTo>
                    <a:pt x="5034" y="9817"/>
                  </a:lnTo>
                  <a:lnTo>
                    <a:pt x="5412" y="9691"/>
                  </a:lnTo>
                  <a:lnTo>
                    <a:pt x="5915" y="9313"/>
                  </a:lnTo>
                  <a:lnTo>
                    <a:pt x="6293" y="8810"/>
                  </a:lnTo>
                  <a:lnTo>
                    <a:pt x="6670" y="8055"/>
                  </a:lnTo>
                  <a:lnTo>
                    <a:pt x="6922" y="7048"/>
                  </a:lnTo>
                  <a:lnTo>
                    <a:pt x="7048" y="5664"/>
                  </a:lnTo>
                  <a:lnTo>
                    <a:pt x="7426" y="6293"/>
                  </a:lnTo>
                  <a:lnTo>
                    <a:pt x="7929" y="6796"/>
                  </a:lnTo>
                  <a:lnTo>
                    <a:pt x="8432" y="7174"/>
                  </a:lnTo>
                  <a:lnTo>
                    <a:pt x="9062" y="7551"/>
                  </a:lnTo>
                  <a:lnTo>
                    <a:pt x="9691" y="7803"/>
                  </a:lnTo>
                  <a:lnTo>
                    <a:pt x="10320" y="8055"/>
                  </a:lnTo>
                  <a:lnTo>
                    <a:pt x="10950" y="8181"/>
                  </a:lnTo>
                  <a:lnTo>
                    <a:pt x="11579" y="8306"/>
                  </a:lnTo>
                  <a:lnTo>
                    <a:pt x="11705" y="8306"/>
                  </a:lnTo>
                  <a:lnTo>
                    <a:pt x="11705" y="8055"/>
                  </a:lnTo>
                  <a:lnTo>
                    <a:pt x="11075" y="7551"/>
                  </a:lnTo>
                  <a:lnTo>
                    <a:pt x="9943" y="6670"/>
                  </a:lnTo>
                  <a:lnTo>
                    <a:pt x="10446" y="7048"/>
                  </a:lnTo>
                  <a:lnTo>
                    <a:pt x="11075" y="7425"/>
                  </a:lnTo>
                  <a:lnTo>
                    <a:pt x="11956" y="7677"/>
                  </a:lnTo>
                  <a:lnTo>
                    <a:pt x="13215" y="8055"/>
                  </a:lnTo>
                  <a:lnTo>
                    <a:pt x="14473" y="8181"/>
                  </a:lnTo>
                  <a:lnTo>
                    <a:pt x="16110" y="8181"/>
                  </a:lnTo>
                  <a:lnTo>
                    <a:pt x="17872" y="7803"/>
                  </a:lnTo>
                  <a:lnTo>
                    <a:pt x="17997" y="7551"/>
                  </a:lnTo>
                  <a:lnTo>
                    <a:pt x="17872" y="6922"/>
                  </a:lnTo>
                  <a:lnTo>
                    <a:pt x="17620" y="6041"/>
                  </a:lnTo>
                  <a:lnTo>
                    <a:pt x="17242" y="4908"/>
                  </a:lnTo>
                  <a:lnTo>
                    <a:pt x="16487" y="3650"/>
                  </a:lnTo>
                  <a:lnTo>
                    <a:pt x="15606" y="2517"/>
                  </a:lnTo>
                  <a:lnTo>
                    <a:pt x="15103" y="2014"/>
                  </a:lnTo>
                  <a:lnTo>
                    <a:pt x="14473" y="1510"/>
                  </a:lnTo>
                  <a:lnTo>
                    <a:pt x="13844" y="1133"/>
                  </a:lnTo>
                  <a:lnTo>
                    <a:pt x="13089" y="755"/>
                  </a:lnTo>
                  <a:lnTo>
                    <a:pt x="11579" y="252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6157;p63">
              <a:extLst>
                <a:ext uri="{FF2B5EF4-FFF2-40B4-BE49-F238E27FC236}">
                  <a16:creationId xmlns:a16="http://schemas.microsoft.com/office/drawing/2014/main" id="{F1FB5339-90FD-4F70-B0F1-D5E9DA3D2F3C}"/>
                </a:ext>
              </a:extLst>
            </p:cNvPr>
            <p:cNvSpPr/>
            <p:nvPr/>
          </p:nvSpPr>
          <p:spPr>
            <a:xfrm>
              <a:off x="3065885" y="1196900"/>
              <a:ext cx="63623" cy="78110"/>
            </a:xfrm>
            <a:custGeom>
              <a:avLst/>
              <a:gdLst/>
              <a:ahLst/>
              <a:cxnLst/>
              <a:rect l="l" t="t" r="r" b="b"/>
              <a:pathLst>
                <a:path w="4406" h="5413" extrusionOk="0">
                  <a:moveTo>
                    <a:pt x="756" y="0"/>
                  </a:moveTo>
                  <a:lnTo>
                    <a:pt x="504" y="126"/>
                  </a:lnTo>
                  <a:lnTo>
                    <a:pt x="252" y="252"/>
                  </a:lnTo>
                  <a:lnTo>
                    <a:pt x="127" y="504"/>
                  </a:lnTo>
                  <a:lnTo>
                    <a:pt x="1" y="1259"/>
                  </a:lnTo>
                  <a:lnTo>
                    <a:pt x="127" y="2014"/>
                  </a:lnTo>
                  <a:lnTo>
                    <a:pt x="378" y="2895"/>
                  </a:lnTo>
                  <a:lnTo>
                    <a:pt x="882" y="3650"/>
                  </a:lnTo>
                  <a:lnTo>
                    <a:pt x="1259" y="4405"/>
                  </a:lnTo>
                  <a:lnTo>
                    <a:pt x="1888" y="5035"/>
                  </a:lnTo>
                  <a:lnTo>
                    <a:pt x="2392" y="5286"/>
                  </a:lnTo>
                  <a:lnTo>
                    <a:pt x="3021" y="5412"/>
                  </a:lnTo>
                  <a:lnTo>
                    <a:pt x="3525" y="5286"/>
                  </a:lnTo>
                  <a:lnTo>
                    <a:pt x="4028" y="5035"/>
                  </a:lnTo>
                  <a:lnTo>
                    <a:pt x="4406" y="4531"/>
                  </a:lnTo>
                  <a:lnTo>
                    <a:pt x="4406" y="4405"/>
                  </a:lnTo>
                  <a:lnTo>
                    <a:pt x="3776" y="2014"/>
                  </a:lnTo>
                  <a:lnTo>
                    <a:pt x="3399" y="1637"/>
                  </a:lnTo>
                  <a:lnTo>
                    <a:pt x="2644" y="756"/>
                  </a:lnTo>
                  <a:lnTo>
                    <a:pt x="2014" y="378"/>
                  </a:lnTo>
                  <a:lnTo>
                    <a:pt x="1511" y="126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6158;p63">
              <a:extLst>
                <a:ext uri="{FF2B5EF4-FFF2-40B4-BE49-F238E27FC236}">
                  <a16:creationId xmlns:a16="http://schemas.microsoft.com/office/drawing/2014/main" id="{989337C0-E93D-49A4-AF1C-8B3EF0E9D8D5}"/>
                </a:ext>
              </a:extLst>
            </p:cNvPr>
            <p:cNvSpPr/>
            <p:nvPr/>
          </p:nvSpPr>
          <p:spPr>
            <a:xfrm>
              <a:off x="3080426" y="1215068"/>
              <a:ext cx="36360" cy="47229"/>
            </a:xfrm>
            <a:custGeom>
              <a:avLst/>
              <a:gdLst/>
              <a:ahLst/>
              <a:cxnLst/>
              <a:rect l="l" t="t" r="r" b="b"/>
              <a:pathLst>
                <a:path w="2518" h="3273" extrusionOk="0">
                  <a:moveTo>
                    <a:pt x="1" y="0"/>
                  </a:moveTo>
                  <a:lnTo>
                    <a:pt x="630" y="378"/>
                  </a:lnTo>
                  <a:lnTo>
                    <a:pt x="1259" y="1007"/>
                  </a:lnTo>
                  <a:lnTo>
                    <a:pt x="1762" y="1636"/>
                  </a:lnTo>
                  <a:lnTo>
                    <a:pt x="2014" y="2265"/>
                  </a:lnTo>
                  <a:lnTo>
                    <a:pt x="1888" y="2140"/>
                  </a:lnTo>
                  <a:lnTo>
                    <a:pt x="1511" y="2014"/>
                  </a:lnTo>
                  <a:lnTo>
                    <a:pt x="1259" y="2014"/>
                  </a:lnTo>
                  <a:lnTo>
                    <a:pt x="881" y="2140"/>
                  </a:lnTo>
                  <a:lnTo>
                    <a:pt x="756" y="2140"/>
                  </a:lnTo>
                  <a:lnTo>
                    <a:pt x="881" y="2265"/>
                  </a:lnTo>
                  <a:lnTo>
                    <a:pt x="1133" y="2140"/>
                  </a:lnTo>
                  <a:lnTo>
                    <a:pt x="1385" y="2140"/>
                  </a:lnTo>
                  <a:lnTo>
                    <a:pt x="1637" y="2265"/>
                  </a:lnTo>
                  <a:lnTo>
                    <a:pt x="1888" y="2517"/>
                  </a:lnTo>
                  <a:lnTo>
                    <a:pt x="2392" y="3272"/>
                  </a:lnTo>
                  <a:lnTo>
                    <a:pt x="2518" y="3272"/>
                  </a:lnTo>
                  <a:lnTo>
                    <a:pt x="2518" y="2643"/>
                  </a:lnTo>
                  <a:lnTo>
                    <a:pt x="2392" y="2140"/>
                  </a:lnTo>
                  <a:lnTo>
                    <a:pt x="2140" y="1636"/>
                  </a:lnTo>
                  <a:lnTo>
                    <a:pt x="1762" y="1133"/>
                  </a:lnTo>
                  <a:lnTo>
                    <a:pt x="1385" y="629"/>
                  </a:lnTo>
                  <a:lnTo>
                    <a:pt x="1007" y="378"/>
                  </a:lnTo>
                  <a:lnTo>
                    <a:pt x="504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6159;p63">
              <a:extLst>
                <a:ext uri="{FF2B5EF4-FFF2-40B4-BE49-F238E27FC236}">
                  <a16:creationId xmlns:a16="http://schemas.microsoft.com/office/drawing/2014/main" id="{B997D708-E221-4766-8B93-9D1441BD3386}"/>
                </a:ext>
              </a:extLst>
            </p:cNvPr>
            <p:cNvSpPr/>
            <p:nvPr/>
          </p:nvSpPr>
          <p:spPr>
            <a:xfrm>
              <a:off x="3202184" y="1440262"/>
              <a:ext cx="107246" cy="539393"/>
            </a:xfrm>
            <a:custGeom>
              <a:avLst/>
              <a:gdLst/>
              <a:ahLst/>
              <a:cxnLst/>
              <a:rect l="l" t="t" r="r" b="b"/>
              <a:pathLst>
                <a:path w="7427" h="37380" extrusionOk="0">
                  <a:moveTo>
                    <a:pt x="1" y="0"/>
                  </a:moveTo>
                  <a:lnTo>
                    <a:pt x="1637" y="9439"/>
                  </a:lnTo>
                  <a:lnTo>
                    <a:pt x="3399" y="18753"/>
                  </a:lnTo>
                  <a:lnTo>
                    <a:pt x="5287" y="28066"/>
                  </a:lnTo>
                  <a:lnTo>
                    <a:pt x="6294" y="32723"/>
                  </a:lnTo>
                  <a:lnTo>
                    <a:pt x="7426" y="37379"/>
                  </a:lnTo>
                  <a:lnTo>
                    <a:pt x="6545" y="32723"/>
                  </a:lnTo>
                  <a:lnTo>
                    <a:pt x="5664" y="28066"/>
                  </a:lnTo>
                  <a:lnTo>
                    <a:pt x="3902" y="18627"/>
                  </a:lnTo>
                  <a:lnTo>
                    <a:pt x="201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6160;p63">
              <a:extLst>
                <a:ext uri="{FF2B5EF4-FFF2-40B4-BE49-F238E27FC236}">
                  <a16:creationId xmlns:a16="http://schemas.microsoft.com/office/drawing/2014/main" id="{C9709499-2640-46B3-A829-75155F1D4A81}"/>
                </a:ext>
              </a:extLst>
            </p:cNvPr>
            <p:cNvSpPr/>
            <p:nvPr/>
          </p:nvSpPr>
          <p:spPr>
            <a:xfrm>
              <a:off x="3245807" y="1565572"/>
              <a:ext cx="16375" cy="16349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04" y="0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629"/>
                  </a:lnTo>
                  <a:lnTo>
                    <a:pt x="126" y="881"/>
                  </a:lnTo>
                  <a:lnTo>
                    <a:pt x="252" y="1007"/>
                  </a:lnTo>
                  <a:lnTo>
                    <a:pt x="504" y="1133"/>
                  </a:lnTo>
                  <a:lnTo>
                    <a:pt x="755" y="1133"/>
                  </a:lnTo>
                  <a:lnTo>
                    <a:pt x="1007" y="1007"/>
                  </a:lnTo>
                  <a:lnTo>
                    <a:pt x="1133" y="881"/>
                  </a:lnTo>
                  <a:lnTo>
                    <a:pt x="1133" y="629"/>
                  </a:lnTo>
                  <a:lnTo>
                    <a:pt x="1133" y="378"/>
                  </a:lnTo>
                  <a:lnTo>
                    <a:pt x="1133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6161;p63">
              <a:extLst>
                <a:ext uri="{FF2B5EF4-FFF2-40B4-BE49-F238E27FC236}">
                  <a16:creationId xmlns:a16="http://schemas.microsoft.com/office/drawing/2014/main" id="{572D948B-93F6-4FBB-964D-8371CA28BD7C}"/>
                </a:ext>
              </a:extLst>
            </p:cNvPr>
            <p:cNvSpPr/>
            <p:nvPr/>
          </p:nvSpPr>
          <p:spPr>
            <a:xfrm>
              <a:off x="3262167" y="1652744"/>
              <a:ext cx="16361" cy="1634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378" y="0"/>
                  </a:moveTo>
                  <a:lnTo>
                    <a:pt x="252" y="126"/>
                  </a:lnTo>
                  <a:lnTo>
                    <a:pt x="0" y="252"/>
                  </a:lnTo>
                  <a:lnTo>
                    <a:pt x="0" y="504"/>
                  </a:lnTo>
                  <a:lnTo>
                    <a:pt x="0" y="630"/>
                  </a:lnTo>
                  <a:lnTo>
                    <a:pt x="0" y="881"/>
                  </a:lnTo>
                  <a:lnTo>
                    <a:pt x="252" y="1007"/>
                  </a:lnTo>
                  <a:lnTo>
                    <a:pt x="378" y="1133"/>
                  </a:lnTo>
                  <a:lnTo>
                    <a:pt x="629" y="1133"/>
                  </a:lnTo>
                  <a:lnTo>
                    <a:pt x="881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6162;p63">
              <a:extLst>
                <a:ext uri="{FF2B5EF4-FFF2-40B4-BE49-F238E27FC236}">
                  <a16:creationId xmlns:a16="http://schemas.microsoft.com/office/drawing/2014/main" id="{D883213A-1A54-406C-88E0-4236623AE3DC}"/>
                </a:ext>
              </a:extLst>
            </p:cNvPr>
            <p:cNvSpPr/>
            <p:nvPr/>
          </p:nvSpPr>
          <p:spPr>
            <a:xfrm>
              <a:off x="3276694" y="1739916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0"/>
                  </a:moveTo>
                  <a:lnTo>
                    <a:pt x="253" y="126"/>
                  </a:lnTo>
                  <a:lnTo>
                    <a:pt x="127" y="252"/>
                  </a:lnTo>
                  <a:lnTo>
                    <a:pt x="1" y="504"/>
                  </a:lnTo>
                  <a:lnTo>
                    <a:pt x="1" y="630"/>
                  </a:lnTo>
                  <a:lnTo>
                    <a:pt x="127" y="881"/>
                  </a:lnTo>
                  <a:lnTo>
                    <a:pt x="253" y="1007"/>
                  </a:lnTo>
                  <a:lnTo>
                    <a:pt x="504" y="1133"/>
                  </a:lnTo>
                  <a:lnTo>
                    <a:pt x="756" y="1133"/>
                  </a:lnTo>
                  <a:lnTo>
                    <a:pt x="882" y="1007"/>
                  </a:lnTo>
                  <a:lnTo>
                    <a:pt x="1134" y="881"/>
                  </a:lnTo>
                  <a:lnTo>
                    <a:pt x="1134" y="630"/>
                  </a:lnTo>
                  <a:lnTo>
                    <a:pt x="1134" y="378"/>
                  </a:lnTo>
                  <a:lnTo>
                    <a:pt x="1134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6163;p63">
              <a:extLst>
                <a:ext uri="{FF2B5EF4-FFF2-40B4-BE49-F238E27FC236}">
                  <a16:creationId xmlns:a16="http://schemas.microsoft.com/office/drawing/2014/main" id="{18BC78CC-B113-4F24-83D4-B35EEA48720C}"/>
                </a:ext>
              </a:extLst>
            </p:cNvPr>
            <p:cNvSpPr/>
            <p:nvPr/>
          </p:nvSpPr>
          <p:spPr>
            <a:xfrm>
              <a:off x="3293055" y="1827087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378" y="0"/>
                  </a:moveTo>
                  <a:lnTo>
                    <a:pt x="126" y="126"/>
                  </a:lnTo>
                  <a:lnTo>
                    <a:pt x="1" y="252"/>
                  </a:lnTo>
                  <a:lnTo>
                    <a:pt x="1" y="504"/>
                  </a:lnTo>
                  <a:lnTo>
                    <a:pt x="1" y="756"/>
                  </a:lnTo>
                  <a:lnTo>
                    <a:pt x="1" y="881"/>
                  </a:lnTo>
                  <a:lnTo>
                    <a:pt x="252" y="1133"/>
                  </a:lnTo>
                  <a:lnTo>
                    <a:pt x="630" y="1133"/>
                  </a:lnTo>
                  <a:lnTo>
                    <a:pt x="882" y="1007"/>
                  </a:lnTo>
                  <a:lnTo>
                    <a:pt x="1007" y="881"/>
                  </a:lnTo>
                  <a:lnTo>
                    <a:pt x="1133" y="630"/>
                  </a:lnTo>
                  <a:lnTo>
                    <a:pt x="1133" y="378"/>
                  </a:lnTo>
                  <a:lnTo>
                    <a:pt x="1007" y="25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6164;p63">
              <a:extLst>
                <a:ext uri="{FF2B5EF4-FFF2-40B4-BE49-F238E27FC236}">
                  <a16:creationId xmlns:a16="http://schemas.microsoft.com/office/drawing/2014/main" id="{4FA359ED-0DF5-457A-A8B2-305A888F4458}"/>
                </a:ext>
              </a:extLst>
            </p:cNvPr>
            <p:cNvSpPr/>
            <p:nvPr/>
          </p:nvSpPr>
          <p:spPr>
            <a:xfrm>
              <a:off x="3307596" y="1914259"/>
              <a:ext cx="16375" cy="16364"/>
            </a:xfrm>
            <a:custGeom>
              <a:avLst/>
              <a:gdLst/>
              <a:ahLst/>
              <a:cxnLst/>
              <a:rect l="l" t="t" r="r" b="b"/>
              <a:pathLst>
                <a:path w="1134" h="1134" extrusionOk="0">
                  <a:moveTo>
                    <a:pt x="504" y="1"/>
                  </a:moveTo>
                  <a:lnTo>
                    <a:pt x="252" y="126"/>
                  </a:lnTo>
                  <a:lnTo>
                    <a:pt x="126" y="252"/>
                  </a:lnTo>
                  <a:lnTo>
                    <a:pt x="0" y="504"/>
                  </a:lnTo>
                  <a:lnTo>
                    <a:pt x="0" y="756"/>
                  </a:lnTo>
                  <a:lnTo>
                    <a:pt x="126" y="882"/>
                  </a:lnTo>
                  <a:lnTo>
                    <a:pt x="252" y="1133"/>
                  </a:lnTo>
                  <a:lnTo>
                    <a:pt x="756" y="1133"/>
                  </a:lnTo>
                  <a:lnTo>
                    <a:pt x="881" y="1007"/>
                  </a:lnTo>
                  <a:lnTo>
                    <a:pt x="1133" y="882"/>
                  </a:lnTo>
                  <a:lnTo>
                    <a:pt x="1133" y="630"/>
                  </a:lnTo>
                  <a:lnTo>
                    <a:pt x="1133" y="504"/>
                  </a:lnTo>
                  <a:lnTo>
                    <a:pt x="1133" y="252"/>
                  </a:lnTo>
                  <a:lnTo>
                    <a:pt x="881" y="126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6165;p63">
              <a:extLst>
                <a:ext uri="{FF2B5EF4-FFF2-40B4-BE49-F238E27FC236}">
                  <a16:creationId xmlns:a16="http://schemas.microsoft.com/office/drawing/2014/main" id="{84881903-D8A5-48B0-87B5-43883F14DA8B}"/>
                </a:ext>
              </a:extLst>
            </p:cNvPr>
            <p:cNvSpPr/>
            <p:nvPr/>
          </p:nvSpPr>
          <p:spPr>
            <a:xfrm>
              <a:off x="3096786" y="1369425"/>
              <a:ext cx="143577" cy="123506"/>
            </a:xfrm>
            <a:custGeom>
              <a:avLst/>
              <a:gdLst/>
              <a:ahLst/>
              <a:cxnLst/>
              <a:rect l="l" t="t" r="r" b="b"/>
              <a:pathLst>
                <a:path w="9943" h="8559" extrusionOk="0">
                  <a:moveTo>
                    <a:pt x="7677" y="1"/>
                  </a:moveTo>
                  <a:lnTo>
                    <a:pt x="6796" y="4154"/>
                  </a:lnTo>
                  <a:lnTo>
                    <a:pt x="1133" y="252"/>
                  </a:lnTo>
                  <a:lnTo>
                    <a:pt x="0" y="2014"/>
                  </a:lnTo>
                  <a:lnTo>
                    <a:pt x="3147" y="5413"/>
                  </a:lnTo>
                  <a:lnTo>
                    <a:pt x="5286" y="7678"/>
                  </a:lnTo>
                  <a:lnTo>
                    <a:pt x="5915" y="8433"/>
                  </a:lnTo>
                  <a:lnTo>
                    <a:pt x="6167" y="8559"/>
                  </a:lnTo>
                  <a:lnTo>
                    <a:pt x="7174" y="4909"/>
                  </a:lnTo>
                  <a:lnTo>
                    <a:pt x="9943" y="6797"/>
                  </a:lnTo>
                  <a:lnTo>
                    <a:pt x="8558" y="1008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6166;p63">
              <a:extLst>
                <a:ext uri="{FF2B5EF4-FFF2-40B4-BE49-F238E27FC236}">
                  <a16:creationId xmlns:a16="http://schemas.microsoft.com/office/drawing/2014/main" id="{A5300077-E9BC-47D2-9603-1EDF890CE443}"/>
                </a:ext>
              </a:extLst>
            </p:cNvPr>
            <p:cNvSpPr/>
            <p:nvPr/>
          </p:nvSpPr>
          <p:spPr>
            <a:xfrm>
              <a:off x="3102230" y="1383956"/>
              <a:ext cx="139952" cy="114430"/>
            </a:xfrm>
            <a:custGeom>
              <a:avLst/>
              <a:gdLst/>
              <a:ahLst/>
              <a:cxnLst/>
              <a:rect l="l" t="t" r="r" b="b"/>
              <a:pathLst>
                <a:path w="9692" h="7930" extrusionOk="0">
                  <a:moveTo>
                    <a:pt x="8181" y="1"/>
                  </a:moveTo>
                  <a:lnTo>
                    <a:pt x="8433" y="1133"/>
                  </a:lnTo>
                  <a:lnTo>
                    <a:pt x="8685" y="2769"/>
                  </a:lnTo>
                  <a:lnTo>
                    <a:pt x="9314" y="5538"/>
                  </a:lnTo>
                  <a:lnTo>
                    <a:pt x="6797" y="3902"/>
                  </a:lnTo>
                  <a:lnTo>
                    <a:pt x="6294" y="5790"/>
                  </a:lnTo>
                  <a:lnTo>
                    <a:pt x="5790" y="7426"/>
                  </a:lnTo>
                  <a:lnTo>
                    <a:pt x="3021" y="4406"/>
                  </a:lnTo>
                  <a:lnTo>
                    <a:pt x="1" y="1385"/>
                  </a:lnTo>
                  <a:lnTo>
                    <a:pt x="3273" y="5161"/>
                  </a:lnTo>
                  <a:lnTo>
                    <a:pt x="5916" y="7930"/>
                  </a:lnTo>
                  <a:lnTo>
                    <a:pt x="6419" y="6042"/>
                  </a:lnTo>
                  <a:lnTo>
                    <a:pt x="6923" y="4028"/>
                  </a:lnTo>
                  <a:lnTo>
                    <a:pt x="8433" y="5287"/>
                  </a:lnTo>
                  <a:lnTo>
                    <a:pt x="9314" y="5916"/>
                  </a:lnTo>
                  <a:lnTo>
                    <a:pt x="9692" y="6042"/>
                  </a:lnTo>
                  <a:lnTo>
                    <a:pt x="9440" y="4531"/>
                  </a:lnTo>
                  <a:lnTo>
                    <a:pt x="9062" y="2895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6167;p63">
              <a:extLst>
                <a:ext uri="{FF2B5EF4-FFF2-40B4-BE49-F238E27FC236}">
                  <a16:creationId xmlns:a16="http://schemas.microsoft.com/office/drawing/2014/main" id="{0BB7B91A-6824-4993-A36F-450E1D719A23}"/>
                </a:ext>
              </a:extLst>
            </p:cNvPr>
            <p:cNvSpPr/>
            <p:nvPr/>
          </p:nvSpPr>
          <p:spPr>
            <a:xfrm>
              <a:off x="3102230" y="1353091"/>
              <a:ext cx="112690" cy="65382"/>
            </a:xfrm>
            <a:custGeom>
              <a:avLst/>
              <a:gdLst/>
              <a:ahLst/>
              <a:cxnLst/>
              <a:rect l="l" t="t" r="r" b="b"/>
              <a:pathLst>
                <a:path w="7804" h="4531" extrusionOk="0">
                  <a:moveTo>
                    <a:pt x="252" y="0"/>
                  </a:moveTo>
                  <a:lnTo>
                    <a:pt x="127" y="126"/>
                  </a:lnTo>
                  <a:lnTo>
                    <a:pt x="1" y="503"/>
                  </a:lnTo>
                  <a:lnTo>
                    <a:pt x="1" y="881"/>
                  </a:lnTo>
                  <a:lnTo>
                    <a:pt x="1" y="1259"/>
                  </a:lnTo>
                  <a:lnTo>
                    <a:pt x="252" y="1762"/>
                  </a:lnTo>
                  <a:lnTo>
                    <a:pt x="504" y="2014"/>
                  </a:lnTo>
                  <a:lnTo>
                    <a:pt x="2140" y="3021"/>
                  </a:lnTo>
                  <a:lnTo>
                    <a:pt x="3776" y="3776"/>
                  </a:lnTo>
                  <a:lnTo>
                    <a:pt x="5287" y="4279"/>
                  </a:lnTo>
                  <a:lnTo>
                    <a:pt x="6168" y="4531"/>
                  </a:lnTo>
                  <a:lnTo>
                    <a:pt x="6419" y="4405"/>
                  </a:lnTo>
                  <a:lnTo>
                    <a:pt x="6671" y="4153"/>
                  </a:lnTo>
                  <a:lnTo>
                    <a:pt x="7175" y="3398"/>
                  </a:lnTo>
                  <a:lnTo>
                    <a:pt x="7552" y="2517"/>
                  </a:lnTo>
                  <a:lnTo>
                    <a:pt x="7804" y="1888"/>
                  </a:lnTo>
                  <a:lnTo>
                    <a:pt x="7804" y="1510"/>
                  </a:lnTo>
                  <a:lnTo>
                    <a:pt x="7678" y="1133"/>
                  </a:lnTo>
                  <a:lnTo>
                    <a:pt x="7426" y="881"/>
                  </a:lnTo>
                  <a:lnTo>
                    <a:pt x="7300" y="755"/>
                  </a:lnTo>
                  <a:lnTo>
                    <a:pt x="6671" y="2014"/>
                  </a:lnTo>
                  <a:lnTo>
                    <a:pt x="6294" y="2769"/>
                  </a:lnTo>
                  <a:lnTo>
                    <a:pt x="6042" y="3272"/>
                  </a:lnTo>
                  <a:lnTo>
                    <a:pt x="5287" y="3021"/>
                  </a:lnTo>
                  <a:lnTo>
                    <a:pt x="3776" y="2265"/>
                  </a:lnTo>
                  <a:lnTo>
                    <a:pt x="2140" y="1259"/>
                  </a:lnTo>
                  <a:lnTo>
                    <a:pt x="1385" y="629"/>
                  </a:lnTo>
                  <a:lnTo>
                    <a:pt x="756" y="126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" name="Title 1">
            <a:extLst>
              <a:ext uri="{FF2B5EF4-FFF2-40B4-BE49-F238E27FC236}">
                <a16:creationId xmlns:a16="http://schemas.microsoft.com/office/drawing/2014/main" id="{C78E641C-DDF4-46F5-A625-DA99DC37CCCE}"/>
              </a:ext>
            </a:extLst>
          </p:cNvPr>
          <p:cNvSpPr txBox="1">
            <a:spLocks/>
          </p:cNvSpPr>
          <p:nvPr/>
        </p:nvSpPr>
        <p:spPr>
          <a:xfrm>
            <a:off x="-5053265" y="863612"/>
            <a:ext cx="2138165" cy="83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IMFG</a:t>
            </a:r>
          </a:p>
        </p:txBody>
      </p:sp>
      <p:sp>
        <p:nvSpPr>
          <p:cNvPr id="383" name="Google Shape;55;p7">
            <a:extLst>
              <a:ext uri="{FF2B5EF4-FFF2-40B4-BE49-F238E27FC236}">
                <a16:creationId xmlns:a16="http://schemas.microsoft.com/office/drawing/2014/main" id="{220D6A0F-2876-4AEC-9EC4-82018FD4CCC5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4" name="Google Shape;56;p7">
            <a:extLst>
              <a:ext uri="{FF2B5EF4-FFF2-40B4-BE49-F238E27FC236}">
                <a16:creationId xmlns:a16="http://schemas.microsoft.com/office/drawing/2014/main" id="{A6B19110-FB50-4C94-AD9D-67918BE37AFE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Rectangle: Rounded Corners 384">
            <a:extLst>
              <a:ext uri="{FF2B5EF4-FFF2-40B4-BE49-F238E27FC236}">
                <a16:creationId xmlns:a16="http://schemas.microsoft.com/office/drawing/2014/main" id="{BD7DB862-C66A-43B3-B236-724056E66D0C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410E3590-31D5-4F8E-8D8F-037BF455C000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7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A4754EC5-3181-4FA9-8AD9-CDA899ECFF33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8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950C7116-9DCB-4FF0-9724-FE98710332AE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9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2D1A9CA9-7512-4817-9CA9-9CC112B09D28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0" name="Rectangle: Top Corners Rounded 389">
            <a:extLst>
              <a:ext uri="{FF2B5EF4-FFF2-40B4-BE49-F238E27FC236}">
                <a16:creationId xmlns:a16="http://schemas.microsoft.com/office/drawing/2014/main" id="{F0A7FA09-2A14-44B5-8FCF-EBE95119FC98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1" name="Picture 2">
            <a:extLst>
              <a:ext uri="{FF2B5EF4-FFF2-40B4-BE49-F238E27FC236}">
                <a16:creationId xmlns:a16="http://schemas.microsoft.com/office/drawing/2014/main" id="{4FEF1409-7009-45DA-9250-38E5E4679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2" name="Title 1">
            <a:extLst>
              <a:ext uri="{FF2B5EF4-FFF2-40B4-BE49-F238E27FC236}">
                <a16:creationId xmlns:a16="http://schemas.microsoft.com/office/drawing/2014/main" id="{01214126-4871-4EED-A876-1C644E4C2AFD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93" name="Straight Connector 392">
            <a:extLst>
              <a:ext uri="{FF2B5EF4-FFF2-40B4-BE49-F238E27FC236}">
                <a16:creationId xmlns:a16="http://schemas.microsoft.com/office/drawing/2014/main" id="{3507F88A-CE27-4706-8098-DBA28C6FF126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4" name="Title 1">
            <a:extLst>
              <a:ext uri="{FF2B5EF4-FFF2-40B4-BE49-F238E27FC236}">
                <a16:creationId xmlns:a16="http://schemas.microsoft.com/office/drawing/2014/main" id="{4FC83F8D-3119-4E92-94AE-B5C9B92D7F54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95" name="Picture 2" descr="C.S.I. Group – ไทย">
            <a:extLst>
              <a:ext uri="{FF2B5EF4-FFF2-40B4-BE49-F238E27FC236}">
                <a16:creationId xmlns:a16="http://schemas.microsoft.com/office/drawing/2014/main" id="{7AF96F65-763E-4415-8093-04433CAE24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938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B3BD31-0D05-432C-9C16-FD47EBD6FE8D}"/>
              </a:ext>
            </a:extLst>
          </p:cNvPr>
          <p:cNvSpPr txBox="1">
            <a:spLocks/>
          </p:cNvSpPr>
          <p:nvPr/>
        </p:nvSpPr>
        <p:spPr>
          <a:xfrm>
            <a:off x="-7677392" y="892108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" name="กลุ่ม 5">
            <a:extLst>
              <a:ext uri="{FF2B5EF4-FFF2-40B4-BE49-F238E27FC236}">
                <a16:creationId xmlns:a16="http://schemas.microsoft.com/office/drawing/2014/main" id="{F3B5D83D-D41D-4CA2-AB99-E7DD8F6F5B80}"/>
              </a:ext>
            </a:extLst>
          </p:cNvPr>
          <p:cNvGrpSpPr/>
          <p:nvPr/>
        </p:nvGrpSpPr>
        <p:grpSpPr>
          <a:xfrm>
            <a:off x="4949423" y="1475649"/>
            <a:ext cx="2771815" cy="3089144"/>
            <a:chOff x="4949423" y="1475649"/>
            <a:chExt cx="2771815" cy="3089144"/>
          </a:xfrm>
        </p:grpSpPr>
        <p:grpSp>
          <p:nvGrpSpPr>
            <p:cNvPr id="928" name="Group 927">
              <a:extLst>
                <a:ext uri="{FF2B5EF4-FFF2-40B4-BE49-F238E27FC236}">
                  <a16:creationId xmlns:a16="http://schemas.microsoft.com/office/drawing/2014/main" id="{69E32712-772F-41EB-831A-31B6E9C6CF7D}"/>
                </a:ext>
              </a:extLst>
            </p:cNvPr>
            <p:cNvGrpSpPr/>
            <p:nvPr/>
          </p:nvGrpSpPr>
          <p:grpSpPr>
            <a:xfrm>
              <a:off x="4949423" y="1475649"/>
              <a:ext cx="2771815" cy="3089144"/>
              <a:chOff x="492017" y="1475649"/>
              <a:chExt cx="2771815" cy="3089144"/>
            </a:xfrm>
          </p:grpSpPr>
          <p:sp>
            <p:nvSpPr>
              <p:cNvPr id="929" name="Rectangle: Rounded Corners 928">
                <a:extLst>
                  <a:ext uri="{FF2B5EF4-FFF2-40B4-BE49-F238E27FC236}">
                    <a16:creationId xmlns:a16="http://schemas.microsoft.com/office/drawing/2014/main" id="{C2ACD65E-9CAE-494B-8120-D7642A748CCC}"/>
                  </a:ext>
                </a:extLst>
              </p:cNvPr>
              <p:cNvSpPr/>
              <p:nvPr/>
            </p:nvSpPr>
            <p:spPr>
              <a:xfrm>
                <a:off x="492017" y="1610216"/>
                <a:ext cx="2380450" cy="2954577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>
                      <a:alpha val="27000"/>
                    </a:srgbClr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0" name="Rectangle: Rounded Corners 929">
                <a:extLst>
                  <a:ext uri="{FF2B5EF4-FFF2-40B4-BE49-F238E27FC236}">
                    <a16:creationId xmlns:a16="http://schemas.microsoft.com/office/drawing/2014/main" id="{DB184667-DD87-4C84-8A63-D63078BC85F5}"/>
                  </a:ext>
                </a:extLst>
              </p:cNvPr>
              <p:cNvSpPr/>
              <p:nvPr/>
            </p:nvSpPr>
            <p:spPr>
              <a:xfrm>
                <a:off x="554344" y="1695558"/>
                <a:ext cx="2255796" cy="2799859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/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1" name="Title 1">
                <a:extLst>
                  <a:ext uri="{FF2B5EF4-FFF2-40B4-BE49-F238E27FC236}">
                    <a16:creationId xmlns:a16="http://schemas.microsoft.com/office/drawing/2014/main" id="{EDBCDD60-0558-495A-A9C0-FFC6E69B672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9887" y="3484667"/>
                <a:ext cx="2364108" cy="97477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นางสาววรรณภา ศรีเจิมทอง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ตําแหน่ง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System programmer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แผนก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IMFG</a:t>
                </a:r>
              </a:p>
            </p:txBody>
          </p:sp>
          <p:grpSp>
            <p:nvGrpSpPr>
              <p:cNvPr id="932" name="Google Shape;190;p16">
                <a:extLst>
                  <a:ext uri="{FF2B5EF4-FFF2-40B4-BE49-F238E27FC236}">
                    <a16:creationId xmlns:a16="http://schemas.microsoft.com/office/drawing/2014/main" id="{DD45B694-E8E2-4188-A0E0-ADBE5D662D4C}"/>
                  </a:ext>
                </a:extLst>
              </p:cNvPr>
              <p:cNvGrpSpPr/>
              <p:nvPr/>
            </p:nvGrpSpPr>
            <p:grpSpPr>
              <a:xfrm>
                <a:off x="2299378" y="1475649"/>
                <a:ext cx="964454" cy="523350"/>
                <a:chOff x="1266150" y="1619250"/>
                <a:chExt cx="1047750" cy="568550"/>
              </a:xfrm>
            </p:grpSpPr>
            <p:sp>
              <p:nvSpPr>
                <p:cNvPr id="933" name="Google Shape;191;p16">
                  <a:extLst>
                    <a:ext uri="{FF2B5EF4-FFF2-40B4-BE49-F238E27FC236}">
                      <a16:creationId xmlns:a16="http://schemas.microsoft.com/office/drawing/2014/main" id="{54CC7810-2797-4E5B-899D-DEFF3D66CC43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192;p16">
                  <a:extLst>
                    <a:ext uri="{FF2B5EF4-FFF2-40B4-BE49-F238E27FC236}">
                      <a16:creationId xmlns:a16="http://schemas.microsoft.com/office/drawing/2014/main" id="{49897E11-CA4E-4F06-ABAA-E6795B0EB5E2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334" y="6073"/>
                      </a:move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lnTo>
                        <a:pt x="3334" y="607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193;p16">
                  <a:extLst>
                    <a:ext uri="{FF2B5EF4-FFF2-40B4-BE49-F238E27FC236}">
                      <a16:creationId xmlns:a16="http://schemas.microsoft.com/office/drawing/2014/main" id="{4A197A7A-BA4C-4969-B1D8-665D71CC7D00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BB90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194;p16">
                  <a:extLst>
                    <a:ext uri="{FF2B5EF4-FFF2-40B4-BE49-F238E27FC236}">
                      <a16:creationId xmlns:a16="http://schemas.microsoft.com/office/drawing/2014/main" id="{7AA338EE-F667-44C7-9016-52A8D72883B6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195;p16">
                  <a:extLst>
                    <a:ext uri="{FF2B5EF4-FFF2-40B4-BE49-F238E27FC236}">
                      <a16:creationId xmlns:a16="http://schemas.microsoft.com/office/drawing/2014/main" id="{0729C7D9-F065-4268-8C60-F9607B13E7EE}"/>
                    </a:ext>
                  </a:extLst>
                </p:cNvPr>
                <p:cNvSpPr/>
                <p:nvPr/>
              </p:nvSpPr>
              <p:spPr>
                <a:xfrm>
                  <a:off x="1462600" y="1893100"/>
                  <a:ext cx="199450" cy="13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8" h="5478" extrusionOk="0">
                      <a:moveTo>
                        <a:pt x="7025" y="1"/>
                      </a:moveTo>
                      <a:lnTo>
                        <a:pt x="0" y="5477"/>
                      </a:lnTo>
                      <a:lnTo>
                        <a:pt x="7977" y="2144"/>
                      </a:lnTo>
                      <a:lnTo>
                        <a:pt x="7025" y="1"/>
                      </a:lnTo>
                      <a:close/>
                    </a:path>
                  </a:pathLst>
                </a:custGeom>
                <a:solidFill>
                  <a:srgbClr val="193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196;p16">
                  <a:extLst>
                    <a:ext uri="{FF2B5EF4-FFF2-40B4-BE49-F238E27FC236}">
                      <a16:creationId xmlns:a16="http://schemas.microsoft.com/office/drawing/2014/main" id="{57393961-462E-4770-B0E8-3A47D5C1A11D}"/>
                    </a:ext>
                  </a:extLst>
                </p:cNvPr>
                <p:cNvSpPr/>
                <p:nvPr/>
              </p:nvSpPr>
              <p:spPr>
                <a:xfrm>
                  <a:off x="1638200" y="1649025"/>
                  <a:ext cx="675700" cy="5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8" h="21551" extrusionOk="0">
                      <a:moveTo>
                        <a:pt x="27028" y="0"/>
                      </a:moveTo>
                      <a:lnTo>
                        <a:pt x="1" y="9764"/>
                      </a:lnTo>
                      <a:lnTo>
                        <a:pt x="4882" y="21551"/>
                      </a:lnTo>
                      <a:lnTo>
                        <a:pt x="27028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197;p16">
                  <a:extLst>
                    <a:ext uri="{FF2B5EF4-FFF2-40B4-BE49-F238E27FC236}">
                      <a16:creationId xmlns:a16="http://schemas.microsoft.com/office/drawing/2014/main" id="{5DDF3A49-6217-4189-A214-AA4E9511EFA6}"/>
                    </a:ext>
                  </a:extLst>
                </p:cNvPr>
                <p:cNvSpPr/>
                <p:nvPr/>
              </p:nvSpPr>
              <p:spPr>
                <a:xfrm>
                  <a:off x="1266150" y="1619250"/>
                  <a:ext cx="1047750" cy="18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0" h="7264" extrusionOk="0">
                      <a:moveTo>
                        <a:pt x="0" y="1"/>
                      </a:moveTo>
                      <a:lnTo>
                        <a:pt x="11192" y="7264"/>
                      </a:lnTo>
                      <a:lnTo>
                        <a:pt x="41910" y="119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3" name="รูปภาพ 2">
              <a:extLst>
                <a:ext uri="{FF2B5EF4-FFF2-40B4-BE49-F238E27FC236}">
                  <a16:creationId xmlns:a16="http://schemas.microsoft.com/office/drawing/2014/main" id="{A8C252AC-B241-4788-A27D-CD11D2CC69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906" t="23240" r="24394" b="39107"/>
            <a:stretch/>
          </p:blipFill>
          <p:spPr>
            <a:xfrm>
              <a:off x="5323828" y="1830377"/>
              <a:ext cx="1542524" cy="1623474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2428139-7A24-4915-A0BE-F775F8F12561}"/>
              </a:ext>
            </a:extLst>
          </p:cNvPr>
          <p:cNvGrpSpPr/>
          <p:nvPr/>
        </p:nvGrpSpPr>
        <p:grpSpPr>
          <a:xfrm>
            <a:off x="1628022" y="1475649"/>
            <a:ext cx="2771815" cy="3089144"/>
            <a:chOff x="1122087" y="1475649"/>
            <a:chExt cx="2771815" cy="308914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C445077-AB7F-409B-A656-E01803139010}"/>
                </a:ext>
              </a:extLst>
            </p:cNvPr>
            <p:cNvGrpSpPr/>
            <p:nvPr/>
          </p:nvGrpSpPr>
          <p:grpSpPr>
            <a:xfrm>
              <a:off x="1122087" y="1475649"/>
              <a:ext cx="2771815" cy="3089144"/>
              <a:chOff x="492017" y="1475649"/>
              <a:chExt cx="2771815" cy="3089144"/>
            </a:xfrm>
          </p:grpSpPr>
          <p:sp>
            <p:nvSpPr>
              <p:cNvPr id="793" name="Rectangle: Rounded Corners 792">
                <a:extLst>
                  <a:ext uri="{FF2B5EF4-FFF2-40B4-BE49-F238E27FC236}">
                    <a16:creationId xmlns:a16="http://schemas.microsoft.com/office/drawing/2014/main" id="{52700B15-67DF-4AF0-9BA3-5D0DD856A41B}"/>
                  </a:ext>
                </a:extLst>
              </p:cNvPr>
              <p:cNvSpPr/>
              <p:nvPr/>
            </p:nvSpPr>
            <p:spPr>
              <a:xfrm>
                <a:off x="492017" y="1610216"/>
                <a:ext cx="2380450" cy="2954577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>
                      <a:alpha val="27000"/>
                    </a:srgbClr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4" name="Rectangle: Rounded Corners 793">
                <a:extLst>
                  <a:ext uri="{FF2B5EF4-FFF2-40B4-BE49-F238E27FC236}">
                    <a16:creationId xmlns:a16="http://schemas.microsoft.com/office/drawing/2014/main" id="{7227184B-4DE8-4C7D-A472-E0A462AA2FF0}"/>
                  </a:ext>
                </a:extLst>
              </p:cNvPr>
              <p:cNvSpPr/>
              <p:nvPr/>
            </p:nvSpPr>
            <p:spPr>
              <a:xfrm>
                <a:off x="554344" y="1695558"/>
                <a:ext cx="2255796" cy="2799859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/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4" name="Title 1">
                <a:extLst>
                  <a:ext uri="{FF2B5EF4-FFF2-40B4-BE49-F238E27FC236}">
                    <a16:creationId xmlns:a16="http://schemas.microsoft.com/office/drawing/2014/main" id="{CAE01932-D6B3-43BA-B7AB-BE87A3E75A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9887" y="3484667"/>
                <a:ext cx="2364108" cy="97477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นายนำโชค สิงหะชัย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ตําแหน่ง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System programmer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แผนก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IMFG</a:t>
                </a:r>
              </a:p>
            </p:txBody>
          </p:sp>
          <p:grpSp>
            <p:nvGrpSpPr>
              <p:cNvPr id="920" name="Google Shape;190;p16">
                <a:extLst>
                  <a:ext uri="{FF2B5EF4-FFF2-40B4-BE49-F238E27FC236}">
                    <a16:creationId xmlns:a16="http://schemas.microsoft.com/office/drawing/2014/main" id="{3CD5E888-6774-4C13-A502-EACA836295EB}"/>
                  </a:ext>
                </a:extLst>
              </p:cNvPr>
              <p:cNvGrpSpPr/>
              <p:nvPr/>
            </p:nvGrpSpPr>
            <p:grpSpPr>
              <a:xfrm>
                <a:off x="2299378" y="1475649"/>
                <a:ext cx="964454" cy="523350"/>
                <a:chOff x="1266150" y="1619250"/>
                <a:chExt cx="1047750" cy="568550"/>
              </a:xfrm>
            </p:grpSpPr>
            <p:sp>
              <p:nvSpPr>
                <p:cNvPr id="921" name="Google Shape;191;p16">
                  <a:extLst>
                    <a:ext uri="{FF2B5EF4-FFF2-40B4-BE49-F238E27FC236}">
                      <a16:creationId xmlns:a16="http://schemas.microsoft.com/office/drawing/2014/main" id="{B4C230F5-EE90-449A-BBF8-A32AD8BBFD6E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192;p16">
                  <a:extLst>
                    <a:ext uri="{FF2B5EF4-FFF2-40B4-BE49-F238E27FC236}">
                      <a16:creationId xmlns:a16="http://schemas.microsoft.com/office/drawing/2014/main" id="{5FC02013-B371-4105-B885-51EA9C6A0885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334" y="6073"/>
                      </a:move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lnTo>
                        <a:pt x="3334" y="607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193;p16">
                  <a:extLst>
                    <a:ext uri="{FF2B5EF4-FFF2-40B4-BE49-F238E27FC236}">
                      <a16:creationId xmlns:a16="http://schemas.microsoft.com/office/drawing/2014/main" id="{FA056406-A8C3-4203-ABB6-3D1F41F53831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BB90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194;p16">
                  <a:extLst>
                    <a:ext uri="{FF2B5EF4-FFF2-40B4-BE49-F238E27FC236}">
                      <a16:creationId xmlns:a16="http://schemas.microsoft.com/office/drawing/2014/main" id="{B35ECB2C-2822-49ED-A6E3-5EAADF49754F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195;p16">
                  <a:extLst>
                    <a:ext uri="{FF2B5EF4-FFF2-40B4-BE49-F238E27FC236}">
                      <a16:creationId xmlns:a16="http://schemas.microsoft.com/office/drawing/2014/main" id="{FB76CE2A-0F8B-4E1D-AEF9-6A8DEE599300}"/>
                    </a:ext>
                  </a:extLst>
                </p:cNvPr>
                <p:cNvSpPr/>
                <p:nvPr/>
              </p:nvSpPr>
              <p:spPr>
                <a:xfrm>
                  <a:off x="1462600" y="1893100"/>
                  <a:ext cx="199450" cy="13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8" h="5478" extrusionOk="0">
                      <a:moveTo>
                        <a:pt x="7025" y="1"/>
                      </a:moveTo>
                      <a:lnTo>
                        <a:pt x="0" y="5477"/>
                      </a:lnTo>
                      <a:lnTo>
                        <a:pt x="7977" y="2144"/>
                      </a:lnTo>
                      <a:lnTo>
                        <a:pt x="7025" y="1"/>
                      </a:lnTo>
                      <a:close/>
                    </a:path>
                  </a:pathLst>
                </a:custGeom>
                <a:solidFill>
                  <a:srgbClr val="193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196;p16">
                  <a:extLst>
                    <a:ext uri="{FF2B5EF4-FFF2-40B4-BE49-F238E27FC236}">
                      <a16:creationId xmlns:a16="http://schemas.microsoft.com/office/drawing/2014/main" id="{2D6645EF-D328-4CA4-8360-4B1B16CFA95E}"/>
                    </a:ext>
                  </a:extLst>
                </p:cNvPr>
                <p:cNvSpPr/>
                <p:nvPr/>
              </p:nvSpPr>
              <p:spPr>
                <a:xfrm>
                  <a:off x="1638200" y="1649025"/>
                  <a:ext cx="675700" cy="5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8" h="21551" extrusionOk="0">
                      <a:moveTo>
                        <a:pt x="27028" y="0"/>
                      </a:moveTo>
                      <a:lnTo>
                        <a:pt x="1" y="9764"/>
                      </a:lnTo>
                      <a:lnTo>
                        <a:pt x="4882" y="21551"/>
                      </a:lnTo>
                      <a:lnTo>
                        <a:pt x="27028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197;p16">
                  <a:extLst>
                    <a:ext uri="{FF2B5EF4-FFF2-40B4-BE49-F238E27FC236}">
                      <a16:creationId xmlns:a16="http://schemas.microsoft.com/office/drawing/2014/main" id="{E370A11B-CC7A-425D-8C97-97AF01D5C678}"/>
                    </a:ext>
                  </a:extLst>
                </p:cNvPr>
                <p:cNvSpPr/>
                <p:nvPr/>
              </p:nvSpPr>
              <p:spPr>
                <a:xfrm>
                  <a:off x="1266150" y="1619250"/>
                  <a:ext cx="1047750" cy="18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0" h="7264" extrusionOk="0">
                      <a:moveTo>
                        <a:pt x="0" y="1"/>
                      </a:moveTo>
                      <a:lnTo>
                        <a:pt x="11192" y="7264"/>
                      </a:lnTo>
                      <a:lnTo>
                        <a:pt x="41910" y="119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31" name="Picture 530" descr="A person wearing a suit and tie&#10;&#10;Description automatically generated">
              <a:extLst>
                <a:ext uri="{FF2B5EF4-FFF2-40B4-BE49-F238E27FC236}">
                  <a16:creationId xmlns:a16="http://schemas.microsoft.com/office/drawing/2014/main" id="{751F040B-E7B3-4D97-9420-B39A2874D7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318" t="4016" r="15579" b="34003"/>
            <a:stretch/>
          </p:blipFill>
          <p:spPr>
            <a:xfrm>
              <a:off x="1484031" y="1820390"/>
              <a:ext cx="1542524" cy="1617496"/>
            </a:xfrm>
            <a:prstGeom prst="rect">
              <a:avLst/>
            </a:prstGeom>
          </p:spPr>
        </p:pic>
      </p:grpSp>
      <p:grpSp>
        <p:nvGrpSpPr>
          <p:cNvPr id="1223" name="Google Shape;1474;p48">
            <a:extLst>
              <a:ext uri="{FF2B5EF4-FFF2-40B4-BE49-F238E27FC236}">
                <a16:creationId xmlns:a16="http://schemas.microsoft.com/office/drawing/2014/main" id="{97AF9BD0-1E42-4D53-9558-B6B6BC8B43EA}"/>
              </a:ext>
            </a:extLst>
          </p:cNvPr>
          <p:cNvGrpSpPr/>
          <p:nvPr/>
        </p:nvGrpSpPr>
        <p:grpSpPr>
          <a:xfrm>
            <a:off x="14577215" y="2718272"/>
            <a:ext cx="2353742" cy="1806866"/>
            <a:chOff x="4161595" y="1612682"/>
            <a:chExt cx="3892507" cy="2988110"/>
          </a:xfrm>
        </p:grpSpPr>
        <p:sp>
          <p:nvSpPr>
            <p:cNvPr id="1224" name="Google Shape;1475;p48">
              <a:extLst>
                <a:ext uri="{FF2B5EF4-FFF2-40B4-BE49-F238E27FC236}">
                  <a16:creationId xmlns:a16="http://schemas.microsoft.com/office/drawing/2014/main" id="{9B83DC9A-0A0C-43C6-90D8-145208896AD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476;p48">
              <a:extLst>
                <a:ext uri="{FF2B5EF4-FFF2-40B4-BE49-F238E27FC236}">
                  <a16:creationId xmlns:a16="http://schemas.microsoft.com/office/drawing/2014/main" id="{DDFA4F47-56CF-434A-9FD5-70048808748D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477;p48">
              <a:extLst>
                <a:ext uri="{FF2B5EF4-FFF2-40B4-BE49-F238E27FC236}">
                  <a16:creationId xmlns:a16="http://schemas.microsoft.com/office/drawing/2014/main" id="{6CB26FC5-6030-4155-88D0-822DBE4A00FC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478;p48">
              <a:extLst>
                <a:ext uri="{FF2B5EF4-FFF2-40B4-BE49-F238E27FC236}">
                  <a16:creationId xmlns:a16="http://schemas.microsoft.com/office/drawing/2014/main" id="{CFC14A5A-9A7D-44D9-B020-735E2810495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479;p48">
              <a:extLst>
                <a:ext uri="{FF2B5EF4-FFF2-40B4-BE49-F238E27FC236}">
                  <a16:creationId xmlns:a16="http://schemas.microsoft.com/office/drawing/2014/main" id="{87078106-B69A-4D04-B04E-AA03EAEC9295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480;p48">
              <a:extLst>
                <a:ext uri="{FF2B5EF4-FFF2-40B4-BE49-F238E27FC236}">
                  <a16:creationId xmlns:a16="http://schemas.microsoft.com/office/drawing/2014/main" id="{4F9A3A52-E27D-44CA-A812-424B9B07B6F9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481;p48">
              <a:extLst>
                <a:ext uri="{FF2B5EF4-FFF2-40B4-BE49-F238E27FC236}">
                  <a16:creationId xmlns:a16="http://schemas.microsoft.com/office/drawing/2014/main" id="{32FC1A02-84FA-4F55-AF7C-10C051757E0D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482;p48">
              <a:extLst>
                <a:ext uri="{FF2B5EF4-FFF2-40B4-BE49-F238E27FC236}">
                  <a16:creationId xmlns:a16="http://schemas.microsoft.com/office/drawing/2014/main" id="{251807AC-3756-4126-A00B-F20387DD4C35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483;p48">
              <a:extLst>
                <a:ext uri="{FF2B5EF4-FFF2-40B4-BE49-F238E27FC236}">
                  <a16:creationId xmlns:a16="http://schemas.microsoft.com/office/drawing/2014/main" id="{7AB87D9D-D570-44E7-9432-C305CC670D15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484;p48">
              <a:extLst>
                <a:ext uri="{FF2B5EF4-FFF2-40B4-BE49-F238E27FC236}">
                  <a16:creationId xmlns:a16="http://schemas.microsoft.com/office/drawing/2014/main" id="{1A5593FC-0FD0-4F18-B917-D60716B04324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485;p48">
              <a:extLst>
                <a:ext uri="{FF2B5EF4-FFF2-40B4-BE49-F238E27FC236}">
                  <a16:creationId xmlns:a16="http://schemas.microsoft.com/office/drawing/2014/main" id="{BDEDC53E-A558-4CC9-9484-2FCE086893D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486;p48">
              <a:extLst>
                <a:ext uri="{FF2B5EF4-FFF2-40B4-BE49-F238E27FC236}">
                  <a16:creationId xmlns:a16="http://schemas.microsoft.com/office/drawing/2014/main" id="{F5096BB8-C3F2-4E6A-9DCB-49FA1F79C9D0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487;p48">
              <a:extLst>
                <a:ext uri="{FF2B5EF4-FFF2-40B4-BE49-F238E27FC236}">
                  <a16:creationId xmlns:a16="http://schemas.microsoft.com/office/drawing/2014/main" id="{45164749-0077-488B-B740-F9A28BF49821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488;p48">
              <a:extLst>
                <a:ext uri="{FF2B5EF4-FFF2-40B4-BE49-F238E27FC236}">
                  <a16:creationId xmlns:a16="http://schemas.microsoft.com/office/drawing/2014/main" id="{7D319248-63BD-45CA-9337-B5BB42871832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489;p48">
              <a:extLst>
                <a:ext uri="{FF2B5EF4-FFF2-40B4-BE49-F238E27FC236}">
                  <a16:creationId xmlns:a16="http://schemas.microsoft.com/office/drawing/2014/main" id="{4F026B44-5848-450C-B3A1-5ECB4A118764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490;p48">
              <a:extLst>
                <a:ext uri="{FF2B5EF4-FFF2-40B4-BE49-F238E27FC236}">
                  <a16:creationId xmlns:a16="http://schemas.microsoft.com/office/drawing/2014/main" id="{24072042-39D6-4862-807D-7CBAD69054FD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491;p48">
              <a:extLst>
                <a:ext uri="{FF2B5EF4-FFF2-40B4-BE49-F238E27FC236}">
                  <a16:creationId xmlns:a16="http://schemas.microsoft.com/office/drawing/2014/main" id="{D365905E-D5BD-4646-A906-3BF155D85D68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492;p48">
              <a:extLst>
                <a:ext uri="{FF2B5EF4-FFF2-40B4-BE49-F238E27FC236}">
                  <a16:creationId xmlns:a16="http://schemas.microsoft.com/office/drawing/2014/main" id="{6FD4B1B4-259C-4230-BDB4-4961B336F052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493;p48">
              <a:extLst>
                <a:ext uri="{FF2B5EF4-FFF2-40B4-BE49-F238E27FC236}">
                  <a16:creationId xmlns:a16="http://schemas.microsoft.com/office/drawing/2014/main" id="{806B8C54-BFA3-4731-9A18-948A37B494B7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494;p48">
              <a:extLst>
                <a:ext uri="{FF2B5EF4-FFF2-40B4-BE49-F238E27FC236}">
                  <a16:creationId xmlns:a16="http://schemas.microsoft.com/office/drawing/2014/main" id="{546E21B1-8BB3-40DE-8800-B059C413004B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495;p48">
              <a:extLst>
                <a:ext uri="{FF2B5EF4-FFF2-40B4-BE49-F238E27FC236}">
                  <a16:creationId xmlns:a16="http://schemas.microsoft.com/office/drawing/2014/main" id="{F1A50DCA-2921-466C-8F34-A60D46C9043B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496;p48">
              <a:extLst>
                <a:ext uri="{FF2B5EF4-FFF2-40B4-BE49-F238E27FC236}">
                  <a16:creationId xmlns:a16="http://schemas.microsoft.com/office/drawing/2014/main" id="{49839A71-3C40-4316-8961-C2264039A5D3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497;p48">
              <a:extLst>
                <a:ext uri="{FF2B5EF4-FFF2-40B4-BE49-F238E27FC236}">
                  <a16:creationId xmlns:a16="http://schemas.microsoft.com/office/drawing/2014/main" id="{2AC22D77-744E-4B88-8DB8-5FFCEF0E4AE8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498;p48">
              <a:extLst>
                <a:ext uri="{FF2B5EF4-FFF2-40B4-BE49-F238E27FC236}">
                  <a16:creationId xmlns:a16="http://schemas.microsoft.com/office/drawing/2014/main" id="{2E7BB8AA-329C-4B21-8F8A-46752C7265F8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499;p48">
              <a:extLst>
                <a:ext uri="{FF2B5EF4-FFF2-40B4-BE49-F238E27FC236}">
                  <a16:creationId xmlns:a16="http://schemas.microsoft.com/office/drawing/2014/main" id="{CA950E4D-CED7-4656-BBAC-2CC1373289A4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500;p48">
              <a:extLst>
                <a:ext uri="{FF2B5EF4-FFF2-40B4-BE49-F238E27FC236}">
                  <a16:creationId xmlns:a16="http://schemas.microsoft.com/office/drawing/2014/main" id="{A25724CB-3D64-43F3-A3F6-22F97F40477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501;p48">
              <a:extLst>
                <a:ext uri="{FF2B5EF4-FFF2-40B4-BE49-F238E27FC236}">
                  <a16:creationId xmlns:a16="http://schemas.microsoft.com/office/drawing/2014/main" id="{AB75D7FA-5F0B-4BD2-A806-0CC94119D4F8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502;p48">
              <a:extLst>
                <a:ext uri="{FF2B5EF4-FFF2-40B4-BE49-F238E27FC236}">
                  <a16:creationId xmlns:a16="http://schemas.microsoft.com/office/drawing/2014/main" id="{BC5D9215-2559-49CD-BA0D-03DC0EDA99D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503;p48">
              <a:extLst>
                <a:ext uri="{FF2B5EF4-FFF2-40B4-BE49-F238E27FC236}">
                  <a16:creationId xmlns:a16="http://schemas.microsoft.com/office/drawing/2014/main" id="{BAD47D00-D734-49EB-9ACE-93C0BF4F4A36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504;p48">
              <a:extLst>
                <a:ext uri="{FF2B5EF4-FFF2-40B4-BE49-F238E27FC236}">
                  <a16:creationId xmlns:a16="http://schemas.microsoft.com/office/drawing/2014/main" id="{492D7F80-B310-4958-AD43-2368354C29D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505;p48">
              <a:extLst>
                <a:ext uri="{FF2B5EF4-FFF2-40B4-BE49-F238E27FC236}">
                  <a16:creationId xmlns:a16="http://schemas.microsoft.com/office/drawing/2014/main" id="{6B34BA85-FCD6-45AA-81BF-D1D6E6ABD5AD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506;p48">
              <a:extLst>
                <a:ext uri="{FF2B5EF4-FFF2-40B4-BE49-F238E27FC236}">
                  <a16:creationId xmlns:a16="http://schemas.microsoft.com/office/drawing/2014/main" id="{9B308811-D5EB-4144-8AF5-D03D49D407B3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507;p48">
              <a:extLst>
                <a:ext uri="{FF2B5EF4-FFF2-40B4-BE49-F238E27FC236}">
                  <a16:creationId xmlns:a16="http://schemas.microsoft.com/office/drawing/2014/main" id="{D47477A5-4EFB-485C-B487-C0A67C91F7D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508;p48">
              <a:extLst>
                <a:ext uri="{FF2B5EF4-FFF2-40B4-BE49-F238E27FC236}">
                  <a16:creationId xmlns:a16="http://schemas.microsoft.com/office/drawing/2014/main" id="{F2E9E666-689F-4F91-9141-986CB9BE3F74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509;p48">
              <a:extLst>
                <a:ext uri="{FF2B5EF4-FFF2-40B4-BE49-F238E27FC236}">
                  <a16:creationId xmlns:a16="http://schemas.microsoft.com/office/drawing/2014/main" id="{394302F6-5530-4D4A-8711-267AB81469FF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10;p48">
              <a:extLst>
                <a:ext uri="{FF2B5EF4-FFF2-40B4-BE49-F238E27FC236}">
                  <a16:creationId xmlns:a16="http://schemas.microsoft.com/office/drawing/2014/main" id="{1E9EB698-F75F-4922-B4F0-142B78AB282D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11;p48">
              <a:extLst>
                <a:ext uri="{FF2B5EF4-FFF2-40B4-BE49-F238E27FC236}">
                  <a16:creationId xmlns:a16="http://schemas.microsoft.com/office/drawing/2014/main" id="{02BC85B5-5EED-497F-91D5-4A843120F31A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12;p48">
              <a:extLst>
                <a:ext uri="{FF2B5EF4-FFF2-40B4-BE49-F238E27FC236}">
                  <a16:creationId xmlns:a16="http://schemas.microsoft.com/office/drawing/2014/main" id="{E3965248-357A-458D-AF37-737B819FE079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13;p48">
              <a:extLst>
                <a:ext uri="{FF2B5EF4-FFF2-40B4-BE49-F238E27FC236}">
                  <a16:creationId xmlns:a16="http://schemas.microsoft.com/office/drawing/2014/main" id="{8F2BC580-B075-412F-9057-5F633333B67B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14;p48">
              <a:extLst>
                <a:ext uri="{FF2B5EF4-FFF2-40B4-BE49-F238E27FC236}">
                  <a16:creationId xmlns:a16="http://schemas.microsoft.com/office/drawing/2014/main" id="{781AD0D5-750A-489F-99D2-DCB1AAA39194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15;p48">
              <a:extLst>
                <a:ext uri="{FF2B5EF4-FFF2-40B4-BE49-F238E27FC236}">
                  <a16:creationId xmlns:a16="http://schemas.microsoft.com/office/drawing/2014/main" id="{AB331D93-DCB3-47C3-9585-C00A9911F77F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16;p48">
              <a:extLst>
                <a:ext uri="{FF2B5EF4-FFF2-40B4-BE49-F238E27FC236}">
                  <a16:creationId xmlns:a16="http://schemas.microsoft.com/office/drawing/2014/main" id="{E59E1BA7-454C-44E0-9253-8857DB5EE87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17;p48">
              <a:extLst>
                <a:ext uri="{FF2B5EF4-FFF2-40B4-BE49-F238E27FC236}">
                  <a16:creationId xmlns:a16="http://schemas.microsoft.com/office/drawing/2014/main" id="{989C1494-5CA2-42FA-9AB8-7417115E9BDA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18;p48">
              <a:extLst>
                <a:ext uri="{FF2B5EF4-FFF2-40B4-BE49-F238E27FC236}">
                  <a16:creationId xmlns:a16="http://schemas.microsoft.com/office/drawing/2014/main" id="{BD67F0EB-2E75-45B5-8A09-8D3A00C1A0C5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19;p48">
              <a:extLst>
                <a:ext uri="{FF2B5EF4-FFF2-40B4-BE49-F238E27FC236}">
                  <a16:creationId xmlns:a16="http://schemas.microsoft.com/office/drawing/2014/main" id="{0059FF54-8244-4251-B54A-03A991883923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20;p48">
              <a:extLst>
                <a:ext uri="{FF2B5EF4-FFF2-40B4-BE49-F238E27FC236}">
                  <a16:creationId xmlns:a16="http://schemas.microsoft.com/office/drawing/2014/main" id="{A25DA016-76AD-4663-8221-0BD27D7BDBC0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21;p48">
              <a:extLst>
                <a:ext uri="{FF2B5EF4-FFF2-40B4-BE49-F238E27FC236}">
                  <a16:creationId xmlns:a16="http://schemas.microsoft.com/office/drawing/2014/main" id="{A1AEBA67-D9D4-48DD-A291-EBBF3EABB815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22;p48">
              <a:extLst>
                <a:ext uri="{FF2B5EF4-FFF2-40B4-BE49-F238E27FC236}">
                  <a16:creationId xmlns:a16="http://schemas.microsoft.com/office/drawing/2014/main" id="{706F1ED2-235D-4286-BC9B-50B63A7E0803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23;p48">
              <a:extLst>
                <a:ext uri="{FF2B5EF4-FFF2-40B4-BE49-F238E27FC236}">
                  <a16:creationId xmlns:a16="http://schemas.microsoft.com/office/drawing/2014/main" id="{375EC5E3-4E93-4391-A06F-B0A89961F249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24;p48">
              <a:extLst>
                <a:ext uri="{FF2B5EF4-FFF2-40B4-BE49-F238E27FC236}">
                  <a16:creationId xmlns:a16="http://schemas.microsoft.com/office/drawing/2014/main" id="{919AEE76-DFC4-4D18-B39A-8FA60210DA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25;p48">
              <a:extLst>
                <a:ext uri="{FF2B5EF4-FFF2-40B4-BE49-F238E27FC236}">
                  <a16:creationId xmlns:a16="http://schemas.microsoft.com/office/drawing/2014/main" id="{01A2BB05-3C3F-40A0-B44B-594533A8456F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26;p48">
              <a:extLst>
                <a:ext uri="{FF2B5EF4-FFF2-40B4-BE49-F238E27FC236}">
                  <a16:creationId xmlns:a16="http://schemas.microsoft.com/office/drawing/2014/main" id="{8D5E1F70-8D5F-4C66-A301-11F5C748537B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27;p48">
              <a:extLst>
                <a:ext uri="{FF2B5EF4-FFF2-40B4-BE49-F238E27FC236}">
                  <a16:creationId xmlns:a16="http://schemas.microsoft.com/office/drawing/2014/main" id="{4C1CAF27-5B91-4531-954C-89E62BE275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28;p48">
              <a:extLst>
                <a:ext uri="{FF2B5EF4-FFF2-40B4-BE49-F238E27FC236}">
                  <a16:creationId xmlns:a16="http://schemas.microsoft.com/office/drawing/2014/main" id="{611569D3-CE69-4B4D-805D-BB1D667FF178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29;p48">
              <a:extLst>
                <a:ext uri="{FF2B5EF4-FFF2-40B4-BE49-F238E27FC236}">
                  <a16:creationId xmlns:a16="http://schemas.microsoft.com/office/drawing/2014/main" id="{0A21B0E6-AEC0-4DB7-B945-DC58290C4FCE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30;p48">
              <a:extLst>
                <a:ext uri="{FF2B5EF4-FFF2-40B4-BE49-F238E27FC236}">
                  <a16:creationId xmlns:a16="http://schemas.microsoft.com/office/drawing/2014/main" id="{B9DBA11A-B54D-470F-B121-9DA6F5F55ED0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31;p48">
              <a:extLst>
                <a:ext uri="{FF2B5EF4-FFF2-40B4-BE49-F238E27FC236}">
                  <a16:creationId xmlns:a16="http://schemas.microsoft.com/office/drawing/2014/main" id="{F3071C06-3105-4465-BE3E-BDAEC7233375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532;p48">
              <a:extLst>
                <a:ext uri="{FF2B5EF4-FFF2-40B4-BE49-F238E27FC236}">
                  <a16:creationId xmlns:a16="http://schemas.microsoft.com/office/drawing/2014/main" id="{539F9674-DD8D-45C9-B75F-C6E6F6A05305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533;p48">
              <a:extLst>
                <a:ext uri="{FF2B5EF4-FFF2-40B4-BE49-F238E27FC236}">
                  <a16:creationId xmlns:a16="http://schemas.microsoft.com/office/drawing/2014/main" id="{C8F4B3BA-80D3-43B3-A659-15BAF6A78FA6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534;p48">
              <a:extLst>
                <a:ext uri="{FF2B5EF4-FFF2-40B4-BE49-F238E27FC236}">
                  <a16:creationId xmlns:a16="http://schemas.microsoft.com/office/drawing/2014/main" id="{86E034BE-2A65-4948-A0DC-1965D9CFF9EE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535;p48">
              <a:extLst>
                <a:ext uri="{FF2B5EF4-FFF2-40B4-BE49-F238E27FC236}">
                  <a16:creationId xmlns:a16="http://schemas.microsoft.com/office/drawing/2014/main" id="{373E8342-0B1E-4F5C-9AE1-1767AC75DCE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536;p48">
              <a:extLst>
                <a:ext uri="{FF2B5EF4-FFF2-40B4-BE49-F238E27FC236}">
                  <a16:creationId xmlns:a16="http://schemas.microsoft.com/office/drawing/2014/main" id="{55BA8AB7-019D-4BB7-8CDD-6548440C15A5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537;p48">
              <a:extLst>
                <a:ext uri="{FF2B5EF4-FFF2-40B4-BE49-F238E27FC236}">
                  <a16:creationId xmlns:a16="http://schemas.microsoft.com/office/drawing/2014/main" id="{8DC6D8D3-0544-4201-A540-DB5D4AF74239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538;p48">
              <a:extLst>
                <a:ext uri="{FF2B5EF4-FFF2-40B4-BE49-F238E27FC236}">
                  <a16:creationId xmlns:a16="http://schemas.microsoft.com/office/drawing/2014/main" id="{0218E6DB-2C89-4FCF-A010-EF84DD77BCB1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539;p48">
              <a:extLst>
                <a:ext uri="{FF2B5EF4-FFF2-40B4-BE49-F238E27FC236}">
                  <a16:creationId xmlns:a16="http://schemas.microsoft.com/office/drawing/2014/main" id="{8ED7A526-0527-4652-A41E-BF5C716C1A9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540;p48">
              <a:extLst>
                <a:ext uri="{FF2B5EF4-FFF2-40B4-BE49-F238E27FC236}">
                  <a16:creationId xmlns:a16="http://schemas.microsoft.com/office/drawing/2014/main" id="{F0B02A6A-4DA6-4F2F-A9C9-46B249E09A0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541;p48">
              <a:extLst>
                <a:ext uri="{FF2B5EF4-FFF2-40B4-BE49-F238E27FC236}">
                  <a16:creationId xmlns:a16="http://schemas.microsoft.com/office/drawing/2014/main" id="{A3B8D846-BF7F-4112-A6C2-87EA2FB74105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542;p48">
              <a:extLst>
                <a:ext uri="{FF2B5EF4-FFF2-40B4-BE49-F238E27FC236}">
                  <a16:creationId xmlns:a16="http://schemas.microsoft.com/office/drawing/2014/main" id="{CCE6520A-4F2A-4B52-B799-FB8D4C16EF4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543;p48">
              <a:extLst>
                <a:ext uri="{FF2B5EF4-FFF2-40B4-BE49-F238E27FC236}">
                  <a16:creationId xmlns:a16="http://schemas.microsoft.com/office/drawing/2014/main" id="{EB2CD8FB-DCC4-4102-9CCD-7D1193AB1585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544;p48">
              <a:extLst>
                <a:ext uri="{FF2B5EF4-FFF2-40B4-BE49-F238E27FC236}">
                  <a16:creationId xmlns:a16="http://schemas.microsoft.com/office/drawing/2014/main" id="{E5118E9C-47D8-408D-9AB6-99FEDADCFF02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545;p48">
              <a:extLst>
                <a:ext uri="{FF2B5EF4-FFF2-40B4-BE49-F238E27FC236}">
                  <a16:creationId xmlns:a16="http://schemas.microsoft.com/office/drawing/2014/main" id="{1AF783A4-5E72-41FF-8AF6-EF261C763A65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546;p48">
              <a:extLst>
                <a:ext uri="{FF2B5EF4-FFF2-40B4-BE49-F238E27FC236}">
                  <a16:creationId xmlns:a16="http://schemas.microsoft.com/office/drawing/2014/main" id="{CBDB6451-07EE-4404-BE29-BF69CC4B270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547;p48">
              <a:extLst>
                <a:ext uri="{FF2B5EF4-FFF2-40B4-BE49-F238E27FC236}">
                  <a16:creationId xmlns:a16="http://schemas.microsoft.com/office/drawing/2014/main" id="{D545E325-78A2-47AF-847C-759AB3C82E7E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548;p48">
              <a:extLst>
                <a:ext uri="{FF2B5EF4-FFF2-40B4-BE49-F238E27FC236}">
                  <a16:creationId xmlns:a16="http://schemas.microsoft.com/office/drawing/2014/main" id="{EF2C42F1-108E-4515-BC57-A554EB492A9A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549;p48">
              <a:extLst>
                <a:ext uri="{FF2B5EF4-FFF2-40B4-BE49-F238E27FC236}">
                  <a16:creationId xmlns:a16="http://schemas.microsoft.com/office/drawing/2014/main" id="{23073B86-C018-4C65-88B5-1AD3832237E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550;p48">
              <a:extLst>
                <a:ext uri="{FF2B5EF4-FFF2-40B4-BE49-F238E27FC236}">
                  <a16:creationId xmlns:a16="http://schemas.microsoft.com/office/drawing/2014/main" id="{9D0661A0-A3DC-401F-B454-4236657498CD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551;p48">
              <a:extLst>
                <a:ext uri="{FF2B5EF4-FFF2-40B4-BE49-F238E27FC236}">
                  <a16:creationId xmlns:a16="http://schemas.microsoft.com/office/drawing/2014/main" id="{5D1AA669-0E7C-4DE8-8592-09FB289A692E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552;p48">
              <a:extLst>
                <a:ext uri="{FF2B5EF4-FFF2-40B4-BE49-F238E27FC236}">
                  <a16:creationId xmlns:a16="http://schemas.microsoft.com/office/drawing/2014/main" id="{096A9123-C201-410E-9B3F-546CA419BB6D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553;p48">
              <a:extLst>
                <a:ext uri="{FF2B5EF4-FFF2-40B4-BE49-F238E27FC236}">
                  <a16:creationId xmlns:a16="http://schemas.microsoft.com/office/drawing/2014/main" id="{60D63E33-50CF-4710-BE67-45BF3A7CCAD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554;p48">
              <a:extLst>
                <a:ext uri="{FF2B5EF4-FFF2-40B4-BE49-F238E27FC236}">
                  <a16:creationId xmlns:a16="http://schemas.microsoft.com/office/drawing/2014/main" id="{384E11BA-B562-4B89-9408-A717311363C0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555;p48">
              <a:extLst>
                <a:ext uri="{FF2B5EF4-FFF2-40B4-BE49-F238E27FC236}">
                  <a16:creationId xmlns:a16="http://schemas.microsoft.com/office/drawing/2014/main" id="{89B50E4D-CF54-45FD-9C47-E6AC5149A4AF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556;p48">
              <a:extLst>
                <a:ext uri="{FF2B5EF4-FFF2-40B4-BE49-F238E27FC236}">
                  <a16:creationId xmlns:a16="http://schemas.microsoft.com/office/drawing/2014/main" id="{E6EBC40E-488E-4C05-B056-964905C7A3DB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557;p48">
              <a:extLst>
                <a:ext uri="{FF2B5EF4-FFF2-40B4-BE49-F238E27FC236}">
                  <a16:creationId xmlns:a16="http://schemas.microsoft.com/office/drawing/2014/main" id="{CE0D0659-CF21-48B0-8B77-3C3EC5E056DC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558;p48">
              <a:extLst>
                <a:ext uri="{FF2B5EF4-FFF2-40B4-BE49-F238E27FC236}">
                  <a16:creationId xmlns:a16="http://schemas.microsoft.com/office/drawing/2014/main" id="{B5CB5B64-3BA1-4465-A997-689C6F049FFE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559;p48">
              <a:extLst>
                <a:ext uri="{FF2B5EF4-FFF2-40B4-BE49-F238E27FC236}">
                  <a16:creationId xmlns:a16="http://schemas.microsoft.com/office/drawing/2014/main" id="{24333CBA-EE3C-4AB8-BD7F-4395DA5B54A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560;p48">
              <a:extLst>
                <a:ext uri="{FF2B5EF4-FFF2-40B4-BE49-F238E27FC236}">
                  <a16:creationId xmlns:a16="http://schemas.microsoft.com/office/drawing/2014/main" id="{C573BFA9-FA1B-40BE-BB3A-97EABECA9805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561;p48">
              <a:extLst>
                <a:ext uri="{FF2B5EF4-FFF2-40B4-BE49-F238E27FC236}">
                  <a16:creationId xmlns:a16="http://schemas.microsoft.com/office/drawing/2014/main" id="{FD8E7C75-5746-4F18-969C-CCCC17DE69F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562;p48">
              <a:extLst>
                <a:ext uri="{FF2B5EF4-FFF2-40B4-BE49-F238E27FC236}">
                  <a16:creationId xmlns:a16="http://schemas.microsoft.com/office/drawing/2014/main" id="{B62DC20D-129F-488D-82AF-7EED576B6093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563;p48">
              <a:extLst>
                <a:ext uri="{FF2B5EF4-FFF2-40B4-BE49-F238E27FC236}">
                  <a16:creationId xmlns:a16="http://schemas.microsoft.com/office/drawing/2014/main" id="{4BCDBE41-710F-4A73-BB48-9A8A7D38ABD5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564;p48">
              <a:extLst>
                <a:ext uri="{FF2B5EF4-FFF2-40B4-BE49-F238E27FC236}">
                  <a16:creationId xmlns:a16="http://schemas.microsoft.com/office/drawing/2014/main" id="{D1055700-7B57-4EBD-9C48-3F2A975E619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565;p48">
              <a:extLst>
                <a:ext uri="{FF2B5EF4-FFF2-40B4-BE49-F238E27FC236}">
                  <a16:creationId xmlns:a16="http://schemas.microsoft.com/office/drawing/2014/main" id="{1F92DA6A-0C73-4C3A-8AEF-98FCEF6287D4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566;p48">
              <a:extLst>
                <a:ext uri="{FF2B5EF4-FFF2-40B4-BE49-F238E27FC236}">
                  <a16:creationId xmlns:a16="http://schemas.microsoft.com/office/drawing/2014/main" id="{48B4447B-9FBC-49EE-AB4E-BFA39C72BCAC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567;p48">
              <a:extLst>
                <a:ext uri="{FF2B5EF4-FFF2-40B4-BE49-F238E27FC236}">
                  <a16:creationId xmlns:a16="http://schemas.microsoft.com/office/drawing/2014/main" id="{1FD24008-81F1-474D-A022-C9D84B299A27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568;p48">
              <a:extLst>
                <a:ext uri="{FF2B5EF4-FFF2-40B4-BE49-F238E27FC236}">
                  <a16:creationId xmlns:a16="http://schemas.microsoft.com/office/drawing/2014/main" id="{24B672B2-C7BB-4734-94B7-55AE175174CF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569;p48">
              <a:extLst>
                <a:ext uri="{FF2B5EF4-FFF2-40B4-BE49-F238E27FC236}">
                  <a16:creationId xmlns:a16="http://schemas.microsoft.com/office/drawing/2014/main" id="{963BEFCA-FF48-46BB-A338-74691C1423B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570;p48">
              <a:extLst>
                <a:ext uri="{FF2B5EF4-FFF2-40B4-BE49-F238E27FC236}">
                  <a16:creationId xmlns:a16="http://schemas.microsoft.com/office/drawing/2014/main" id="{F2870E7C-C019-4C11-A533-12926A7FB74F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571;p48">
              <a:extLst>
                <a:ext uri="{FF2B5EF4-FFF2-40B4-BE49-F238E27FC236}">
                  <a16:creationId xmlns:a16="http://schemas.microsoft.com/office/drawing/2014/main" id="{3E74260D-3641-4617-8D0E-C705DC43A9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572;p48">
              <a:extLst>
                <a:ext uri="{FF2B5EF4-FFF2-40B4-BE49-F238E27FC236}">
                  <a16:creationId xmlns:a16="http://schemas.microsoft.com/office/drawing/2014/main" id="{F6E7A718-653F-46BB-B5E6-6FE3AF17D7AB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573;p48">
              <a:extLst>
                <a:ext uri="{FF2B5EF4-FFF2-40B4-BE49-F238E27FC236}">
                  <a16:creationId xmlns:a16="http://schemas.microsoft.com/office/drawing/2014/main" id="{61D32F35-7E70-4C64-8DE7-59051E8E80D0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574;p48">
              <a:extLst>
                <a:ext uri="{FF2B5EF4-FFF2-40B4-BE49-F238E27FC236}">
                  <a16:creationId xmlns:a16="http://schemas.microsoft.com/office/drawing/2014/main" id="{9776D3D6-493A-4D5E-AE50-8B24CE18D06D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575;p48">
              <a:extLst>
                <a:ext uri="{FF2B5EF4-FFF2-40B4-BE49-F238E27FC236}">
                  <a16:creationId xmlns:a16="http://schemas.microsoft.com/office/drawing/2014/main" id="{8A4661EB-B6C7-4236-BA09-93BA70AD519C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576;p48">
              <a:extLst>
                <a:ext uri="{FF2B5EF4-FFF2-40B4-BE49-F238E27FC236}">
                  <a16:creationId xmlns:a16="http://schemas.microsoft.com/office/drawing/2014/main" id="{61025143-C392-4B6C-B24B-79F2361AE59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577;p48">
              <a:extLst>
                <a:ext uri="{FF2B5EF4-FFF2-40B4-BE49-F238E27FC236}">
                  <a16:creationId xmlns:a16="http://schemas.microsoft.com/office/drawing/2014/main" id="{750EBDCA-56A9-4BD7-9741-F362FF3EB9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578;p48">
              <a:extLst>
                <a:ext uri="{FF2B5EF4-FFF2-40B4-BE49-F238E27FC236}">
                  <a16:creationId xmlns:a16="http://schemas.microsoft.com/office/drawing/2014/main" id="{94C79560-FE4A-460C-8BE1-ADCDBAF5836B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579;p48">
              <a:extLst>
                <a:ext uri="{FF2B5EF4-FFF2-40B4-BE49-F238E27FC236}">
                  <a16:creationId xmlns:a16="http://schemas.microsoft.com/office/drawing/2014/main" id="{92AC895E-8915-4D77-B1EB-3CF774A3BAB4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580;p48">
              <a:extLst>
                <a:ext uri="{FF2B5EF4-FFF2-40B4-BE49-F238E27FC236}">
                  <a16:creationId xmlns:a16="http://schemas.microsoft.com/office/drawing/2014/main" id="{F8D38BD1-366E-4313-9D92-C5210F589C26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581;p48">
              <a:extLst>
                <a:ext uri="{FF2B5EF4-FFF2-40B4-BE49-F238E27FC236}">
                  <a16:creationId xmlns:a16="http://schemas.microsoft.com/office/drawing/2014/main" id="{566D7EF2-994B-430A-A488-091AA6C28960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582;p48">
              <a:extLst>
                <a:ext uri="{FF2B5EF4-FFF2-40B4-BE49-F238E27FC236}">
                  <a16:creationId xmlns:a16="http://schemas.microsoft.com/office/drawing/2014/main" id="{AF6DF9C8-69D5-49DF-BE54-F55C7C6D2E88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583;p48">
              <a:extLst>
                <a:ext uri="{FF2B5EF4-FFF2-40B4-BE49-F238E27FC236}">
                  <a16:creationId xmlns:a16="http://schemas.microsoft.com/office/drawing/2014/main" id="{1A45338B-3033-4A97-B3D6-5A73F4268C71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584;p48">
              <a:extLst>
                <a:ext uri="{FF2B5EF4-FFF2-40B4-BE49-F238E27FC236}">
                  <a16:creationId xmlns:a16="http://schemas.microsoft.com/office/drawing/2014/main" id="{31F5B53D-2E46-497D-A09B-DFA588CBAEF0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585;p48">
              <a:extLst>
                <a:ext uri="{FF2B5EF4-FFF2-40B4-BE49-F238E27FC236}">
                  <a16:creationId xmlns:a16="http://schemas.microsoft.com/office/drawing/2014/main" id="{62D3798D-660E-42C4-BE94-CF8A2445C00D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586;p48">
              <a:extLst>
                <a:ext uri="{FF2B5EF4-FFF2-40B4-BE49-F238E27FC236}">
                  <a16:creationId xmlns:a16="http://schemas.microsoft.com/office/drawing/2014/main" id="{C1CD28E4-3C30-4621-8686-854647E5CE6B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587;p48">
              <a:extLst>
                <a:ext uri="{FF2B5EF4-FFF2-40B4-BE49-F238E27FC236}">
                  <a16:creationId xmlns:a16="http://schemas.microsoft.com/office/drawing/2014/main" id="{73F3AF5D-009C-4D38-8CC6-BF43CDB88F64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588;p48">
              <a:extLst>
                <a:ext uri="{FF2B5EF4-FFF2-40B4-BE49-F238E27FC236}">
                  <a16:creationId xmlns:a16="http://schemas.microsoft.com/office/drawing/2014/main" id="{024BB716-0F98-45DA-80AA-23502605C0CC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589;p48">
              <a:extLst>
                <a:ext uri="{FF2B5EF4-FFF2-40B4-BE49-F238E27FC236}">
                  <a16:creationId xmlns:a16="http://schemas.microsoft.com/office/drawing/2014/main" id="{74114027-F29C-4E92-8C10-E5494D37B339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590;p48">
              <a:extLst>
                <a:ext uri="{FF2B5EF4-FFF2-40B4-BE49-F238E27FC236}">
                  <a16:creationId xmlns:a16="http://schemas.microsoft.com/office/drawing/2014/main" id="{0E3BB904-9A55-45B3-A7AB-BA90CF1CC692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591;p48">
              <a:extLst>
                <a:ext uri="{FF2B5EF4-FFF2-40B4-BE49-F238E27FC236}">
                  <a16:creationId xmlns:a16="http://schemas.microsoft.com/office/drawing/2014/main" id="{640027B2-A8AA-46F6-9F8B-515CD4E46045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592;p48">
              <a:extLst>
                <a:ext uri="{FF2B5EF4-FFF2-40B4-BE49-F238E27FC236}">
                  <a16:creationId xmlns:a16="http://schemas.microsoft.com/office/drawing/2014/main" id="{1707BC77-84C9-4D26-9F48-4D7307B20FF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593;p48">
              <a:extLst>
                <a:ext uri="{FF2B5EF4-FFF2-40B4-BE49-F238E27FC236}">
                  <a16:creationId xmlns:a16="http://schemas.microsoft.com/office/drawing/2014/main" id="{CE39F554-356D-428B-854C-BB2AFFFC6C1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594;p48">
              <a:extLst>
                <a:ext uri="{FF2B5EF4-FFF2-40B4-BE49-F238E27FC236}">
                  <a16:creationId xmlns:a16="http://schemas.microsoft.com/office/drawing/2014/main" id="{64567CD9-7E59-4613-A6F9-C28B7A3B0464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595;p48">
              <a:extLst>
                <a:ext uri="{FF2B5EF4-FFF2-40B4-BE49-F238E27FC236}">
                  <a16:creationId xmlns:a16="http://schemas.microsoft.com/office/drawing/2014/main" id="{304AB800-EAB1-465A-8F8F-9D7CA5A8B235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596;p48">
              <a:extLst>
                <a:ext uri="{FF2B5EF4-FFF2-40B4-BE49-F238E27FC236}">
                  <a16:creationId xmlns:a16="http://schemas.microsoft.com/office/drawing/2014/main" id="{EB80CD7D-40CA-475F-9AAD-05E0DA9EEA7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597;p48">
              <a:extLst>
                <a:ext uri="{FF2B5EF4-FFF2-40B4-BE49-F238E27FC236}">
                  <a16:creationId xmlns:a16="http://schemas.microsoft.com/office/drawing/2014/main" id="{62ADA380-8A53-49C5-A857-B6E9D0DC233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598;p48">
              <a:extLst>
                <a:ext uri="{FF2B5EF4-FFF2-40B4-BE49-F238E27FC236}">
                  <a16:creationId xmlns:a16="http://schemas.microsoft.com/office/drawing/2014/main" id="{8ED79E71-603B-489C-8F49-BC86C6A76DF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599;p48">
              <a:extLst>
                <a:ext uri="{FF2B5EF4-FFF2-40B4-BE49-F238E27FC236}">
                  <a16:creationId xmlns:a16="http://schemas.microsoft.com/office/drawing/2014/main" id="{17198A63-D806-4F64-9ECF-9E35181EBF69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600;p48">
              <a:extLst>
                <a:ext uri="{FF2B5EF4-FFF2-40B4-BE49-F238E27FC236}">
                  <a16:creationId xmlns:a16="http://schemas.microsoft.com/office/drawing/2014/main" id="{71503C61-C765-4918-9EEC-8674ABCBD2C5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601;p48">
              <a:extLst>
                <a:ext uri="{FF2B5EF4-FFF2-40B4-BE49-F238E27FC236}">
                  <a16:creationId xmlns:a16="http://schemas.microsoft.com/office/drawing/2014/main" id="{23768263-12EE-4487-8F36-8919BDF5DEDB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602;p48">
              <a:extLst>
                <a:ext uri="{FF2B5EF4-FFF2-40B4-BE49-F238E27FC236}">
                  <a16:creationId xmlns:a16="http://schemas.microsoft.com/office/drawing/2014/main" id="{C1825F04-399D-44D5-B237-086E5F954E20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603;p48">
              <a:extLst>
                <a:ext uri="{FF2B5EF4-FFF2-40B4-BE49-F238E27FC236}">
                  <a16:creationId xmlns:a16="http://schemas.microsoft.com/office/drawing/2014/main" id="{2C78259B-88ED-4DA0-9FE4-7DD0DE9429E2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604;p48">
              <a:extLst>
                <a:ext uri="{FF2B5EF4-FFF2-40B4-BE49-F238E27FC236}">
                  <a16:creationId xmlns:a16="http://schemas.microsoft.com/office/drawing/2014/main" id="{A7F0B415-AB33-4E12-A089-5960043A7844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605;p48">
              <a:extLst>
                <a:ext uri="{FF2B5EF4-FFF2-40B4-BE49-F238E27FC236}">
                  <a16:creationId xmlns:a16="http://schemas.microsoft.com/office/drawing/2014/main" id="{87DB5F0D-AA9B-4C9F-BD9A-D663BC2EDFA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606;p48">
              <a:extLst>
                <a:ext uri="{FF2B5EF4-FFF2-40B4-BE49-F238E27FC236}">
                  <a16:creationId xmlns:a16="http://schemas.microsoft.com/office/drawing/2014/main" id="{701AF009-8287-48DD-8BA5-4907CDC119D8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607;p48">
              <a:extLst>
                <a:ext uri="{FF2B5EF4-FFF2-40B4-BE49-F238E27FC236}">
                  <a16:creationId xmlns:a16="http://schemas.microsoft.com/office/drawing/2014/main" id="{84E2A598-A1FB-4890-B7BD-B4718D5EF1D8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608;p48">
              <a:extLst>
                <a:ext uri="{FF2B5EF4-FFF2-40B4-BE49-F238E27FC236}">
                  <a16:creationId xmlns:a16="http://schemas.microsoft.com/office/drawing/2014/main" id="{5DBEAC0B-5A92-498B-AD03-DB6B6DBE45E6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609;p48">
              <a:extLst>
                <a:ext uri="{FF2B5EF4-FFF2-40B4-BE49-F238E27FC236}">
                  <a16:creationId xmlns:a16="http://schemas.microsoft.com/office/drawing/2014/main" id="{27EED489-75AD-49B9-B274-15F23B616040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" name="Google Shape;1277;p45">
            <a:extLst>
              <a:ext uri="{FF2B5EF4-FFF2-40B4-BE49-F238E27FC236}">
                <a16:creationId xmlns:a16="http://schemas.microsoft.com/office/drawing/2014/main" id="{FCA69388-05D8-4F32-B8E5-CF6A3CEB4AEE}"/>
              </a:ext>
            </a:extLst>
          </p:cNvPr>
          <p:cNvSpPr/>
          <p:nvPr/>
        </p:nvSpPr>
        <p:spPr>
          <a:xfrm>
            <a:off x="1798320" y="5778292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" name="Title 1">
            <a:extLst>
              <a:ext uri="{FF2B5EF4-FFF2-40B4-BE49-F238E27FC236}">
                <a16:creationId xmlns:a16="http://schemas.microsoft.com/office/drawing/2014/main" id="{CDF0E7BF-B2E5-4E6B-904E-CD0E40FE1B39}"/>
              </a:ext>
            </a:extLst>
          </p:cNvPr>
          <p:cNvSpPr txBox="1">
            <a:spLocks/>
          </p:cNvSpPr>
          <p:nvPr/>
        </p:nvSpPr>
        <p:spPr>
          <a:xfrm>
            <a:off x="2118360" y="5752893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361" name="Google Shape;14784;p87">
            <a:extLst>
              <a:ext uri="{FF2B5EF4-FFF2-40B4-BE49-F238E27FC236}">
                <a16:creationId xmlns:a16="http://schemas.microsoft.com/office/drawing/2014/main" id="{4B22FB84-A913-49D7-8B0A-E2B10D737F47}"/>
              </a:ext>
            </a:extLst>
          </p:cNvPr>
          <p:cNvGrpSpPr/>
          <p:nvPr/>
        </p:nvGrpSpPr>
        <p:grpSpPr>
          <a:xfrm>
            <a:off x="1907184" y="5825819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362" name="Google Shape;14785;p87">
              <a:extLst>
                <a:ext uri="{FF2B5EF4-FFF2-40B4-BE49-F238E27FC236}">
                  <a16:creationId xmlns:a16="http://schemas.microsoft.com/office/drawing/2014/main" id="{F02A325C-065E-43A1-B4DF-406FB1B309E2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4786;p87">
              <a:extLst>
                <a:ext uri="{FF2B5EF4-FFF2-40B4-BE49-F238E27FC236}">
                  <a16:creationId xmlns:a16="http://schemas.microsoft.com/office/drawing/2014/main" id="{A950A3EC-F14F-43F2-ABD3-85A434AB8665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4805;p87">
            <a:extLst>
              <a:ext uri="{FF2B5EF4-FFF2-40B4-BE49-F238E27FC236}">
                <a16:creationId xmlns:a16="http://schemas.microsoft.com/office/drawing/2014/main" id="{272E1EBD-E38B-41DF-BC37-9E12DECE98EA}"/>
              </a:ext>
            </a:extLst>
          </p:cNvPr>
          <p:cNvGrpSpPr/>
          <p:nvPr/>
        </p:nvGrpSpPr>
        <p:grpSpPr>
          <a:xfrm>
            <a:off x="7035203" y="5835174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365" name="Google Shape;14806;p87">
              <a:extLst>
                <a:ext uri="{FF2B5EF4-FFF2-40B4-BE49-F238E27FC236}">
                  <a16:creationId xmlns:a16="http://schemas.microsoft.com/office/drawing/2014/main" id="{433385F1-9F05-47F0-83C6-1CFBC0CB40F2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6" name="Google Shape;14807;p87">
              <a:extLst>
                <a:ext uri="{FF2B5EF4-FFF2-40B4-BE49-F238E27FC236}">
                  <a16:creationId xmlns:a16="http://schemas.microsoft.com/office/drawing/2014/main" id="{2982A654-FF1A-4066-985A-7F4F6A1B61A6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7" name="Google Shape;14808;p87">
              <a:extLst>
                <a:ext uri="{FF2B5EF4-FFF2-40B4-BE49-F238E27FC236}">
                  <a16:creationId xmlns:a16="http://schemas.microsoft.com/office/drawing/2014/main" id="{CB76022B-C76C-4930-B36B-B195DCC054A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8" name="Google Shape;14809;p87">
              <a:extLst>
                <a:ext uri="{FF2B5EF4-FFF2-40B4-BE49-F238E27FC236}">
                  <a16:creationId xmlns:a16="http://schemas.microsoft.com/office/drawing/2014/main" id="{F99DFBDC-C2C8-4DE6-821E-2802CA969352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1613" name="Group 1612">
            <a:extLst>
              <a:ext uri="{FF2B5EF4-FFF2-40B4-BE49-F238E27FC236}">
                <a16:creationId xmlns:a16="http://schemas.microsoft.com/office/drawing/2014/main" id="{8C1A6400-B3FB-4C8D-A6F1-855DE02425DE}"/>
              </a:ext>
            </a:extLst>
          </p:cNvPr>
          <p:cNvGrpSpPr/>
          <p:nvPr/>
        </p:nvGrpSpPr>
        <p:grpSpPr>
          <a:xfrm>
            <a:off x="-6420478" y="1610216"/>
            <a:ext cx="2391978" cy="2954577"/>
            <a:chOff x="4912263" y="1610216"/>
            <a:chExt cx="2391978" cy="2954577"/>
          </a:xfrm>
        </p:grpSpPr>
        <p:sp>
          <p:nvSpPr>
            <p:cNvPr id="1614" name="Rectangle: Rounded Corners 1613">
              <a:extLst>
                <a:ext uri="{FF2B5EF4-FFF2-40B4-BE49-F238E27FC236}">
                  <a16:creationId xmlns:a16="http://schemas.microsoft.com/office/drawing/2014/main" id="{525F0B75-8107-4F2B-86E5-80BB916C776E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5" name="Rectangle: Rounded Corners 1614">
              <a:extLst>
                <a:ext uri="{FF2B5EF4-FFF2-40B4-BE49-F238E27FC236}">
                  <a16:creationId xmlns:a16="http://schemas.microsoft.com/office/drawing/2014/main" id="{CCABF122-5F3C-44D9-A68A-C80CE2C14195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6" name="Title 1">
              <a:extLst>
                <a:ext uri="{FF2B5EF4-FFF2-40B4-BE49-F238E27FC236}">
                  <a16:creationId xmlns:a16="http://schemas.microsoft.com/office/drawing/2014/main" id="{5430CF02-B175-4A3F-80F9-1F826E2B0CA3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นางสาวอลิสษา ใจเสียง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SA Leader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1617" name="Picture 1616">
              <a:extLst>
                <a:ext uri="{FF2B5EF4-FFF2-40B4-BE49-F238E27FC236}">
                  <a16:creationId xmlns:a16="http://schemas.microsoft.com/office/drawing/2014/main" id="{4FCF9655-1740-49BC-8B58-2E68EE63A0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72" b="10883"/>
            <a:stretch/>
          </p:blipFill>
          <p:spPr>
            <a:xfrm>
              <a:off x="5321106" y="1828251"/>
              <a:ext cx="1538037" cy="16256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618" name="Google Shape;4062;p54">
            <a:extLst>
              <a:ext uri="{FF2B5EF4-FFF2-40B4-BE49-F238E27FC236}">
                <a16:creationId xmlns:a16="http://schemas.microsoft.com/office/drawing/2014/main" id="{E1D24FFF-88A1-4FBC-81CC-B2A7FAB70C69}"/>
              </a:ext>
            </a:extLst>
          </p:cNvPr>
          <p:cNvGrpSpPr/>
          <p:nvPr/>
        </p:nvGrpSpPr>
        <p:grpSpPr>
          <a:xfrm>
            <a:off x="-4308749" y="3346498"/>
            <a:ext cx="847620" cy="1214664"/>
            <a:chOff x="4690219" y="2818122"/>
            <a:chExt cx="1048095" cy="1501952"/>
          </a:xfrm>
        </p:grpSpPr>
        <p:sp>
          <p:nvSpPr>
            <p:cNvPr id="1619" name="Google Shape;4063;p54">
              <a:extLst>
                <a:ext uri="{FF2B5EF4-FFF2-40B4-BE49-F238E27FC236}">
                  <a16:creationId xmlns:a16="http://schemas.microsoft.com/office/drawing/2014/main" id="{2F9DD120-2896-47F8-9125-A99C8F5BD21B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4064;p54">
              <a:extLst>
                <a:ext uri="{FF2B5EF4-FFF2-40B4-BE49-F238E27FC236}">
                  <a16:creationId xmlns:a16="http://schemas.microsoft.com/office/drawing/2014/main" id="{67A7DD31-95A3-47FE-A0EE-7E917962A335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4065;p54">
              <a:extLst>
                <a:ext uri="{FF2B5EF4-FFF2-40B4-BE49-F238E27FC236}">
                  <a16:creationId xmlns:a16="http://schemas.microsoft.com/office/drawing/2014/main" id="{2A439759-7B43-4E3D-BC56-FACAD25151C2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4066;p54">
              <a:extLst>
                <a:ext uri="{FF2B5EF4-FFF2-40B4-BE49-F238E27FC236}">
                  <a16:creationId xmlns:a16="http://schemas.microsoft.com/office/drawing/2014/main" id="{CCE0762C-C3F2-48D8-9405-98E0489DB2F0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4067;p54">
              <a:extLst>
                <a:ext uri="{FF2B5EF4-FFF2-40B4-BE49-F238E27FC236}">
                  <a16:creationId xmlns:a16="http://schemas.microsoft.com/office/drawing/2014/main" id="{C3EF2FE4-8328-4B14-B226-D7F71127BCB5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4068;p54">
              <a:extLst>
                <a:ext uri="{FF2B5EF4-FFF2-40B4-BE49-F238E27FC236}">
                  <a16:creationId xmlns:a16="http://schemas.microsoft.com/office/drawing/2014/main" id="{AA20761F-7174-4458-B914-35085BB5E218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4069;p54">
              <a:extLst>
                <a:ext uri="{FF2B5EF4-FFF2-40B4-BE49-F238E27FC236}">
                  <a16:creationId xmlns:a16="http://schemas.microsoft.com/office/drawing/2014/main" id="{3633E7E3-C1FD-4B73-B8F5-AD195F7229FE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4070;p54">
              <a:extLst>
                <a:ext uri="{FF2B5EF4-FFF2-40B4-BE49-F238E27FC236}">
                  <a16:creationId xmlns:a16="http://schemas.microsoft.com/office/drawing/2014/main" id="{F95F0099-A1DD-4B8F-9248-7F8A310EDF02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4071;p54">
              <a:extLst>
                <a:ext uri="{FF2B5EF4-FFF2-40B4-BE49-F238E27FC236}">
                  <a16:creationId xmlns:a16="http://schemas.microsoft.com/office/drawing/2014/main" id="{84FAB962-18CA-4D34-8E2B-10EC14E5B19E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4072;p54">
              <a:extLst>
                <a:ext uri="{FF2B5EF4-FFF2-40B4-BE49-F238E27FC236}">
                  <a16:creationId xmlns:a16="http://schemas.microsoft.com/office/drawing/2014/main" id="{9637ABC1-CD1E-4E6C-87F3-B02EEE4624CA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4073;p54">
              <a:extLst>
                <a:ext uri="{FF2B5EF4-FFF2-40B4-BE49-F238E27FC236}">
                  <a16:creationId xmlns:a16="http://schemas.microsoft.com/office/drawing/2014/main" id="{64CF6D4D-3D5D-42FE-8127-8EB1CCAA47BF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4074;p54">
              <a:extLst>
                <a:ext uri="{FF2B5EF4-FFF2-40B4-BE49-F238E27FC236}">
                  <a16:creationId xmlns:a16="http://schemas.microsoft.com/office/drawing/2014/main" id="{83E0FD75-1A0C-496E-808A-A90D0A0D7E99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4075;p54">
              <a:extLst>
                <a:ext uri="{FF2B5EF4-FFF2-40B4-BE49-F238E27FC236}">
                  <a16:creationId xmlns:a16="http://schemas.microsoft.com/office/drawing/2014/main" id="{C8168D0E-AC6F-4FC1-951D-97C7D9D20B3C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4076;p54">
              <a:extLst>
                <a:ext uri="{FF2B5EF4-FFF2-40B4-BE49-F238E27FC236}">
                  <a16:creationId xmlns:a16="http://schemas.microsoft.com/office/drawing/2014/main" id="{5AE3D974-6257-4DEF-A7A1-8D61929291FA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4077;p54">
              <a:extLst>
                <a:ext uri="{FF2B5EF4-FFF2-40B4-BE49-F238E27FC236}">
                  <a16:creationId xmlns:a16="http://schemas.microsoft.com/office/drawing/2014/main" id="{2F96F10A-35D3-42CC-B4CE-87A729256569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4078;p54">
              <a:extLst>
                <a:ext uri="{FF2B5EF4-FFF2-40B4-BE49-F238E27FC236}">
                  <a16:creationId xmlns:a16="http://schemas.microsoft.com/office/drawing/2014/main" id="{F4E821C7-7703-4C72-8D32-77BB4755EF12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4079;p54">
              <a:extLst>
                <a:ext uri="{FF2B5EF4-FFF2-40B4-BE49-F238E27FC236}">
                  <a16:creationId xmlns:a16="http://schemas.microsoft.com/office/drawing/2014/main" id="{B9F5C235-2904-4B2C-B8BB-DE74FF8F218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4080;p54">
              <a:extLst>
                <a:ext uri="{FF2B5EF4-FFF2-40B4-BE49-F238E27FC236}">
                  <a16:creationId xmlns:a16="http://schemas.microsoft.com/office/drawing/2014/main" id="{F3B3A416-DE36-430F-B7D3-0F8D5310EB65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4081;p54">
              <a:extLst>
                <a:ext uri="{FF2B5EF4-FFF2-40B4-BE49-F238E27FC236}">
                  <a16:creationId xmlns:a16="http://schemas.microsoft.com/office/drawing/2014/main" id="{CDDAAE33-7D96-4408-8F61-68C19E360D6E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4082;p54">
              <a:extLst>
                <a:ext uri="{FF2B5EF4-FFF2-40B4-BE49-F238E27FC236}">
                  <a16:creationId xmlns:a16="http://schemas.microsoft.com/office/drawing/2014/main" id="{5C5DCD22-271F-4207-8498-FE26363ACEFE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4083;p54">
              <a:extLst>
                <a:ext uri="{FF2B5EF4-FFF2-40B4-BE49-F238E27FC236}">
                  <a16:creationId xmlns:a16="http://schemas.microsoft.com/office/drawing/2014/main" id="{744D939B-F435-450B-B71B-7922CA179E6A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4084;p54">
              <a:extLst>
                <a:ext uri="{FF2B5EF4-FFF2-40B4-BE49-F238E27FC236}">
                  <a16:creationId xmlns:a16="http://schemas.microsoft.com/office/drawing/2014/main" id="{AE441C7B-FE0B-4652-9CB3-D94EE6E5F883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4085;p54">
              <a:extLst>
                <a:ext uri="{FF2B5EF4-FFF2-40B4-BE49-F238E27FC236}">
                  <a16:creationId xmlns:a16="http://schemas.microsoft.com/office/drawing/2014/main" id="{E64654B4-92BD-4F29-8E17-86DD6D65E9C1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4086;p54">
              <a:extLst>
                <a:ext uri="{FF2B5EF4-FFF2-40B4-BE49-F238E27FC236}">
                  <a16:creationId xmlns:a16="http://schemas.microsoft.com/office/drawing/2014/main" id="{07C72B34-BA0D-4FB7-9217-D360709A8D48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4087;p54">
              <a:extLst>
                <a:ext uri="{FF2B5EF4-FFF2-40B4-BE49-F238E27FC236}">
                  <a16:creationId xmlns:a16="http://schemas.microsoft.com/office/drawing/2014/main" id="{FB2C4257-8E5B-4C74-B6E6-349B1010F2A2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4088;p54">
              <a:extLst>
                <a:ext uri="{FF2B5EF4-FFF2-40B4-BE49-F238E27FC236}">
                  <a16:creationId xmlns:a16="http://schemas.microsoft.com/office/drawing/2014/main" id="{BE280189-74E8-48DE-B531-7A4198286906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4089;p54">
              <a:extLst>
                <a:ext uri="{FF2B5EF4-FFF2-40B4-BE49-F238E27FC236}">
                  <a16:creationId xmlns:a16="http://schemas.microsoft.com/office/drawing/2014/main" id="{030DD19A-9BBF-46BD-9876-A35E3DAE0C71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4090;p54">
              <a:extLst>
                <a:ext uri="{FF2B5EF4-FFF2-40B4-BE49-F238E27FC236}">
                  <a16:creationId xmlns:a16="http://schemas.microsoft.com/office/drawing/2014/main" id="{E33D1F89-D873-446C-A7FB-B6D98AD77A25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4091;p54">
              <a:extLst>
                <a:ext uri="{FF2B5EF4-FFF2-40B4-BE49-F238E27FC236}">
                  <a16:creationId xmlns:a16="http://schemas.microsoft.com/office/drawing/2014/main" id="{EA170E08-6CDE-4CA8-8225-537B1D3D6FB9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4092;p54">
              <a:extLst>
                <a:ext uri="{FF2B5EF4-FFF2-40B4-BE49-F238E27FC236}">
                  <a16:creationId xmlns:a16="http://schemas.microsoft.com/office/drawing/2014/main" id="{E461C357-8518-414E-A3A8-A085C6B6F411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4093;p54">
              <a:extLst>
                <a:ext uri="{FF2B5EF4-FFF2-40B4-BE49-F238E27FC236}">
                  <a16:creationId xmlns:a16="http://schemas.microsoft.com/office/drawing/2014/main" id="{7C42AFF6-58DA-48BF-89DA-5B2420819DEA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4094;p54">
              <a:extLst>
                <a:ext uri="{FF2B5EF4-FFF2-40B4-BE49-F238E27FC236}">
                  <a16:creationId xmlns:a16="http://schemas.microsoft.com/office/drawing/2014/main" id="{4BEDFD10-E438-4A7C-A3E6-D99CB6859A02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4095;p54">
              <a:extLst>
                <a:ext uri="{FF2B5EF4-FFF2-40B4-BE49-F238E27FC236}">
                  <a16:creationId xmlns:a16="http://schemas.microsoft.com/office/drawing/2014/main" id="{06D98622-B296-459A-9C73-4B4628B9E8E8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4096;p54">
              <a:extLst>
                <a:ext uri="{FF2B5EF4-FFF2-40B4-BE49-F238E27FC236}">
                  <a16:creationId xmlns:a16="http://schemas.microsoft.com/office/drawing/2014/main" id="{EC1B69F3-59F5-4F7D-BF04-A91CB1A8A3C0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4097;p54">
              <a:extLst>
                <a:ext uri="{FF2B5EF4-FFF2-40B4-BE49-F238E27FC236}">
                  <a16:creationId xmlns:a16="http://schemas.microsoft.com/office/drawing/2014/main" id="{3D9FAA40-7F04-4B2A-A35A-36BF10F51C3E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4098;p54">
              <a:extLst>
                <a:ext uri="{FF2B5EF4-FFF2-40B4-BE49-F238E27FC236}">
                  <a16:creationId xmlns:a16="http://schemas.microsoft.com/office/drawing/2014/main" id="{46154FD3-385E-408A-8945-9AB672593A93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4099;p54">
              <a:extLst>
                <a:ext uri="{FF2B5EF4-FFF2-40B4-BE49-F238E27FC236}">
                  <a16:creationId xmlns:a16="http://schemas.microsoft.com/office/drawing/2014/main" id="{A629B9C2-A31D-440C-9B72-2158659A0EF1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4100;p54">
              <a:extLst>
                <a:ext uri="{FF2B5EF4-FFF2-40B4-BE49-F238E27FC236}">
                  <a16:creationId xmlns:a16="http://schemas.microsoft.com/office/drawing/2014/main" id="{D2FDA1F8-3072-4D69-9541-8E2A9DBFE8B1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roup 1656">
            <a:extLst>
              <a:ext uri="{FF2B5EF4-FFF2-40B4-BE49-F238E27FC236}">
                <a16:creationId xmlns:a16="http://schemas.microsoft.com/office/drawing/2014/main" id="{9C19AD27-A528-4360-8D1B-809BD0AF30CD}"/>
              </a:ext>
            </a:extLst>
          </p:cNvPr>
          <p:cNvGrpSpPr/>
          <p:nvPr/>
        </p:nvGrpSpPr>
        <p:grpSpPr>
          <a:xfrm>
            <a:off x="-10161520" y="1610216"/>
            <a:ext cx="2391978" cy="2954577"/>
            <a:chOff x="1171221" y="1610216"/>
            <a:chExt cx="2391978" cy="2954577"/>
          </a:xfrm>
        </p:grpSpPr>
        <p:sp>
          <p:nvSpPr>
            <p:cNvPr id="1658" name="Rectangle: Rounded Corners 1657">
              <a:extLst>
                <a:ext uri="{FF2B5EF4-FFF2-40B4-BE49-F238E27FC236}">
                  <a16:creationId xmlns:a16="http://schemas.microsoft.com/office/drawing/2014/main" id="{01FEA0B6-FFD7-42A6-8873-CA94E93821F2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9" name="Rectangle: Rounded Corners 1658">
              <a:extLst>
                <a:ext uri="{FF2B5EF4-FFF2-40B4-BE49-F238E27FC236}">
                  <a16:creationId xmlns:a16="http://schemas.microsoft.com/office/drawing/2014/main" id="{02E66BEA-F121-4C39-AEB4-639D73CAEF89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0" name="Title 1">
              <a:extLst>
                <a:ext uri="{FF2B5EF4-FFF2-40B4-BE49-F238E27FC236}">
                  <a16:creationId xmlns:a16="http://schemas.microsoft.com/office/drawing/2014/main" id="{9648F16D-1DDE-4CF0-B846-C07409B31A75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นายชายนิมิต สาคร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IT Architect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1661" name="Picture 1660" descr="A person wearing a suit and tie&#10;&#10;Description automatically generated">
              <a:extLst>
                <a:ext uri="{FF2B5EF4-FFF2-40B4-BE49-F238E27FC236}">
                  <a16:creationId xmlns:a16="http://schemas.microsoft.com/office/drawing/2014/main" id="{69E442FE-FE72-46F2-B89B-8F35FAE724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15576"/>
            <a:stretch/>
          </p:blipFill>
          <p:spPr>
            <a:xfrm>
              <a:off x="1591563" y="1819098"/>
              <a:ext cx="1505848" cy="1625600"/>
            </a:xfrm>
            <a:prstGeom prst="rect">
              <a:avLst/>
            </a:prstGeom>
          </p:spPr>
        </p:pic>
      </p:grpSp>
      <p:grpSp>
        <p:nvGrpSpPr>
          <p:cNvPr id="1662" name="Google Shape;4062;p54">
            <a:extLst>
              <a:ext uri="{FF2B5EF4-FFF2-40B4-BE49-F238E27FC236}">
                <a16:creationId xmlns:a16="http://schemas.microsoft.com/office/drawing/2014/main" id="{4B70186A-8D51-4F38-BA73-4A72D28925AC}"/>
              </a:ext>
            </a:extLst>
          </p:cNvPr>
          <p:cNvGrpSpPr/>
          <p:nvPr/>
        </p:nvGrpSpPr>
        <p:grpSpPr>
          <a:xfrm>
            <a:off x="-8049791" y="3346498"/>
            <a:ext cx="847620" cy="1214664"/>
            <a:chOff x="4690219" y="2818122"/>
            <a:chExt cx="1048095" cy="1501952"/>
          </a:xfrm>
        </p:grpSpPr>
        <p:sp>
          <p:nvSpPr>
            <p:cNvPr id="1663" name="Google Shape;4063;p54">
              <a:extLst>
                <a:ext uri="{FF2B5EF4-FFF2-40B4-BE49-F238E27FC236}">
                  <a16:creationId xmlns:a16="http://schemas.microsoft.com/office/drawing/2014/main" id="{F3B69A2D-5420-4E86-B3EE-4588FF69B5FF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4064;p54">
              <a:extLst>
                <a:ext uri="{FF2B5EF4-FFF2-40B4-BE49-F238E27FC236}">
                  <a16:creationId xmlns:a16="http://schemas.microsoft.com/office/drawing/2014/main" id="{D0667938-5995-42D9-A1A8-A574C0EAB1E2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4065;p54">
              <a:extLst>
                <a:ext uri="{FF2B5EF4-FFF2-40B4-BE49-F238E27FC236}">
                  <a16:creationId xmlns:a16="http://schemas.microsoft.com/office/drawing/2014/main" id="{801D1F1C-A1E4-403D-835E-DA65869E0D32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4066;p54">
              <a:extLst>
                <a:ext uri="{FF2B5EF4-FFF2-40B4-BE49-F238E27FC236}">
                  <a16:creationId xmlns:a16="http://schemas.microsoft.com/office/drawing/2014/main" id="{6FAEFF55-8B90-41D4-8CF3-5D107A25B418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4067;p54">
              <a:extLst>
                <a:ext uri="{FF2B5EF4-FFF2-40B4-BE49-F238E27FC236}">
                  <a16:creationId xmlns:a16="http://schemas.microsoft.com/office/drawing/2014/main" id="{B4E3C2E4-8F8B-4EEE-98CB-DE17C39B865C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4068;p54">
              <a:extLst>
                <a:ext uri="{FF2B5EF4-FFF2-40B4-BE49-F238E27FC236}">
                  <a16:creationId xmlns:a16="http://schemas.microsoft.com/office/drawing/2014/main" id="{D8ADB1C6-B2E7-4E55-9EE1-B1C56F707DC7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4069;p54">
              <a:extLst>
                <a:ext uri="{FF2B5EF4-FFF2-40B4-BE49-F238E27FC236}">
                  <a16:creationId xmlns:a16="http://schemas.microsoft.com/office/drawing/2014/main" id="{05C3818B-07F3-4C37-9C6D-E0D2039585F3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4070;p54">
              <a:extLst>
                <a:ext uri="{FF2B5EF4-FFF2-40B4-BE49-F238E27FC236}">
                  <a16:creationId xmlns:a16="http://schemas.microsoft.com/office/drawing/2014/main" id="{F1877221-604B-4EED-9B66-EBF54F00F213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4071;p54">
              <a:extLst>
                <a:ext uri="{FF2B5EF4-FFF2-40B4-BE49-F238E27FC236}">
                  <a16:creationId xmlns:a16="http://schemas.microsoft.com/office/drawing/2014/main" id="{56D828A9-2871-4B2B-A007-735F331DFF1E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4072;p54">
              <a:extLst>
                <a:ext uri="{FF2B5EF4-FFF2-40B4-BE49-F238E27FC236}">
                  <a16:creationId xmlns:a16="http://schemas.microsoft.com/office/drawing/2014/main" id="{C3056237-D5C7-4815-AAA8-BC33C075717A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4073;p54">
              <a:extLst>
                <a:ext uri="{FF2B5EF4-FFF2-40B4-BE49-F238E27FC236}">
                  <a16:creationId xmlns:a16="http://schemas.microsoft.com/office/drawing/2014/main" id="{2AC53F07-D0C3-4943-AD1E-4049D6BCFBF2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4074;p54">
              <a:extLst>
                <a:ext uri="{FF2B5EF4-FFF2-40B4-BE49-F238E27FC236}">
                  <a16:creationId xmlns:a16="http://schemas.microsoft.com/office/drawing/2014/main" id="{4F410F8F-91DE-4D4F-8116-7638A1B9D71B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4075;p54">
              <a:extLst>
                <a:ext uri="{FF2B5EF4-FFF2-40B4-BE49-F238E27FC236}">
                  <a16:creationId xmlns:a16="http://schemas.microsoft.com/office/drawing/2014/main" id="{0CF00814-FD79-4C9C-88AA-B28C28B63A39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4076;p54">
              <a:extLst>
                <a:ext uri="{FF2B5EF4-FFF2-40B4-BE49-F238E27FC236}">
                  <a16:creationId xmlns:a16="http://schemas.microsoft.com/office/drawing/2014/main" id="{396D242D-56A2-4AAE-9B39-B01C67046CC1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4077;p54">
              <a:extLst>
                <a:ext uri="{FF2B5EF4-FFF2-40B4-BE49-F238E27FC236}">
                  <a16:creationId xmlns:a16="http://schemas.microsoft.com/office/drawing/2014/main" id="{62B03CD6-7C1B-42A3-95F7-9FF053E0E74A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4078;p54">
              <a:extLst>
                <a:ext uri="{FF2B5EF4-FFF2-40B4-BE49-F238E27FC236}">
                  <a16:creationId xmlns:a16="http://schemas.microsoft.com/office/drawing/2014/main" id="{2FC65E1F-5F03-4CB5-819A-ACB21295E508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4079;p54">
              <a:extLst>
                <a:ext uri="{FF2B5EF4-FFF2-40B4-BE49-F238E27FC236}">
                  <a16:creationId xmlns:a16="http://schemas.microsoft.com/office/drawing/2014/main" id="{453306F1-9432-461F-9D54-1F9655E5FDAF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4080;p54">
              <a:extLst>
                <a:ext uri="{FF2B5EF4-FFF2-40B4-BE49-F238E27FC236}">
                  <a16:creationId xmlns:a16="http://schemas.microsoft.com/office/drawing/2014/main" id="{E5E414A5-5060-4EE6-91E0-D1083C8DF3AB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4081;p54">
              <a:extLst>
                <a:ext uri="{FF2B5EF4-FFF2-40B4-BE49-F238E27FC236}">
                  <a16:creationId xmlns:a16="http://schemas.microsoft.com/office/drawing/2014/main" id="{5338E143-DB03-41A6-A069-9E97B3787960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4082;p54">
              <a:extLst>
                <a:ext uri="{FF2B5EF4-FFF2-40B4-BE49-F238E27FC236}">
                  <a16:creationId xmlns:a16="http://schemas.microsoft.com/office/drawing/2014/main" id="{95322D27-157F-43E1-A19B-E46A48618C5D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4083;p54">
              <a:extLst>
                <a:ext uri="{FF2B5EF4-FFF2-40B4-BE49-F238E27FC236}">
                  <a16:creationId xmlns:a16="http://schemas.microsoft.com/office/drawing/2014/main" id="{CB232673-BD76-4B6C-B688-6369B75CF48A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4084;p54">
              <a:extLst>
                <a:ext uri="{FF2B5EF4-FFF2-40B4-BE49-F238E27FC236}">
                  <a16:creationId xmlns:a16="http://schemas.microsoft.com/office/drawing/2014/main" id="{D7FFD513-6CA4-4A89-A796-57B7C440409B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4085;p54">
              <a:extLst>
                <a:ext uri="{FF2B5EF4-FFF2-40B4-BE49-F238E27FC236}">
                  <a16:creationId xmlns:a16="http://schemas.microsoft.com/office/drawing/2014/main" id="{0E5BA558-BF39-40A1-A78F-567D9DE68618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4086;p54">
              <a:extLst>
                <a:ext uri="{FF2B5EF4-FFF2-40B4-BE49-F238E27FC236}">
                  <a16:creationId xmlns:a16="http://schemas.microsoft.com/office/drawing/2014/main" id="{C162B03A-8FE9-49B5-BA5D-75DBA9BB8B4A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4087;p54">
              <a:extLst>
                <a:ext uri="{FF2B5EF4-FFF2-40B4-BE49-F238E27FC236}">
                  <a16:creationId xmlns:a16="http://schemas.microsoft.com/office/drawing/2014/main" id="{6FFDD021-D4A2-441A-BA73-1F1D767E7B10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4088;p54">
              <a:extLst>
                <a:ext uri="{FF2B5EF4-FFF2-40B4-BE49-F238E27FC236}">
                  <a16:creationId xmlns:a16="http://schemas.microsoft.com/office/drawing/2014/main" id="{1A0053AF-F356-4624-9D8C-5FF2DB99C2B5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4089;p54">
              <a:extLst>
                <a:ext uri="{FF2B5EF4-FFF2-40B4-BE49-F238E27FC236}">
                  <a16:creationId xmlns:a16="http://schemas.microsoft.com/office/drawing/2014/main" id="{1EA73AAE-C7CB-4F67-B8D2-6490AB03FDA2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4090;p54">
              <a:extLst>
                <a:ext uri="{FF2B5EF4-FFF2-40B4-BE49-F238E27FC236}">
                  <a16:creationId xmlns:a16="http://schemas.microsoft.com/office/drawing/2014/main" id="{9C012A4B-29E0-444C-8AC5-A6078499440F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4091;p54">
              <a:extLst>
                <a:ext uri="{FF2B5EF4-FFF2-40B4-BE49-F238E27FC236}">
                  <a16:creationId xmlns:a16="http://schemas.microsoft.com/office/drawing/2014/main" id="{4967C939-DBBC-4150-AEBF-138A433026AC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4092;p54">
              <a:extLst>
                <a:ext uri="{FF2B5EF4-FFF2-40B4-BE49-F238E27FC236}">
                  <a16:creationId xmlns:a16="http://schemas.microsoft.com/office/drawing/2014/main" id="{793B6694-3FCA-4104-9AAA-791B07D890FF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4093;p54">
              <a:extLst>
                <a:ext uri="{FF2B5EF4-FFF2-40B4-BE49-F238E27FC236}">
                  <a16:creationId xmlns:a16="http://schemas.microsoft.com/office/drawing/2014/main" id="{D72BD528-8329-4945-9854-B5F3E4964E2B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4094;p54">
              <a:extLst>
                <a:ext uri="{FF2B5EF4-FFF2-40B4-BE49-F238E27FC236}">
                  <a16:creationId xmlns:a16="http://schemas.microsoft.com/office/drawing/2014/main" id="{8AC63CF9-4713-46CD-B827-DBB75800B4F8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4095;p54">
              <a:extLst>
                <a:ext uri="{FF2B5EF4-FFF2-40B4-BE49-F238E27FC236}">
                  <a16:creationId xmlns:a16="http://schemas.microsoft.com/office/drawing/2014/main" id="{43E5877F-6B19-45B4-804F-C388FEA52DAC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4096;p54">
              <a:extLst>
                <a:ext uri="{FF2B5EF4-FFF2-40B4-BE49-F238E27FC236}">
                  <a16:creationId xmlns:a16="http://schemas.microsoft.com/office/drawing/2014/main" id="{17529A8D-B054-49AC-8632-3E8070DE7BC3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4097;p54">
              <a:extLst>
                <a:ext uri="{FF2B5EF4-FFF2-40B4-BE49-F238E27FC236}">
                  <a16:creationId xmlns:a16="http://schemas.microsoft.com/office/drawing/2014/main" id="{A7498A60-5A54-4CCF-B737-4A7A36C40BDD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4098;p54">
              <a:extLst>
                <a:ext uri="{FF2B5EF4-FFF2-40B4-BE49-F238E27FC236}">
                  <a16:creationId xmlns:a16="http://schemas.microsoft.com/office/drawing/2014/main" id="{FFD29F19-EEB1-426B-954E-E9F712E767E5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4099;p54">
              <a:extLst>
                <a:ext uri="{FF2B5EF4-FFF2-40B4-BE49-F238E27FC236}">
                  <a16:creationId xmlns:a16="http://schemas.microsoft.com/office/drawing/2014/main" id="{2A7D22D6-2EFC-4085-8583-D62D4BB3207F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4100;p54">
              <a:extLst>
                <a:ext uri="{FF2B5EF4-FFF2-40B4-BE49-F238E27FC236}">
                  <a16:creationId xmlns:a16="http://schemas.microsoft.com/office/drawing/2014/main" id="{C8230C32-B526-40D8-A0C3-1215569984C6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3" name="Google Shape;6627;p66">
            <a:extLst>
              <a:ext uri="{FF2B5EF4-FFF2-40B4-BE49-F238E27FC236}">
                <a16:creationId xmlns:a16="http://schemas.microsoft.com/office/drawing/2014/main" id="{51F7F9E8-0A85-4D54-8F0D-10A987A60497}"/>
              </a:ext>
            </a:extLst>
          </p:cNvPr>
          <p:cNvGrpSpPr/>
          <p:nvPr/>
        </p:nvGrpSpPr>
        <p:grpSpPr>
          <a:xfrm>
            <a:off x="-32820909" y="1585689"/>
            <a:ext cx="3594071" cy="2880387"/>
            <a:chOff x="1462951" y="1747790"/>
            <a:chExt cx="3594071" cy="2880387"/>
          </a:xfrm>
          <a:solidFill>
            <a:srgbClr val="000000">
              <a:alpha val="0"/>
            </a:srgbClr>
          </a:solidFill>
        </p:grpSpPr>
        <p:sp>
          <p:nvSpPr>
            <p:cNvPr id="1714" name="Google Shape;6628;p66">
              <a:extLst>
                <a:ext uri="{FF2B5EF4-FFF2-40B4-BE49-F238E27FC236}">
                  <a16:creationId xmlns:a16="http://schemas.microsoft.com/office/drawing/2014/main" id="{18F0F97F-5445-4A52-957B-B3DE6FEC1F1D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6629;p66">
              <a:extLst>
                <a:ext uri="{FF2B5EF4-FFF2-40B4-BE49-F238E27FC236}">
                  <a16:creationId xmlns:a16="http://schemas.microsoft.com/office/drawing/2014/main" id="{F595B063-083D-417A-BA02-39E2BC459376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6630;p66">
              <a:extLst>
                <a:ext uri="{FF2B5EF4-FFF2-40B4-BE49-F238E27FC236}">
                  <a16:creationId xmlns:a16="http://schemas.microsoft.com/office/drawing/2014/main" id="{9FEBA9E2-107C-4F63-8E2E-4FAFC6ED2C03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6631;p66">
              <a:extLst>
                <a:ext uri="{FF2B5EF4-FFF2-40B4-BE49-F238E27FC236}">
                  <a16:creationId xmlns:a16="http://schemas.microsoft.com/office/drawing/2014/main" id="{2A8A34EE-4B54-4486-B957-8FD544F09A92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6632;p66">
              <a:extLst>
                <a:ext uri="{FF2B5EF4-FFF2-40B4-BE49-F238E27FC236}">
                  <a16:creationId xmlns:a16="http://schemas.microsoft.com/office/drawing/2014/main" id="{4DF93DC2-661F-4024-B668-649A24F91150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6633;p66">
              <a:extLst>
                <a:ext uri="{FF2B5EF4-FFF2-40B4-BE49-F238E27FC236}">
                  <a16:creationId xmlns:a16="http://schemas.microsoft.com/office/drawing/2014/main" id="{3C754727-C4C2-464C-BF04-E0A6C5B654F4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6634;p66">
              <a:extLst>
                <a:ext uri="{FF2B5EF4-FFF2-40B4-BE49-F238E27FC236}">
                  <a16:creationId xmlns:a16="http://schemas.microsoft.com/office/drawing/2014/main" id="{5308FC32-96F2-4097-A958-6F0D68D850E3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6635;p66">
              <a:extLst>
                <a:ext uri="{FF2B5EF4-FFF2-40B4-BE49-F238E27FC236}">
                  <a16:creationId xmlns:a16="http://schemas.microsoft.com/office/drawing/2014/main" id="{24EB5AFA-A394-415E-88AC-1081F62151C3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6636;p66">
              <a:extLst>
                <a:ext uri="{FF2B5EF4-FFF2-40B4-BE49-F238E27FC236}">
                  <a16:creationId xmlns:a16="http://schemas.microsoft.com/office/drawing/2014/main" id="{001BE82E-4AC2-4F6C-AB10-F252E1504778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6637;p66">
              <a:extLst>
                <a:ext uri="{FF2B5EF4-FFF2-40B4-BE49-F238E27FC236}">
                  <a16:creationId xmlns:a16="http://schemas.microsoft.com/office/drawing/2014/main" id="{DDCC3D5D-CB14-4A96-BD42-AAFDF9B15362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6638;p66">
              <a:extLst>
                <a:ext uri="{FF2B5EF4-FFF2-40B4-BE49-F238E27FC236}">
                  <a16:creationId xmlns:a16="http://schemas.microsoft.com/office/drawing/2014/main" id="{DD8F856D-398B-4C57-A6B6-BB0F5AC8CD25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6639;p66">
              <a:extLst>
                <a:ext uri="{FF2B5EF4-FFF2-40B4-BE49-F238E27FC236}">
                  <a16:creationId xmlns:a16="http://schemas.microsoft.com/office/drawing/2014/main" id="{22961174-6604-4E37-B7FF-41966DCBD7A6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6640;p66">
              <a:extLst>
                <a:ext uri="{FF2B5EF4-FFF2-40B4-BE49-F238E27FC236}">
                  <a16:creationId xmlns:a16="http://schemas.microsoft.com/office/drawing/2014/main" id="{475CC1E0-E363-4834-A1A2-8846BCF49EE6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6641;p66">
              <a:extLst>
                <a:ext uri="{FF2B5EF4-FFF2-40B4-BE49-F238E27FC236}">
                  <a16:creationId xmlns:a16="http://schemas.microsoft.com/office/drawing/2014/main" id="{A98C0982-1DF1-47B3-B2DB-47FDB8EDE7DC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6642;p66">
              <a:extLst>
                <a:ext uri="{FF2B5EF4-FFF2-40B4-BE49-F238E27FC236}">
                  <a16:creationId xmlns:a16="http://schemas.microsoft.com/office/drawing/2014/main" id="{6533C5B8-D115-40D1-885C-CF8E7E4893F6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6643;p66">
              <a:extLst>
                <a:ext uri="{FF2B5EF4-FFF2-40B4-BE49-F238E27FC236}">
                  <a16:creationId xmlns:a16="http://schemas.microsoft.com/office/drawing/2014/main" id="{EA05AA1C-CC83-41B7-87FC-D1E324AE449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6644;p66">
              <a:extLst>
                <a:ext uri="{FF2B5EF4-FFF2-40B4-BE49-F238E27FC236}">
                  <a16:creationId xmlns:a16="http://schemas.microsoft.com/office/drawing/2014/main" id="{9976D5BA-CBFC-4EDE-89E8-B682A949342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6645;p66">
              <a:extLst>
                <a:ext uri="{FF2B5EF4-FFF2-40B4-BE49-F238E27FC236}">
                  <a16:creationId xmlns:a16="http://schemas.microsoft.com/office/drawing/2014/main" id="{7672E52E-B75C-47AA-8384-6AF69573ACC8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6646;p66">
              <a:extLst>
                <a:ext uri="{FF2B5EF4-FFF2-40B4-BE49-F238E27FC236}">
                  <a16:creationId xmlns:a16="http://schemas.microsoft.com/office/drawing/2014/main" id="{65989B00-2B3F-4166-8C98-E531E6D4D01B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6647;p66">
              <a:extLst>
                <a:ext uri="{FF2B5EF4-FFF2-40B4-BE49-F238E27FC236}">
                  <a16:creationId xmlns:a16="http://schemas.microsoft.com/office/drawing/2014/main" id="{DE21AD2F-3537-46A0-B863-660ED521F7D8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6648;p66">
              <a:extLst>
                <a:ext uri="{FF2B5EF4-FFF2-40B4-BE49-F238E27FC236}">
                  <a16:creationId xmlns:a16="http://schemas.microsoft.com/office/drawing/2014/main" id="{189CAD5A-D301-4EC7-AA2F-05E65632924F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6649;p66">
              <a:extLst>
                <a:ext uri="{FF2B5EF4-FFF2-40B4-BE49-F238E27FC236}">
                  <a16:creationId xmlns:a16="http://schemas.microsoft.com/office/drawing/2014/main" id="{F257A5CD-F623-4A0A-BE1C-DED45A308BA2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6650;p66">
              <a:extLst>
                <a:ext uri="{FF2B5EF4-FFF2-40B4-BE49-F238E27FC236}">
                  <a16:creationId xmlns:a16="http://schemas.microsoft.com/office/drawing/2014/main" id="{D3B1C906-89BE-41CE-BBA1-27E8E8C59427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6651;p66">
              <a:extLst>
                <a:ext uri="{FF2B5EF4-FFF2-40B4-BE49-F238E27FC236}">
                  <a16:creationId xmlns:a16="http://schemas.microsoft.com/office/drawing/2014/main" id="{A78FD2F0-E021-46D1-BF95-7EE96D6DBF89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6652;p66">
              <a:extLst>
                <a:ext uri="{FF2B5EF4-FFF2-40B4-BE49-F238E27FC236}">
                  <a16:creationId xmlns:a16="http://schemas.microsoft.com/office/drawing/2014/main" id="{D13B3F86-CDDE-4699-A04D-991A80D33075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6653;p66">
              <a:extLst>
                <a:ext uri="{FF2B5EF4-FFF2-40B4-BE49-F238E27FC236}">
                  <a16:creationId xmlns:a16="http://schemas.microsoft.com/office/drawing/2014/main" id="{904542B5-5A21-4EF2-9959-C72145AA5AFC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6654;p66">
              <a:extLst>
                <a:ext uri="{FF2B5EF4-FFF2-40B4-BE49-F238E27FC236}">
                  <a16:creationId xmlns:a16="http://schemas.microsoft.com/office/drawing/2014/main" id="{4BFC41C0-3D75-49DF-9CB9-197E014962C0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6655;p66">
              <a:extLst>
                <a:ext uri="{FF2B5EF4-FFF2-40B4-BE49-F238E27FC236}">
                  <a16:creationId xmlns:a16="http://schemas.microsoft.com/office/drawing/2014/main" id="{B48DC2F1-570E-48A1-855C-E4DAB0258BC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6656;p66">
              <a:extLst>
                <a:ext uri="{FF2B5EF4-FFF2-40B4-BE49-F238E27FC236}">
                  <a16:creationId xmlns:a16="http://schemas.microsoft.com/office/drawing/2014/main" id="{96F24083-0106-4C2F-B491-7C627D219753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6657;p66">
              <a:extLst>
                <a:ext uri="{FF2B5EF4-FFF2-40B4-BE49-F238E27FC236}">
                  <a16:creationId xmlns:a16="http://schemas.microsoft.com/office/drawing/2014/main" id="{9387F400-58CA-4831-9AE5-1EE4BB4B7424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6658;p66">
              <a:extLst>
                <a:ext uri="{FF2B5EF4-FFF2-40B4-BE49-F238E27FC236}">
                  <a16:creationId xmlns:a16="http://schemas.microsoft.com/office/drawing/2014/main" id="{AF1F10E2-F1E2-495B-821A-5E48289DD6CC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6659;p66">
              <a:extLst>
                <a:ext uri="{FF2B5EF4-FFF2-40B4-BE49-F238E27FC236}">
                  <a16:creationId xmlns:a16="http://schemas.microsoft.com/office/drawing/2014/main" id="{3D5C2673-9F4C-4EA3-A71D-4D17BF72D0FE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6660;p66">
              <a:extLst>
                <a:ext uri="{FF2B5EF4-FFF2-40B4-BE49-F238E27FC236}">
                  <a16:creationId xmlns:a16="http://schemas.microsoft.com/office/drawing/2014/main" id="{913578CE-5164-4F73-9453-1658D32FD767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6661;p66">
              <a:extLst>
                <a:ext uri="{FF2B5EF4-FFF2-40B4-BE49-F238E27FC236}">
                  <a16:creationId xmlns:a16="http://schemas.microsoft.com/office/drawing/2014/main" id="{7ABF8479-12C6-4A32-B448-D079257EFDC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6662;p66">
              <a:extLst>
                <a:ext uri="{FF2B5EF4-FFF2-40B4-BE49-F238E27FC236}">
                  <a16:creationId xmlns:a16="http://schemas.microsoft.com/office/drawing/2014/main" id="{FC173312-895F-4C2F-B8B6-CF9339B75767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6663;p66">
              <a:extLst>
                <a:ext uri="{FF2B5EF4-FFF2-40B4-BE49-F238E27FC236}">
                  <a16:creationId xmlns:a16="http://schemas.microsoft.com/office/drawing/2014/main" id="{100C78BD-82F4-498E-B05E-23405ABA3A9E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6664;p66">
              <a:extLst>
                <a:ext uri="{FF2B5EF4-FFF2-40B4-BE49-F238E27FC236}">
                  <a16:creationId xmlns:a16="http://schemas.microsoft.com/office/drawing/2014/main" id="{128C2B15-14DC-4A11-9BC7-B0761C4EA3AB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6665;p66">
              <a:extLst>
                <a:ext uri="{FF2B5EF4-FFF2-40B4-BE49-F238E27FC236}">
                  <a16:creationId xmlns:a16="http://schemas.microsoft.com/office/drawing/2014/main" id="{547DF54F-D0C7-4A7B-A792-3D73931629D4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6666;p66">
              <a:extLst>
                <a:ext uri="{FF2B5EF4-FFF2-40B4-BE49-F238E27FC236}">
                  <a16:creationId xmlns:a16="http://schemas.microsoft.com/office/drawing/2014/main" id="{C7243B6F-01AE-4CC2-80A1-7AAF058A8968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6667;p66">
              <a:extLst>
                <a:ext uri="{FF2B5EF4-FFF2-40B4-BE49-F238E27FC236}">
                  <a16:creationId xmlns:a16="http://schemas.microsoft.com/office/drawing/2014/main" id="{39621FDA-C1E4-486B-BB13-3D2B73625D6F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6668;p66">
              <a:extLst>
                <a:ext uri="{FF2B5EF4-FFF2-40B4-BE49-F238E27FC236}">
                  <a16:creationId xmlns:a16="http://schemas.microsoft.com/office/drawing/2014/main" id="{21EFEAC1-6C63-4238-B848-CF505DBA6649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6669;p66">
              <a:extLst>
                <a:ext uri="{FF2B5EF4-FFF2-40B4-BE49-F238E27FC236}">
                  <a16:creationId xmlns:a16="http://schemas.microsoft.com/office/drawing/2014/main" id="{F2515B9F-D541-45F4-B524-86657EDD4D27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6670;p66">
              <a:extLst>
                <a:ext uri="{FF2B5EF4-FFF2-40B4-BE49-F238E27FC236}">
                  <a16:creationId xmlns:a16="http://schemas.microsoft.com/office/drawing/2014/main" id="{AC163254-CFAD-46CD-A7D7-54006EF15EE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6671;p66">
              <a:extLst>
                <a:ext uri="{FF2B5EF4-FFF2-40B4-BE49-F238E27FC236}">
                  <a16:creationId xmlns:a16="http://schemas.microsoft.com/office/drawing/2014/main" id="{9FEB2B71-5EFC-4477-A189-5CCAD1CB86DB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6672;p66">
              <a:extLst>
                <a:ext uri="{FF2B5EF4-FFF2-40B4-BE49-F238E27FC236}">
                  <a16:creationId xmlns:a16="http://schemas.microsoft.com/office/drawing/2014/main" id="{440E22E3-C5C4-4C5F-B6A6-D743711742D3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6673;p66">
              <a:extLst>
                <a:ext uri="{FF2B5EF4-FFF2-40B4-BE49-F238E27FC236}">
                  <a16:creationId xmlns:a16="http://schemas.microsoft.com/office/drawing/2014/main" id="{96A4CA93-75AC-4949-BA43-D0A3E75A70C6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6674;p66">
              <a:extLst>
                <a:ext uri="{FF2B5EF4-FFF2-40B4-BE49-F238E27FC236}">
                  <a16:creationId xmlns:a16="http://schemas.microsoft.com/office/drawing/2014/main" id="{CE5CEED8-EE33-4855-A375-604BEA018DF8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6675;p66">
              <a:extLst>
                <a:ext uri="{FF2B5EF4-FFF2-40B4-BE49-F238E27FC236}">
                  <a16:creationId xmlns:a16="http://schemas.microsoft.com/office/drawing/2014/main" id="{379A2A8A-D478-408C-AA5D-9EFEE2C22D80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6676;p66">
              <a:extLst>
                <a:ext uri="{FF2B5EF4-FFF2-40B4-BE49-F238E27FC236}">
                  <a16:creationId xmlns:a16="http://schemas.microsoft.com/office/drawing/2014/main" id="{2DBBB68E-3D8B-4B50-ACC2-92A82C7804B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6677;p66">
              <a:extLst>
                <a:ext uri="{FF2B5EF4-FFF2-40B4-BE49-F238E27FC236}">
                  <a16:creationId xmlns:a16="http://schemas.microsoft.com/office/drawing/2014/main" id="{B700AE82-F631-4BC0-BC5F-908C95583DD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6678;p66">
              <a:extLst>
                <a:ext uri="{FF2B5EF4-FFF2-40B4-BE49-F238E27FC236}">
                  <a16:creationId xmlns:a16="http://schemas.microsoft.com/office/drawing/2014/main" id="{80CABDDC-73C2-427A-AD12-F95FA2464B43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6679;p66">
              <a:extLst>
                <a:ext uri="{FF2B5EF4-FFF2-40B4-BE49-F238E27FC236}">
                  <a16:creationId xmlns:a16="http://schemas.microsoft.com/office/drawing/2014/main" id="{B09B2D1D-646B-4545-A358-8E8E8F7CE1C0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6680;p66">
              <a:extLst>
                <a:ext uri="{FF2B5EF4-FFF2-40B4-BE49-F238E27FC236}">
                  <a16:creationId xmlns:a16="http://schemas.microsoft.com/office/drawing/2014/main" id="{1B4DBA4D-4EB1-4729-854D-2050D025F2E5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6681;p66">
              <a:extLst>
                <a:ext uri="{FF2B5EF4-FFF2-40B4-BE49-F238E27FC236}">
                  <a16:creationId xmlns:a16="http://schemas.microsoft.com/office/drawing/2014/main" id="{69589624-2F4D-4B7C-9D84-EC611F60CE4C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6682;p66">
              <a:extLst>
                <a:ext uri="{FF2B5EF4-FFF2-40B4-BE49-F238E27FC236}">
                  <a16:creationId xmlns:a16="http://schemas.microsoft.com/office/drawing/2014/main" id="{56AC4097-44DF-410B-A1DC-D1AAA508E13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6683;p66">
              <a:extLst>
                <a:ext uri="{FF2B5EF4-FFF2-40B4-BE49-F238E27FC236}">
                  <a16:creationId xmlns:a16="http://schemas.microsoft.com/office/drawing/2014/main" id="{2AE7CD6E-AE1A-4E91-9BEE-1122AE339F9F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6684;p66">
              <a:extLst>
                <a:ext uri="{FF2B5EF4-FFF2-40B4-BE49-F238E27FC236}">
                  <a16:creationId xmlns:a16="http://schemas.microsoft.com/office/drawing/2014/main" id="{F917189B-F148-4121-ADCF-AAE4B718F34C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6685;p66">
              <a:extLst>
                <a:ext uri="{FF2B5EF4-FFF2-40B4-BE49-F238E27FC236}">
                  <a16:creationId xmlns:a16="http://schemas.microsoft.com/office/drawing/2014/main" id="{ACF512AD-1150-426D-821A-D3E1A3CA86B3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6686;p66">
              <a:extLst>
                <a:ext uri="{FF2B5EF4-FFF2-40B4-BE49-F238E27FC236}">
                  <a16:creationId xmlns:a16="http://schemas.microsoft.com/office/drawing/2014/main" id="{D1AEC207-AD76-4609-BA27-7C07335DD784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6687;p66">
              <a:extLst>
                <a:ext uri="{FF2B5EF4-FFF2-40B4-BE49-F238E27FC236}">
                  <a16:creationId xmlns:a16="http://schemas.microsoft.com/office/drawing/2014/main" id="{D7ED5348-A411-432C-B822-F34D736473F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6688;p66">
              <a:extLst>
                <a:ext uri="{FF2B5EF4-FFF2-40B4-BE49-F238E27FC236}">
                  <a16:creationId xmlns:a16="http://schemas.microsoft.com/office/drawing/2014/main" id="{33A62434-7AF4-4AB7-91DA-27C2DF8955F4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6689;p66">
              <a:extLst>
                <a:ext uri="{FF2B5EF4-FFF2-40B4-BE49-F238E27FC236}">
                  <a16:creationId xmlns:a16="http://schemas.microsoft.com/office/drawing/2014/main" id="{DB0BD89C-2567-4440-96C8-15AD0077E339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6690;p66">
              <a:extLst>
                <a:ext uri="{FF2B5EF4-FFF2-40B4-BE49-F238E27FC236}">
                  <a16:creationId xmlns:a16="http://schemas.microsoft.com/office/drawing/2014/main" id="{2A7B76E8-A9F0-4646-A1EF-301252B3F3DB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6691;p66">
              <a:extLst>
                <a:ext uri="{FF2B5EF4-FFF2-40B4-BE49-F238E27FC236}">
                  <a16:creationId xmlns:a16="http://schemas.microsoft.com/office/drawing/2014/main" id="{CA975EA6-97CA-4B62-97B4-033090401B0D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6692;p66">
              <a:extLst>
                <a:ext uri="{FF2B5EF4-FFF2-40B4-BE49-F238E27FC236}">
                  <a16:creationId xmlns:a16="http://schemas.microsoft.com/office/drawing/2014/main" id="{6E35FAAE-AA53-456D-9B58-B41BBB1A6A67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6693;p66">
              <a:extLst>
                <a:ext uri="{FF2B5EF4-FFF2-40B4-BE49-F238E27FC236}">
                  <a16:creationId xmlns:a16="http://schemas.microsoft.com/office/drawing/2014/main" id="{E19020DD-E530-4FA6-8B06-E8C3CAF1B420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6694;p66">
              <a:extLst>
                <a:ext uri="{FF2B5EF4-FFF2-40B4-BE49-F238E27FC236}">
                  <a16:creationId xmlns:a16="http://schemas.microsoft.com/office/drawing/2014/main" id="{2A453DC6-9F76-4D7E-9A64-F3EA44B6FB5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6695;p66">
              <a:extLst>
                <a:ext uri="{FF2B5EF4-FFF2-40B4-BE49-F238E27FC236}">
                  <a16:creationId xmlns:a16="http://schemas.microsoft.com/office/drawing/2014/main" id="{65A08591-3DA5-4905-B587-670E3806E0DE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6696;p66">
              <a:extLst>
                <a:ext uri="{FF2B5EF4-FFF2-40B4-BE49-F238E27FC236}">
                  <a16:creationId xmlns:a16="http://schemas.microsoft.com/office/drawing/2014/main" id="{AF50D5B0-159D-482E-AECC-2EED82FB7C16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6697;p66">
              <a:extLst>
                <a:ext uri="{FF2B5EF4-FFF2-40B4-BE49-F238E27FC236}">
                  <a16:creationId xmlns:a16="http://schemas.microsoft.com/office/drawing/2014/main" id="{D41262D7-2C78-4C3E-8652-0A61C12F1EE1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6698;p66">
              <a:extLst>
                <a:ext uri="{FF2B5EF4-FFF2-40B4-BE49-F238E27FC236}">
                  <a16:creationId xmlns:a16="http://schemas.microsoft.com/office/drawing/2014/main" id="{88D8DE3D-5770-40C2-B763-9DABFA6EA0C4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6699;p66">
              <a:extLst>
                <a:ext uri="{FF2B5EF4-FFF2-40B4-BE49-F238E27FC236}">
                  <a16:creationId xmlns:a16="http://schemas.microsoft.com/office/drawing/2014/main" id="{7B9533FF-725F-41C7-9F67-180267CCB899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6700;p66">
              <a:extLst>
                <a:ext uri="{FF2B5EF4-FFF2-40B4-BE49-F238E27FC236}">
                  <a16:creationId xmlns:a16="http://schemas.microsoft.com/office/drawing/2014/main" id="{F54E97FC-AC49-470D-BD40-F23241C43DC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6701;p66">
              <a:extLst>
                <a:ext uri="{FF2B5EF4-FFF2-40B4-BE49-F238E27FC236}">
                  <a16:creationId xmlns:a16="http://schemas.microsoft.com/office/drawing/2014/main" id="{88497249-5EC4-410F-A26E-F186E944ADF8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6702;p66">
              <a:extLst>
                <a:ext uri="{FF2B5EF4-FFF2-40B4-BE49-F238E27FC236}">
                  <a16:creationId xmlns:a16="http://schemas.microsoft.com/office/drawing/2014/main" id="{04F80ED0-0C2B-412E-AEB5-5DE1B7CDD25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6703;p66">
              <a:extLst>
                <a:ext uri="{FF2B5EF4-FFF2-40B4-BE49-F238E27FC236}">
                  <a16:creationId xmlns:a16="http://schemas.microsoft.com/office/drawing/2014/main" id="{D53ADE30-999E-4F72-8CB2-2446F7FC34C4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6704;p66">
              <a:extLst>
                <a:ext uri="{FF2B5EF4-FFF2-40B4-BE49-F238E27FC236}">
                  <a16:creationId xmlns:a16="http://schemas.microsoft.com/office/drawing/2014/main" id="{51A6BB2B-C75E-4006-A1A7-E038005215F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6705;p66">
              <a:extLst>
                <a:ext uri="{FF2B5EF4-FFF2-40B4-BE49-F238E27FC236}">
                  <a16:creationId xmlns:a16="http://schemas.microsoft.com/office/drawing/2014/main" id="{1D15FF4B-94CE-46FC-B297-06F4EB668620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6706;p66">
              <a:extLst>
                <a:ext uri="{FF2B5EF4-FFF2-40B4-BE49-F238E27FC236}">
                  <a16:creationId xmlns:a16="http://schemas.microsoft.com/office/drawing/2014/main" id="{148D4FB3-55B0-4468-BFCD-F9E8874214B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6707;p66">
              <a:extLst>
                <a:ext uri="{FF2B5EF4-FFF2-40B4-BE49-F238E27FC236}">
                  <a16:creationId xmlns:a16="http://schemas.microsoft.com/office/drawing/2014/main" id="{E5185036-2F30-405F-8ED6-04F2D393DA59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6708;p66">
              <a:extLst>
                <a:ext uri="{FF2B5EF4-FFF2-40B4-BE49-F238E27FC236}">
                  <a16:creationId xmlns:a16="http://schemas.microsoft.com/office/drawing/2014/main" id="{F89124AA-E10E-49C7-8195-5D68C72562A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6709;p66">
              <a:extLst>
                <a:ext uri="{FF2B5EF4-FFF2-40B4-BE49-F238E27FC236}">
                  <a16:creationId xmlns:a16="http://schemas.microsoft.com/office/drawing/2014/main" id="{058C01C8-1933-443A-A6E4-585950A5B9C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6710;p66">
              <a:extLst>
                <a:ext uri="{FF2B5EF4-FFF2-40B4-BE49-F238E27FC236}">
                  <a16:creationId xmlns:a16="http://schemas.microsoft.com/office/drawing/2014/main" id="{F69C8A18-8A36-4CD9-9EB7-19A9E96F6DB5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6711;p66">
              <a:extLst>
                <a:ext uri="{FF2B5EF4-FFF2-40B4-BE49-F238E27FC236}">
                  <a16:creationId xmlns:a16="http://schemas.microsoft.com/office/drawing/2014/main" id="{4090FEAE-C5F6-4FF9-B71C-92CDA9ACE58E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6712;p66">
              <a:extLst>
                <a:ext uri="{FF2B5EF4-FFF2-40B4-BE49-F238E27FC236}">
                  <a16:creationId xmlns:a16="http://schemas.microsoft.com/office/drawing/2014/main" id="{6B7F5DB1-A427-47C2-AA50-1B2D6638E81F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6713;p66">
              <a:extLst>
                <a:ext uri="{FF2B5EF4-FFF2-40B4-BE49-F238E27FC236}">
                  <a16:creationId xmlns:a16="http://schemas.microsoft.com/office/drawing/2014/main" id="{B8DC57AB-631F-4C53-8345-75811E328254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6714;p66">
              <a:extLst>
                <a:ext uri="{FF2B5EF4-FFF2-40B4-BE49-F238E27FC236}">
                  <a16:creationId xmlns:a16="http://schemas.microsoft.com/office/drawing/2014/main" id="{5603A573-A6C2-4419-8DC9-3BBC8B237B9E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6715;p66">
              <a:extLst>
                <a:ext uri="{FF2B5EF4-FFF2-40B4-BE49-F238E27FC236}">
                  <a16:creationId xmlns:a16="http://schemas.microsoft.com/office/drawing/2014/main" id="{14F666BE-23F9-4C44-B15E-682EDB31AB8E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6716;p66">
              <a:extLst>
                <a:ext uri="{FF2B5EF4-FFF2-40B4-BE49-F238E27FC236}">
                  <a16:creationId xmlns:a16="http://schemas.microsoft.com/office/drawing/2014/main" id="{E4BD23AA-D81B-4C8F-97E2-F7A646735B4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6717;p66">
              <a:extLst>
                <a:ext uri="{FF2B5EF4-FFF2-40B4-BE49-F238E27FC236}">
                  <a16:creationId xmlns:a16="http://schemas.microsoft.com/office/drawing/2014/main" id="{418B844E-82CE-4308-A60F-48565F0FA180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6718;p66">
              <a:extLst>
                <a:ext uri="{FF2B5EF4-FFF2-40B4-BE49-F238E27FC236}">
                  <a16:creationId xmlns:a16="http://schemas.microsoft.com/office/drawing/2014/main" id="{7A1C8DF2-BC8A-4836-8E16-B59D9A27A959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6719;p66">
              <a:extLst>
                <a:ext uri="{FF2B5EF4-FFF2-40B4-BE49-F238E27FC236}">
                  <a16:creationId xmlns:a16="http://schemas.microsoft.com/office/drawing/2014/main" id="{05D34E5B-2AD3-45AE-9D43-8733E7137C20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6720;p66">
              <a:extLst>
                <a:ext uri="{FF2B5EF4-FFF2-40B4-BE49-F238E27FC236}">
                  <a16:creationId xmlns:a16="http://schemas.microsoft.com/office/drawing/2014/main" id="{1FB8526D-FB89-4864-B86A-0A3BBE935578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6721;p66">
              <a:extLst>
                <a:ext uri="{FF2B5EF4-FFF2-40B4-BE49-F238E27FC236}">
                  <a16:creationId xmlns:a16="http://schemas.microsoft.com/office/drawing/2014/main" id="{7446A050-A9EC-46A9-8D47-E0B4182E6B32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6722;p66">
              <a:extLst>
                <a:ext uri="{FF2B5EF4-FFF2-40B4-BE49-F238E27FC236}">
                  <a16:creationId xmlns:a16="http://schemas.microsoft.com/office/drawing/2014/main" id="{EEEBCD95-41EE-4B66-AC17-450EB63E04C5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6723;p66">
              <a:extLst>
                <a:ext uri="{FF2B5EF4-FFF2-40B4-BE49-F238E27FC236}">
                  <a16:creationId xmlns:a16="http://schemas.microsoft.com/office/drawing/2014/main" id="{3C2E6733-CE5E-489F-BFE4-86257694DD76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6724;p66">
              <a:extLst>
                <a:ext uri="{FF2B5EF4-FFF2-40B4-BE49-F238E27FC236}">
                  <a16:creationId xmlns:a16="http://schemas.microsoft.com/office/drawing/2014/main" id="{6AD2CEF1-8C5B-4EB1-94EC-F45688770349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6725;p66">
              <a:extLst>
                <a:ext uri="{FF2B5EF4-FFF2-40B4-BE49-F238E27FC236}">
                  <a16:creationId xmlns:a16="http://schemas.microsoft.com/office/drawing/2014/main" id="{C0DA50A6-E6C5-42B4-A002-5C7C8A73A307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6726;p66">
              <a:extLst>
                <a:ext uri="{FF2B5EF4-FFF2-40B4-BE49-F238E27FC236}">
                  <a16:creationId xmlns:a16="http://schemas.microsoft.com/office/drawing/2014/main" id="{D060CFAD-C11C-4167-83D4-76E32AB1E0A5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6727;p66">
              <a:extLst>
                <a:ext uri="{FF2B5EF4-FFF2-40B4-BE49-F238E27FC236}">
                  <a16:creationId xmlns:a16="http://schemas.microsoft.com/office/drawing/2014/main" id="{936CF410-4AFC-4535-8504-84975C6C484B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6728;p66">
              <a:extLst>
                <a:ext uri="{FF2B5EF4-FFF2-40B4-BE49-F238E27FC236}">
                  <a16:creationId xmlns:a16="http://schemas.microsoft.com/office/drawing/2014/main" id="{BA7914CA-26D5-471E-B8E2-8EF96D17565C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6729;p66">
              <a:extLst>
                <a:ext uri="{FF2B5EF4-FFF2-40B4-BE49-F238E27FC236}">
                  <a16:creationId xmlns:a16="http://schemas.microsoft.com/office/drawing/2014/main" id="{139C8316-48FE-4F6E-BE8E-94E8AD2B4EAA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6730;p66">
              <a:extLst>
                <a:ext uri="{FF2B5EF4-FFF2-40B4-BE49-F238E27FC236}">
                  <a16:creationId xmlns:a16="http://schemas.microsoft.com/office/drawing/2014/main" id="{23EBBD64-1FD7-4AE9-937A-0E1D249E026A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6731;p66">
              <a:extLst>
                <a:ext uri="{FF2B5EF4-FFF2-40B4-BE49-F238E27FC236}">
                  <a16:creationId xmlns:a16="http://schemas.microsoft.com/office/drawing/2014/main" id="{EA65E8A9-09DB-4FA8-B581-B56FB8B30539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6732;p66">
              <a:extLst>
                <a:ext uri="{FF2B5EF4-FFF2-40B4-BE49-F238E27FC236}">
                  <a16:creationId xmlns:a16="http://schemas.microsoft.com/office/drawing/2014/main" id="{F3E95143-AF0E-4F3D-90CB-E8473A9B4CCB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6733;p66">
              <a:extLst>
                <a:ext uri="{FF2B5EF4-FFF2-40B4-BE49-F238E27FC236}">
                  <a16:creationId xmlns:a16="http://schemas.microsoft.com/office/drawing/2014/main" id="{FA0588BE-A869-4B52-931F-2A2502625AFB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6734;p66">
              <a:extLst>
                <a:ext uri="{FF2B5EF4-FFF2-40B4-BE49-F238E27FC236}">
                  <a16:creationId xmlns:a16="http://schemas.microsoft.com/office/drawing/2014/main" id="{FA85DFA5-351F-4896-96D7-06C64BAA97A1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6735;p66">
              <a:extLst>
                <a:ext uri="{FF2B5EF4-FFF2-40B4-BE49-F238E27FC236}">
                  <a16:creationId xmlns:a16="http://schemas.microsoft.com/office/drawing/2014/main" id="{AB7F5603-13DD-4C32-8917-4BF0E3590AA2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6736;p66">
              <a:extLst>
                <a:ext uri="{FF2B5EF4-FFF2-40B4-BE49-F238E27FC236}">
                  <a16:creationId xmlns:a16="http://schemas.microsoft.com/office/drawing/2014/main" id="{598AC695-F7B7-40ED-B341-DB1CF881CEA4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6737;p66">
              <a:extLst>
                <a:ext uri="{FF2B5EF4-FFF2-40B4-BE49-F238E27FC236}">
                  <a16:creationId xmlns:a16="http://schemas.microsoft.com/office/drawing/2014/main" id="{D75EFD7F-52FE-4224-80F9-09F095626059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6738;p66">
              <a:extLst>
                <a:ext uri="{FF2B5EF4-FFF2-40B4-BE49-F238E27FC236}">
                  <a16:creationId xmlns:a16="http://schemas.microsoft.com/office/drawing/2014/main" id="{B680F352-C5C2-4536-80BD-564FD3042904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6739;p66">
              <a:extLst>
                <a:ext uri="{FF2B5EF4-FFF2-40B4-BE49-F238E27FC236}">
                  <a16:creationId xmlns:a16="http://schemas.microsoft.com/office/drawing/2014/main" id="{96D3CF17-C6EE-4163-AC4C-86C0FC0B117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6740;p66">
              <a:extLst>
                <a:ext uri="{FF2B5EF4-FFF2-40B4-BE49-F238E27FC236}">
                  <a16:creationId xmlns:a16="http://schemas.microsoft.com/office/drawing/2014/main" id="{52E3E5AE-9BBA-4759-9F98-E3BA4291D14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6741;p66">
              <a:extLst>
                <a:ext uri="{FF2B5EF4-FFF2-40B4-BE49-F238E27FC236}">
                  <a16:creationId xmlns:a16="http://schemas.microsoft.com/office/drawing/2014/main" id="{DF12CE66-82AB-4161-BF96-99B172C46B3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6742;p66">
              <a:extLst>
                <a:ext uri="{FF2B5EF4-FFF2-40B4-BE49-F238E27FC236}">
                  <a16:creationId xmlns:a16="http://schemas.microsoft.com/office/drawing/2014/main" id="{36C8BE22-5B5D-442A-8CBA-525E64BFDD3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6743;p66">
              <a:extLst>
                <a:ext uri="{FF2B5EF4-FFF2-40B4-BE49-F238E27FC236}">
                  <a16:creationId xmlns:a16="http://schemas.microsoft.com/office/drawing/2014/main" id="{32C97F69-7B5E-4E07-B529-AAD0F53B6C50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6744;p66">
              <a:extLst>
                <a:ext uri="{FF2B5EF4-FFF2-40B4-BE49-F238E27FC236}">
                  <a16:creationId xmlns:a16="http://schemas.microsoft.com/office/drawing/2014/main" id="{60B6E5AC-1CCE-411C-96D6-39FA6F0F870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6745;p66">
              <a:extLst>
                <a:ext uri="{FF2B5EF4-FFF2-40B4-BE49-F238E27FC236}">
                  <a16:creationId xmlns:a16="http://schemas.microsoft.com/office/drawing/2014/main" id="{66995DA4-68E5-4428-90EE-C4E527FB776C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6746;p66">
              <a:extLst>
                <a:ext uri="{FF2B5EF4-FFF2-40B4-BE49-F238E27FC236}">
                  <a16:creationId xmlns:a16="http://schemas.microsoft.com/office/drawing/2014/main" id="{4A244935-F500-4BA2-975E-06BB0E80AD87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6747;p66">
              <a:extLst>
                <a:ext uri="{FF2B5EF4-FFF2-40B4-BE49-F238E27FC236}">
                  <a16:creationId xmlns:a16="http://schemas.microsoft.com/office/drawing/2014/main" id="{AD8DEDB1-32DD-4640-90E6-C6E9240E250D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6748;p66">
              <a:extLst>
                <a:ext uri="{FF2B5EF4-FFF2-40B4-BE49-F238E27FC236}">
                  <a16:creationId xmlns:a16="http://schemas.microsoft.com/office/drawing/2014/main" id="{C4440AC8-BD6F-401C-91FA-03189B3EF743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6749;p66">
              <a:extLst>
                <a:ext uri="{FF2B5EF4-FFF2-40B4-BE49-F238E27FC236}">
                  <a16:creationId xmlns:a16="http://schemas.microsoft.com/office/drawing/2014/main" id="{C3FB7CF3-4BCC-4A5A-8CC2-1C028893E7EF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6750;p66">
              <a:extLst>
                <a:ext uri="{FF2B5EF4-FFF2-40B4-BE49-F238E27FC236}">
                  <a16:creationId xmlns:a16="http://schemas.microsoft.com/office/drawing/2014/main" id="{70762B3B-8168-461C-B162-FF3F19C1E2FA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6751;p66">
              <a:extLst>
                <a:ext uri="{FF2B5EF4-FFF2-40B4-BE49-F238E27FC236}">
                  <a16:creationId xmlns:a16="http://schemas.microsoft.com/office/drawing/2014/main" id="{D8A77C67-4B80-4F6C-98E5-A9DC4201F5D4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6752;p66">
              <a:extLst>
                <a:ext uri="{FF2B5EF4-FFF2-40B4-BE49-F238E27FC236}">
                  <a16:creationId xmlns:a16="http://schemas.microsoft.com/office/drawing/2014/main" id="{445FF928-5704-40A3-8161-84469A5B9321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6753;p66">
              <a:extLst>
                <a:ext uri="{FF2B5EF4-FFF2-40B4-BE49-F238E27FC236}">
                  <a16:creationId xmlns:a16="http://schemas.microsoft.com/office/drawing/2014/main" id="{1462A820-76C8-45A0-A107-5EC0EC36E223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6754;p66">
              <a:extLst>
                <a:ext uri="{FF2B5EF4-FFF2-40B4-BE49-F238E27FC236}">
                  <a16:creationId xmlns:a16="http://schemas.microsoft.com/office/drawing/2014/main" id="{C2835A9B-5EA1-4CFC-AE7A-747846D1C266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6755;p66">
              <a:extLst>
                <a:ext uri="{FF2B5EF4-FFF2-40B4-BE49-F238E27FC236}">
                  <a16:creationId xmlns:a16="http://schemas.microsoft.com/office/drawing/2014/main" id="{0115D019-FB35-4E56-8F52-D3A4709EB148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6756;p66">
              <a:extLst>
                <a:ext uri="{FF2B5EF4-FFF2-40B4-BE49-F238E27FC236}">
                  <a16:creationId xmlns:a16="http://schemas.microsoft.com/office/drawing/2014/main" id="{8B5229D0-2C1C-4EE2-AA76-EAC7F6E1FCF8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6757;p66">
              <a:extLst>
                <a:ext uri="{FF2B5EF4-FFF2-40B4-BE49-F238E27FC236}">
                  <a16:creationId xmlns:a16="http://schemas.microsoft.com/office/drawing/2014/main" id="{93A9C22D-939C-4848-A3AB-66AA5CBD63AC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6758;p66">
              <a:extLst>
                <a:ext uri="{FF2B5EF4-FFF2-40B4-BE49-F238E27FC236}">
                  <a16:creationId xmlns:a16="http://schemas.microsoft.com/office/drawing/2014/main" id="{A5E6DCDC-C0ED-490F-A321-6328C41204EF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6759;p66">
              <a:extLst>
                <a:ext uri="{FF2B5EF4-FFF2-40B4-BE49-F238E27FC236}">
                  <a16:creationId xmlns:a16="http://schemas.microsoft.com/office/drawing/2014/main" id="{318C5AF8-EF6F-4C6B-95C2-3E48DE7A9DF5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6760;p66">
              <a:extLst>
                <a:ext uri="{FF2B5EF4-FFF2-40B4-BE49-F238E27FC236}">
                  <a16:creationId xmlns:a16="http://schemas.microsoft.com/office/drawing/2014/main" id="{985260BF-1D74-4ED4-BC65-CE88699DF17C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6761;p66">
              <a:extLst>
                <a:ext uri="{FF2B5EF4-FFF2-40B4-BE49-F238E27FC236}">
                  <a16:creationId xmlns:a16="http://schemas.microsoft.com/office/drawing/2014/main" id="{CBF4E6B2-A5CE-4705-B0D1-7720C65DC2B2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6762;p66">
              <a:extLst>
                <a:ext uri="{FF2B5EF4-FFF2-40B4-BE49-F238E27FC236}">
                  <a16:creationId xmlns:a16="http://schemas.microsoft.com/office/drawing/2014/main" id="{2CEB45BB-AE7D-4B92-9494-C72C73ADDDD7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6763;p66">
              <a:extLst>
                <a:ext uri="{FF2B5EF4-FFF2-40B4-BE49-F238E27FC236}">
                  <a16:creationId xmlns:a16="http://schemas.microsoft.com/office/drawing/2014/main" id="{0C5AB545-5A37-4284-B2AB-79569621DCA9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6764;p66">
              <a:extLst>
                <a:ext uri="{FF2B5EF4-FFF2-40B4-BE49-F238E27FC236}">
                  <a16:creationId xmlns:a16="http://schemas.microsoft.com/office/drawing/2014/main" id="{0F7E7F7E-E044-4364-A20A-1E3CD432E746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6765;p66">
              <a:extLst>
                <a:ext uri="{FF2B5EF4-FFF2-40B4-BE49-F238E27FC236}">
                  <a16:creationId xmlns:a16="http://schemas.microsoft.com/office/drawing/2014/main" id="{594FF321-761B-430E-8E4B-7D23A30A9DF4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6766;p66">
              <a:extLst>
                <a:ext uri="{FF2B5EF4-FFF2-40B4-BE49-F238E27FC236}">
                  <a16:creationId xmlns:a16="http://schemas.microsoft.com/office/drawing/2014/main" id="{5A1F224D-5613-4667-A381-E03B344D4404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6767;p66">
              <a:extLst>
                <a:ext uri="{FF2B5EF4-FFF2-40B4-BE49-F238E27FC236}">
                  <a16:creationId xmlns:a16="http://schemas.microsoft.com/office/drawing/2014/main" id="{7F8C3FA4-FA0F-42FC-895D-C62B0B7AC34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6768;p66">
              <a:extLst>
                <a:ext uri="{FF2B5EF4-FFF2-40B4-BE49-F238E27FC236}">
                  <a16:creationId xmlns:a16="http://schemas.microsoft.com/office/drawing/2014/main" id="{CE7D8762-F6F0-4972-A776-489520182E8B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6769;p66">
              <a:extLst>
                <a:ext uri="{FF2B5EF4-FFF2-40B4-BE49-F238E27FC236}">
                  <a16:creationId xmlns:a16="http://schemas.microsoft.com/office/drawing/2014/main" id="{C97CB47C-85BD-4488-ACC2-5E29C83F8F59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6770;p66">
              <a:extLst>
                <a:ext uri="{FF2B5EF4-FFF2-40B4-BE49-F238E27FC236}">
                  <a16:creationId xmlns:a16="http://schemas.microsoft.com/office/drawing/2014/main" id="{52F3A47A-E765-42F6-B8DD-11B5DE78E42E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6771;p66">
              <a:extLst>
                <a:ext uri="{FF2B5EF4-FFF2-40B4-BE49-F238E27FC236}">
                  <a16:creationId xmlns:a16="http://schemas.microsoft.com/office/drawing/2014/main" id="{C641F30E-6649-4951-81EE-036CFBF16CE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6772;p66">
              <a:extLst>
                <a:ext uri="{FF2B5EF4-FFF2-40B4-BE49-F238E27FC236}">
                  <a16:creationId xmlns:a16="http://schemas.microsoft.com/office/drawing/2014/main" id="{0290BC1B-D82F-43B7-8B26-055CCAD20F98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6773;p66">
              <a:extLst>
                <a:ext uri="{FF2B5EF4-FFF2-40B4-BE49-F238E27FC236}">
                  <a16:creationId xmlns:a16="http://schemas.microsoft.com/office/drawing/2014/main" id="{11E9614B-FB85-47FA-BE22-2CBA99824700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6774;p66">
              <a:extLst>
                <a:ext uri="{FF2B5EF4-FFF2-40B4-BE49-F238E27FC236}">
                  <a16:creationId xmlns:a16="http://schemas.microsoft.com/office/drawing/2014/main" id="{F10CD90D-1C80-423D-AE9B-E784CDFE510A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6775;p66">
              <a:extLst>
                <a:ext uri="{FF2B5EF4-FFF2-40B4-BE49-F238E27FC236}">
                  <a16:creationId xmlns:a16="http://schemas.microsoft.com/office/drawing/2014/main" id="{46941D08-4697-45A1-8CA7-B34F54AFCABF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6776;p66">
              <a:extLst>
                <a:ext uri="{FF2B5EF4-FFF2-40B4-BE49-F238E27FC236}">
                  <a16:creationId xmlns:a16="http://schemas.microsoft.com/office/drawing/2014/main" id="{6DF15CB1-E32E-465B-9ED1-20B44BB2396D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6777;p66">
              <a:extLst>
                <a:ext uri="{FF2B5EF4-FFF2-40B4-BE49-F238E27FC236}">
                  <a16:creationId xmlns:a16="http://schemas.microsoft.com/office/drawing/2014/main" id="{279389A8-D244-4759-87C7-76ADCE87A83A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6778;p66">
              <a:extLst>
                <a:ext uri="{FF2B5EF4-FFF2-40B4-BE49-F238E27FC236}">
                  <a16:creationId xmlns:a16="http://schemas.microsoft.com/office/drawing/2014/main" id="{199CDD7C-B405-4D47-92D7-CF0118A638E9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6779;p66">
              <a:extLst>
                <a:ext uri="{FF2B5EF4-FFF2-40B4-BE49-F238E27FC236}">
                  <a16:creationId xmlns:a16="http://schemas.microsoft.com/office/drawing/2014/main" id="{8540C0C5-7EBB-4452-862F-75CD68404AA4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6780;p66">
              <a:extLst>
                <a:ext uri="{FF2B5EF4-FFF2-40B4-BE49-F238E27FC236}">
                  <a16:creationId xmlns:a16="http://schemas.microsoft.com/office/drawing/2014/main" id="{D7F06E12-805E-4BF4-A97B-17BAF85ACC41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6781;p66">
              <a:extLst>
                <a:ext uri="{FF2B5EF4-FFF2-40B4-BE49-F238E27FC236}">
                  <a16:creationId xmlns:a16="http://schemas.microsoft.com/office/drawing/2014/main" id="{D76AD1C3-E244-4F1F-8603-219FE343AB5A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6782;p66">
              <a:extLst>
                <a:ext uri="{FF2B5EF4-FFF2-40B4-BE49-F238E27FC236}">
                  <a16:creationId xmlns:a16="http://schemas.microsoft.com/office/drawing/2014/main" id="{65738DDA-6835-4186-A8FD-4ADB8A78A40A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6783;p66">
              <a:extLst>
                <a:ext uri="{FF2B5EF4-FFF2-40B4-BE49-F238E27FC236}">
                  <a16:creationId xmlns:a16="http://schemas.microsoft.com/office/drawing/2014/main" id="{31F2752C-C1BA-425D-B215-0D917F74AFCB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6784;p66">
              <a:extLst>
                <a:ext uri="{FF2B5EF4-FFF2-40B4-BE49-F238E27FC236}">
                  <a16:creationId xmlns:a16="http://schemas.microsoft.com/office/drawing/2014/main" id="{BE42765A-0E3A-499A-9294-13EA89E078C1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6785;p66">
              <a:extLst>
                <a:ext uri="{FF2B5EF4-FFF2-40B4-BE49-F238E27FC236}">
                  <a16:creationId xmlns:a16="http://schemas.microsoft.com/office/drawing/2014/main" id="{FC7EA27E-D099-4B6F-902E-66ADA86AFA8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6786;p66">
              <a:extLst>
                <a:ext uri="{FF2B5EF4-FFF2-40B4-BE49-F238E27FC236}">
                  <a16:creationId xmlns:a16="http://schemas.microsoft.com/office/drawing/2014/main" id="{C95F649D-5FE0-4AF0-A80B-AC3B16EB86E1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6787;p66">
              <a:extLst>
                <a:ext uri="{FF2B5EF4-FFF2-40B4-BE49-F238E27FC236}">
                  <a16:creationId xmlns:a16="http://schemas.microsoft.com/office/drawing/2014/main" id="{26622CD7-A871-4D84-B42E-36E6BAC34EEE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6788;p66">
              <a:extLst>
                <a:ext uri="{FF2B5EF4-FFF2-40B4-BE49-F238E27FC236}">
                  <a16:creationId xmlns:a16="http://schemas.microsoft.com/office/drawing/2014/main" id="{C99DEA1C-7B0C-49BE-BFF8-73E3B0E37228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6789;p66">
              <a:extLst>
                <a:ext uri="{FF2B5EF4-FFF2-40B4-BE49-F238E27FC236}">
                  <a16:creationId xmlns:a16="http://schemas.microsoft.com/office/drawing/2014/main" id="{01D5C7A6-3C5E-48BC-BFC6-0DADD7544AEE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6790;p66">
              <a:extLst>
                <a:ext uri="{FF2B5EF4-FFF2-40B4-BE49-F238E27FC236}">
                  <a16:creationId xmlns:a16="http://schemas.microsoft.com/office/drawing/2014/main" id="{D37F95AC-BBFA-46D1-A5AA-7DD3A597F7C5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6791;p66">
              <a:extLst>
                <a:ext uri="{FF2B5EF4-FFF2-40B4-BE49-F238E27FC236}">
                  <a16:creationId xmlns:a16="http://schemas.microsoft.com/office/drawing/2014/main" id="{F7E9A6D7-07EC-4771-A488-9366E50DDB01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6792;p66">
              <a:extLst>
                <a:ext uri="{FF2B5EF4-FFF2-40B4-BE49-F238E27FC236}">
                  <a16:creationId xmlns:a16="http://schemas.microsoft.com/office/drawing/2014/main" id="{0976ECE5-BB85-42E1-B359-A7B15D8C1573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6793;p66">
              <a:extLst>
                <a:ext uri="{FF2B5EF4-FFF2-40B4-BE49-F238E27FC236}">
                  <a16:creationId xmlns:a16="http://schemas.microsoft.com/office/drawing/2014/main" id="{E326F49F-5E37-4436-9E2E-9F0585D1670B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6794;p66">
              <a:extLst>
                <a:ext uri="{FF2B5EF4-FFF2-40B4-BE49-F238E27FC236}">
                  <a16:creationId xmlns:a16="http://schemas.microsoft.com/office/drawing/2014/main" id="{46333AF6-222E-45BD-BBA0-5E0E4A62EF2B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6795;p66">
              <a:extLst>
                <a:ext uri="{FF2B5EF4-FFF2-40B4-BE49-F238E27FC236}">
                  <a16:creationId xmlns:a16="http://schemas.microsoft.com/office/drawing/2014/main" id="{C7365FAA-BCE8-4D3E-888F-CE9A5D198E77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6796;p66">
              <a:extLst>
                <a:ext uri="{FF2B5EF4-FFF2-40B4-BE49-F238E27FC236}">
                  <a16:creationId xmlns:a16="http://schemas.microsoft.com/office/drawing/2014/main" id="{9701AAA9-7179-47CC-ABBF-E6B7872E5A3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6797;p66">
              <a:extLst>
                <a:ext uri="{FF2B5EF4-FFF2-40B4-BE49-F238E27FC236}">
                  <a16:creationId xmlns:a16="http://schemas.microsoft.com/office/drawing/2014/main" id="{3FBD9A5C-E142-47C4-BBE8-F5D4DFDDEE41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6798;p66">
              <a:extLst>
                <a:ext uri="{FF2B5EF4-FFF2-40B4-BE49-F238E27FC236}">
                  <a16:creationId xmlns:a16="http://schemas.microsoft.com/office/drawing/2014/main" id="{77BE7A61-360D-4F7A-B8EC-FF43D52CE4B1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6799;p66">
              <a:extLst>
                <a:ext uri="{FF2B5EF4-FFF2-40B4-BE49-F238E27FC236}">
                  <a16:creationId xmlns:a16="http://schemas.microsoft.com/office/drawing/2014/main" id="{442A8955-5D29-4D02-AB3B-CA003C8BE71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6800;p66">
              <a:extLst>
                <a:ext uri="{FF2B5EF4-FFF2-40B4-BE49-F238E27FC236}">
                  <a16:creationId xmlns:a16="http://schemas.microsoft.com/office/drawing/2014/main" id="{A4BC77A2-02A2-4238-9893-5878AA085C69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6801;p66">
              <a:extLst>
                <a:ext uri="{FF2B5EF4-FFF2-40B4-BE49-F238E27FC236}">
                  <a16:creationId xmlns:a16="http://schemas.microsoft.com/office/drawing/2014/main" id="{4D7AA043-7264-4311-A115-21A1FC87434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6802;p66">
              <a:extLst>
                <a:ext uri="{FF2B5EF4-FFF2-40B4-BE49-F238E27FC236}">
                  <a16:creationId xmlns:a16="http://schemas.microsoft.com/office/drawing/2014/main" id="{3B192685-9AB1-42B0-B017-96472FB67C94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6803;p66">
              <a:extLst>
                <a:ext uri="{FF2B5EF4-FFF2-40B4-BE49-F238E27FC236}">
                  <a16:creationId xmlns:a16="http://schemas.microsoft.com/office/drawing/2014/main" id="{80F2B6DC-53E9-4A65-B17D-C7ADA4C18873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6804;p66">
              <a:extLst>
                <a:ext uri="{FF2B5EF4-FFF2-40B4-BE49-F238E27FC236}">
                  <a16:creationId xmlns:a16="http://schemas.microsoft.com/office/drawing/2014/main" id="{D96B3370-B3C9-4CC9-8AD4-E24A8DC8833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6805;p66">
              <a:extLst>
                <a:ext uri="{FF2B5EF4-FFF2-40B4-BE49-F238E27FC236}">
                  <a16:creationId xmlns:a16="http://schemas.microsoft.com/office/drawing/2014/main" id="{324A8E9B-8E10-4D86-BC55-7A661FF23574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6806;p66">
              <a:extLst>
                <a:ext uri="{FF2B5EF4-FFF2-40B4-BE49-F238E27FC236}">
                  <a16:creationId xmlns:a16="http://schemas.microsoft.com/office/drawing/2014/main" id="{793E05EA-E663-4900-9792-D0C9269D1576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6807;p66">
              <a:extLst>
                <a:ext uri="{FF2B5EF4-FFF2-40B4-BE49-F238E27FC236}">
                  <a16:creationId xmlns:a16="http://schemas.microsoft.com/office/drawing/2014/main" id="{C00E172B-DF83-4B71-9EB5-B6961F3AAE0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6808;p66">
              <a:extLst>
                <a:ext uri="{FF2B5EF4-FFF2-40B4-BE49-F238E27FC236}">
                  <a16:creationId xmlns:a16="http://schemas.microsoft.com/office/drawing/2014/main" id="{F7E51A3C-5636-461E-B4B0-AA407EE450F5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6809;p66">
              <a:extLst>
                <a:ext uri="{FF2B5EF4-FFF2-40B4-BE49-F238E27FC236}">
                  <a16:creationId xmlns:a16="http://schemas.microsoft.com/office/drawing/2014/main" id="{6708343D-6657-4122-91F5-C3CA14E327B6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6810;p66">
              <a:extLst>
                <a:ext uri="{FF2B5EF4-FFF2-40B4-BE49-F238E27FC236}">
                  <a16:creationId xmlns:a16="http://schemas.microsoft.com/office/drawing/2014/main" id="{468E946D-D396-4198-B1E3-549065BF94B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6811;p66">
              <a:extLst>
                <a:ext uri="{FF2B5EF4-FFF2-40B4-BE49-F238E27FC236}">
                  <a16:creationId xmlns:a16="http://schemas.microsoft.com/office/drawing/2014/main" id="{A650E4D2-812F-4BE3-8674-03EF137B7A99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6812;p66">
              <a:extLst>
                <a:ext uri="{FF2B5EF4-FFF2-40B4-BE49-F238E27FC236}">
                  <a16:creationId xmlns:a16="http://schemas.microsoft.com/office/drawing/2014/main" id="{FC6452CE-DEAB-4816-87C6-28171956C93F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6813;p66">
              <a:extLst>
                <a:ext uri="{FF2B5EF4-FFF2-40B4-BE49-F238E27FC236}">
                  <a16:creationId xmlns:a16="http://schemas.microsoft.com/office/drawing/2014/main" id="{EF0AF7E2-7E1D-484A-A009-BF2E844F5152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6814;p66">
              <a:extLst>
                <a:ext uri="{FF2B5EF4-FFF2-40B4-BE49-F238E27FC236}">
                  <a16:creationId xmlns:a16="http://schemas.microsoft.com/office/drawing/2014/main" id="{F3A1B400-28C1-4E2A-8D1D-5945AAF602AC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6815;p66">
              <a:extLst>
                <a:ext uri="{FF2B5EF4-FFF2-40B4-BE49-F238E27FC236}">
                  <a16:creationId xmlns:a16="http://schemas.microsoft.com/office/drawing/2014/main" id="{CFC6B710-30E3-4254-93CD-35044A515577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6816;p66">
              <a:extLst>
                <a:ext uri="{FF2B5EF4-FFF2-40B4-BE49-F238E27FC236}">
                  <a16:creationId xmlns:a16="http://schemas.microsoft.com/office/drawing/2014/main" id="{20345C93-DAD1-42B2-BE30-FC0D7EB392A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6817;p66">
              <a:extLst>
                <a:ext uri="{FF2B5EF4-FFF2-40B4-BE49-F238E27FC236}">
                  <a16:creationId xmlns:a16="http://schemas.microsoft.com/office/drawing/2014/main" id="{11AF89AD-8077-4AA0-90C6-E937796BB03B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6818;p66">
              <a:extLst>
                <a:ext uri="{FF2B5EF4-FFF2-40B4-BE49-F238E27FC236}">
                  <a16:creationId xmlns:a16="http://schemas.microsoft.com/office/drawing/2014/main" id="{C1022E16-1C90-42C6-B691-69279AF1FADE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6819;p66">
              <a:extLst>
                <a:ext uri="{FF2B5EF4-FFF2-40B4-BE49-F238E27FC236}">
                  <a16:creationId xmlns:a16="http://schemas.microsoft.com/office/drawing/2014/main" id="{B5B06B6D-00A1-4D8A-BF18-62BF38411128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6820;p66">
              <a:extLst>
                <a:ext uri="{FF2B5EF4-FFF2-40B4-BE49-F238E27FC236}">
                  <a16:creationId xmlns:a16="http://schemas.microsoft.com/office/drawing/2014/main" id="{A66FD61B-1663-49D0-8ACD-EBB999147EFE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6821;p66">
              <a:extLst>
                <a:ext uri="{FF2B5EF4-FFF2-40B4-BE49-F238E27FC236}">
                  <a16:creationId xmlns:a16="http://schemas.microsoft.com/office/drawing/2014/main" id="{612B2DE7-A70C-4142-9FF9-7EE102B7BFBD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6822;p66">
              <a:extLst>
                <a:ext uri="{FF2B5EF4-FFF2-40B4-BE49-F238E27FC236}">
                  <a16:creationId xmlns:a16="http://schemas.microsoft.com/office/drawing/2014/main" id="{5A79DE5E-0EC5-4888-9D34-F10A6CD5239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6823;p66">
              <a:extLst>
                <a:ext uri="{FF2B5EF4-FFF2-40B4-BE49-F238E27FC236}">
                  <a16:creationId xmlns:a16="http://schemas.microsoft.com/office/drawing/2014/main" id="{6E88DA60-99EC-4B60-AFBF-000F50127F61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6824;p66">
              <a:extLst>
                <a:ext uri="{FF2B5EF4-FFF2-40B4-BE49-F238E27FC236}">
                  <a16:creationId xmlns:a16="http://schemas.microsoft.com/office/drawing/2014/main" id="{5E140BCD-C8EC-45B9-92F3-8A66F934A570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6825;p66">
              <a:extLst>
                <a:ext uri="{FF2B5EF4-FFF2-40B4-BE49-F238E27FC236}">
                  <a16:creationId xmlns:a16="http://schemas.microsoft.com/office/drawing/2014/main" id="{EFCE7AC0-B35D-41EA-ABFF-C77FA81EDC3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6826;p66">
              <a:extLst>
                <a:ext uri="{FF2B5EF4-FFF2-40B4-BE49-F238E27FC236}">
                  <a16:creationId xmlns:a16="http://schemas.microsoft.com/office/drawing/2014/main" id="{1C9BD223-C195-4A6C-9568-CE7EF525A6BA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6827;p66">
              <a:extLst>
                <a:ext uri="{FF2B5EF4-FFF2-40B4-BE49-F238E27FC236}">
                  <a16:creationId xmlns:a16="http://schemas.microsoft.com/office/drawing/2014/main" id="{CFD34199-2D40-472A-A0E6-317843BD3806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6828;p66">
              <a:extLst>
                <a:ext uri="{FF2B5EF4-FFF2-40B4-BE49-F238E27FC236}">
                  <a16:creationId xmlns:a16="http://schemas.microsoft.com/office/drawing/2014/main" id="{1DDD85AC-D5A5-43AF-AD2A-2A1775F9F8C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6829;p66">
              <a:extLst>
                <a:ext uri="{FF2B5EF4-FFF2-40B4-BE49-F238E27FC236}">
                  <a16:creationId xmlns:a16="http://schemas.microsoft.com/office/drawing/2014/main" id="{3CB64E09-19D6-4CA1-8628-BD1580D414BB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6830;p66">
              <a:extLst>
                <a:ext uri="{FF2B5EF4-FFF2-40B4-BE49-F238E27FC236}">
                  <a16:creationId xmlns:a16="http://schemas.microsoft.com/office/drawing/2014/main" id="{6FD0B037-C08E-4520-B0A6-624F30C554A1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6831;p66">
              <a:extLst>
                <a:ext uri="{FF2B5EF4-FFF2-40B4-BE49-F238E27FC236}">
                  <a16:creationId xmlns:a16="http://schemas.microsoft.com/office/drawing/2014/main" id="{574D6F13-7437-4909-B0AA-40CC20DC76B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6832;p66">
              <a:extLst>
                <a:ext uri="{FF2B5EF4-FFF2-40B4-BE49-F238E27FC236}">
                  <a16:creationId xmlns:a16="http://schemas.microsoft.com/office/drawing/2014/main" id="{4CA2276C-2D01-4DE9-B2BA-33A001A1B52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6833;p66">
              <a:extLst>
                <a:ext uri="{FF2B5EF4-FFF2-40B4-BE49-F238E27FC236}">
                  <a16:creationId xmlns:a16="http://schemas.microsoft.com/office/drawing/2014/main" id="{BFE0165A-CE30-4A63-9945-169D61388B47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6834;p66">
              <a:extLst>
                <a:ext uri="{FF2B5EF4-FFF2-40B4-BE49-F238E27FC236}">
                  <a16:creationId xmlns:a16="http://schemas.microsoft.com/office/drawing/2014/main" id="{3C9DF222-7A14-4332-9206-E548C6E92E5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6835;p66">
              <a:extLst>
                <a:ext uri="{FF2B5EF4-FFF2-40B4-BE49-F238E27FC236}">
                  <a16:creationId xmlns:a16="http://schemas.microsoft.com/office/drawing/2014/main" id="{7131194B-9B23-4483-96BC-80BB49967731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6836;p66">
              <a:extLst>
                <a:ext uri="{FF2B5EF4-FFF2-40B4-BE49-F238E27FC236}">
                  <a16:creationId xmlns:a16="http://schemas.microsoft.com/office/drawing/2014/main" id="{0F659A7A-F029-4877-AF5B-33721A5F32D7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6837;p66">
              <a:extLst>
                <a:ext uri="{FF2B5EF4-FFF2-40B4-BE49-F238E27FC236}">
                  <a16:creationId xmlns:a16="http://schemas.microsoft.com/office/drawing/2014/main" id="{BCABC4E5-B670-42D5-ABC9-725367EFD49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6838;p66">
              <a:extLst>
                <a:ext uri="{FF2B5EF4-FFF2-40B4-BE49-F238E27FC236}">
                  <a16:creationId xmlns:a16="http://schemas.microsoft.com/office/drawing/2014/main" id="{EBE720B0-3469-4D99-8BC8-0670BF5D55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6839;p66">
              <a:extLst>
                <a:ext uri="{FF2B5EF4-FFF2-40B4-BE49-F238E27FC236}">
                  <a16:creationId xmlns:a16="http://schemas.microsoft.com/office/drawing/2014/main" id="{0334FFA0-2E6B-46C7-B871-516D1292FE70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6840;p66">
              <a:extLst>
                <a:ext uri="{FF2B5EF4-FFF2-40B4-BE49-F238E27FC236}">
                  <a16:creationId xmlns:a16="http://schemas.microsoft.com/office/drawing/2014/main" id="{443F1417-CBE5-4681-9A43-6BB07C8B1DC8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6841;p66">
              <a:extLst>
                <a:ext uri="{FF2B5EF4-FFF2-40B4-BE49-F238E27FC236}">
                  <a16:creationId xmlns:a16="http://schemas.microsoft.com/office/drawing/2014/main" id="{29C1029D-0308-4540-8B3A-30194D33FE8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6842;p66">
              <a:extLst>
                <a:ext uri="{FF2B5EF4-FFF2-40B4-BE49-F238E27FC236}">
                  <a16:creationId xmlns:a16="http://schemas.microsoft.com/office/drawing/2014/main" id="{C6D13F08-8D50-4670-B928-F6B8656B63AF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6843;p66">
              <a:extLst>
                <a:ext uri="{FF2B5EF4-FFF2-40B4-BE49-F238E27FC236}">
                  <a16:creationId xmlns:a16="http://schemas.microsoft.com/office/drawing/2014/main" id="{DE56596D-0CD6-4A63-BB01-E6557E7F8E32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6844;p66">
              <a:extLst>
                <a:ext uri="{FF2B5EF4-FFF2-40B4-BE49-F238E27FC236}">
                  <a16:creationId xmlns:a16="http://schemas.microsoft.com/office/drawing/2014/main" id="{1265E11C-ECF3-457F-923B-EF060C3AE26D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6845;p66">
              <a:extLst>
                <a:ext uri="{FF2B5EF4-FFF2-40B4-BE49-F238E27FC236}">
                  <a16:creationId xmlns:a16="http://schemas.microsoft.com/office/drawing/2014/main" id="{465E05D4-0A3B-4305-89BE-A950FD25C9C0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6846;p66">
              <a:extLst>
                <a:ext uri="{FF2B5EF4-FFF2-40B4-BE49-F238E27FC236}">
                  <a16:creationId xmlns:a16="http://schemas.microsoft.com/office/drawing/2014/main" id="{8953AEC0-2978-4808-8450-4D239F0DB4CD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6847;p66">
              <a:extLst>
                <a:ext uri="{FF2B5EF4-FFF2-40B4-BE49-F238E27FC236}">
                  <a16:creationId xmlns:a16="http://schemas.microsoft.com/office/drawing/2014/main" id="{324F1F6A-166B-46F1-B03C-3D32DCCF96A3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6848;p66">
              <a:extLst>
                <a:ext uri="{FF2B5EF4-FFF2-40B4-BE49-F238E27FC236}">
                  <a16:creationId xmlns:a16="http://schemas.microsoft.com/office/drawing/2014/main" id="{B9EDE7E7-5622-4DA4-BFD5-8101D837329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6849;p66">
              <a:extLst>
                <a:ext uri="{FF2B5EF4-FFF2-40B4-BE49-F238E27FC236}">
                  <a16:creationId xmlns:a16="http://schemas.microsoft.com/office/drawing/2014/main" id="{BAC4327D-3391-483E-AA3B-C85E14CBED38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6850;p66">
              <a:extLst>
                <a:ext uri="{FF2B5EF4-FFF2-40B4-BE49-F238E27FC236}">
                  <a16:creationId xmlns:a16="http://schemas.microsoft.com/office/drawing/2014/main" id="{584A853F-2F84-453D-971F-73D5E8A09BD5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6851;p66">
              <a:extLst>
                <a:ext uri="{FF2B5EF4-FFF2-40B4-BE49-F238E27FC236}">
                  <a16:creationId xmlns:a16="http://schemas.microsoft.com/office/drawing/2014/main" id="{1CFA468B-C67E-411C-BA3C-D84FAED51EF2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6852;p66">
              <a:extLst>
                <a:ext uri="{FF2B5EF4-FFF2-40B4-BE49-F238E27FC236}">
                  <a16:creationId xmlns:a16="http://schemas.microsoft.com/office/drawing/2014/main" id="{21CED0AF-84D0-48A5-AACE-0718E6A41D48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6853;p66">
              <a:extLst>
                <a:ext uri="{FF2B5EF4-FFF2-40B4-BE49-F238E27FC236}">
                  <a16:creationId xmlns:a16="http://schemas.microsoft.com/office/drawing/2014/main" id="{6D83CABC-E6D5-4DD7-8760-36A9AC415BBA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6854;p66">
              <a:extLst>
                <a:ext uri="{FF2B5EF4-FFF2-40B4-BE49-F238E27FC236}">
                  <a16:creationId xmlns:a16="http://schemas.microsoft.com/office/drawing/2014/main" id="{73981CE9-56E8-48D5-B8E2-215FB29935A1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6855;p66">
              <a:extLst>
                <a:ext uri="{FF2B5EF4-FFF2-40B4-BE49-F238E27FC236}">
                  <a16:creationId xmlns:a16="http://schemas.microsoft.com/office/drawing/2014/main" id="{8ACF8C25-A669-402D-8EF2-CBEFD2D5CA54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6856;p66">
              <a:extLst>
                <a:ext uri="{FF2B5EF4-FFF2-40B4-BE49-F238E27FC236}">
                  <a16:creationId xmlns:a16="http://schemas.microsoft.com/office/drawing/2014/main" id="{D60B3164-4302-4317-A69C-231F109FCD68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0" name="Google Shape;6598;p66">
            <a:extLst>
              <a:ext uri="{FF2B5EF4-FFF2-40B4-BE49-F238E27FC236}">
                <a16:creationId xmlns:a16="http://schemas.microsoft.com/office/drawing/2014/main" id="{658E9863-6206-4337-914B-DB16245F1588}"/>
              </a:ext>
            </a:extLst>
          </p:cNvPr>
          <p:cNvSpPr/>
          <p:nvPr/>
        </p:nvSpPr>
        <p:spPr>
          <a:xfrm flipH="1">
            <a:off x="-30540824" y="1401323"/>
            <a:ext cx="786595" cy="941105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6599;p66">
            <a:extLst>
              <a:ext uri="{FF2B5EF4-FFF2-40B4-BE49-F238E27FC236}">
                <a16:creationId xmlns:a16="http://schemas.microsoft.com/office/drawing/2014/main" id="{19F4E54F-2E8C-4099-8B8B-8D373A41E490}"/>
              </a:ext>
            </a:extLst>
          </p:cNvPr>
          <p:cNvSpPr/>
          <p:nvPr/>
        </p:nvSpPr>
        <p:spPr>
          <a:xfrm flipH="1">
            <a:off x="-30438116" y="1150622"/>
            <a:ext cx="2055108" cy="97666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2" name="Google Shape;6600;p66">
            <a:extLst>
              <a:ext uri="{FF2B5EF4-FFF2-40B4-BE49-F238E27FC236}">
                <a16:creationId xmlns:a16="http://schemas.microsoft.com/office/drawing/2014/main" id="{5483E71D-E9C8-4F2A-A141-5C14BA14198D}"/>
              </a:ext>
            </a:extLst>
          </p:cNvPr>
          <p:cNvSpPr/>
          <p:nvPr/>
        </p:nvSpPr>
        <p:spPr>
          <a:xfrm flipH="1">
            <a:off x="-30373770" y="1284718"/>
            <a:ext cx="55764" cy="4571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6601;p66">
            <a:extLst>
              <a:ext uri="{FF2B5EF4-FFF2-40B4-BE49-F238E27FC236}">
                <a16:creationId xmlns:a16="http://schemas.microsoft.com/office/drawing/2014/main" id="{8CF7EEB4-BB01-45E3-B363-F0CC0588607A}"/>
              </a:ext>
            </a:extLst>
          </p:cNvPr>
          <p:cNvSpPr/>
          <p:nvPr/>
        </p:nvSpPr>
        <p:spPr>
          <a:xfrm flipH="1">
            <a:off x="-30460688" y="1401323"/>
            <a:ext cx="780621" cy="1061039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6602;p66">
            <a:extLst>
              <a:ext uri="{FF2B5EF4-FFF2-40B4-BE49-F238E27FC236}">
                <a16:creationId xmlns:a16="http://schemas.microsoft.com/office/drawing/2014/main" id="{FD8345C0-A6BA-47A1-BC07-0A7B23712C99}"/>
              </a:ext>
            </a:extLst>
          </p:cNvPr>
          <p:cNvSpPr/>
          <p:nvPr/>
        </p:nvSpPr>
        <p:spPr>
          <a:xfrm flipH="1">
            <a:off x="-30460687" y="1408783"/>
            <a:ext cx="780621" cy="1058251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6603;p66">
            <a:extLst>
              <a:ext uri="{FF2B5EF4-FFF2-40B4-BE49-F238E27FC236}">
                <a16:creationId xmlns:a16="http://schemas.microsoft.com/office/drawing/2014/main" id="{88393B40-0890-499B-81BE-C0812DE6B465}"/>
              </a:ext>
            </a:extLst>
          </p:cNvPr>
          <p:cNvSpPr/>
          <p:nvPr/>
        </p:nvSpPr>
        <p:spPr>
          <a:xfrm flipH="1">
            <a:off x="-30373770" y="1401324"/>
            <a:ext cx="90968" cy="1061038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6604;p66">
            <a:extLst>
              <a:ext uri="{FF2B5EF4-FFF2-40B4-BE49-F238E27FC236}">
                <a16:creationId xmlns:a16="http://schemas.microsoft.com/office/drawing/2014/main" id="{85AC72C8-D152-4EC3-A009-1C93982B2B8D}"/>
              </a:ext>
            </a:extLst>
          </p:cNvPr>
          <p:cNvSpPr/>
          <p:nvPr/>
        </p:nvSpPr>
        <p:spPr>
          <a:xfrm flipH="1">
            <a:off x="-30237838" y="1401324"/>
            <a:ext cx="2001050" cy="1061040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7" name="Google Shape;6605;p66">
            <a:extLst>
              <a:ext uri="{FF2B5EF4-FFF2-40B4-BE49-F238E27FC236}">
                <a16:creationId xmlns:a16="http://schemas.microsoft.com/office/drawing/2014/main" id="{6AECC78A-E4F4-4591-BC03-B45DA18885EA}"/>
              </a:ext>
            </a:extLst>
          </p:cNvPr>
          <p:cNvSpPr/>
          <p:nvPr/>
        </p:nvSpPr>
        <p:spPr>
          <a:xfrm flipH="1">
            <a:off x="-30230427" y="1401324"/>
            <a:ext cx="1825554" cy="1061040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8" name="Google Shape;6623;p66">
            <a:extLst>
              <a:ext uri="{FF2B5EF4-FFF2-40B4-BE49-F238E27FC236}">
                <a16:creationId xmlns:a16="http://schemas.microsoft.com/office/drawing/2014/main" id="{6FBC700D-CB05-4C01-84C3-E90811C7A363}"/>
              </a:ext>
            </a:extLst>
          </p:cNvPr>
          <p:cNvSpPr/>
          <p:nvPr/>
        </p:nvSpPr>
        <p:spPr>
          <a:xfrm flipH="1">
            <a:off x="-30266538" y="1401324"/>
            <a:ext cx="45719" cy="1298394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6624;p66">
            <a:extLst>
              <a:ext uri="{FF2B5EF4-FFF2-40B4-BE49-F238E27FC236}">
                <a16:creationId xmlns:a16="http://schemas.microsoft.com/office/drawing/2014/main" id="{3D039686-931A-4FC1-BAA7-C3146F222521}"/>
              </a:ext>
            </a:extLst>
          </p:cNvPr>
          <p:cNvSpPr/>
          <p:nvPr/>
        </p:nvSpPr>
        <p:spPr>
          <a:xfrm flipH="1">
            <a:off x="-30292498" y="1401323"/>
            <a:ext cx="45719" cy="1312765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6625;p66">
            <a:extLst>
              <a:ext uri="{FF2B5EF4-FFF2-40B4-BE49-F238E27FC236}">
                <a16:creationId xmlns:a16="http://schemas.microsoft.com/office/drawing/2014/main" id="{EBB42D56-8BBB-46EE-B685-51D619EB55ED}"/>
              </a:ext>
            </a:extLst>
          </p:cNvPr>
          <p:cNvSpPr/>
          <p:nvPr/>
        </p:nvSpPr>
        <p:spPr>
          <a:xfrm flipH="1">
            <a:off x="-30318458" y="1401323"/>
            <a:ext cx="45719" cy="1316765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6626;p66">
            <a:extLst>
              <a:ext uri="{FF2B5EF4-FFF2-40B4-BE49-F238E27FC236}">
                <a16:creationId xmlns:a16="http://schemas.microsoft.com/office/drawing/2014/main" id="{7D671D64-90C8-41B4-B42D-94F26802B5E9}"/>
              </a:ext>
            </a:extLst>
          </p:cNvPr>
          <p:cNvSpPr/>
          <p:nvPr/>
        </p:nvSpPr>
        <p:spPr>
          <a:xfrm flipH="1">
            <a:off x="-30344419" y="1401324"/>
            <a:ext cx="45719" cy="1312286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2" name="Google Shape;6627;p66">
            <a:extLst>
              <a:ext uri="{FF2B5EF4-FFF2-40B4-BE49-F238E27FC236}">
                <a16:creationId xmlns:a16="http://schemas.microsoft.com/office/drawing/2014/main" id="{FD511052-6787-4A7B-8867-877D0FA80A9B}"/>
              </a:ext>
            </a:extLst>
          </p:cNvPr>
          <p:cNvGrpSpPr/>
          <p:nvPr/>
        </p:nvGrpSpPr>
        <p:grpSpPr>
          <a:xfrm>
            <a:off x="-31859435" y="1585689"/>
            <a:ext cx="3594071" cy="2880387"/>
            <a:chOff x="1462951" y="1747790"/>
            <a:chExt cx="3594071" cy="2880387"/>
          </a:xfrm>
        </p:grpSpPr>
        <p:sp>
          <p:nvSpPr>
            <p:cNvPr id="2323" name="Google Shape;6628;p66">
              <a:extLst>
                <a:ext uri="{FF2B5EF4-FFF2-40B4-BE49-F238E27FC236}">
                  <a16:creationId xmlns:a16="http://schemas.microsoft.com/office/drawing/2014/main" id="{29CD131B-AF58-4BA1-8B5C-09D93B5EE81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6629;p66">
              <a:extLst>
                <a:ext uri="{FF2B5EF4-FFF2-40B4-BE49-F238E27FC236}">
                  <a16:creationId xmlns:a16="http://schemas.microsoft.com/office/drawing/2014/main" id="{B27102DE-3D35-459D-B3D3-AB1F68ACE0D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6630;p66">
              <a:extLst>
                <a:ext uri="{FF2B5EF4-FFF2-40B4-BE49-F238E27FC236}">
                  <a16:creationId xmlns:a16="http://schemas.microsoft.com/office/drawing/2014/main" id="{47165DFC-69C6-4889-B7F1-79E13002D79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6631;p66">
              <a:extLst>
                <a:ext uri="{FF2B5EF4-FFF2-40B4-BE49-F238E27FC236}">
                  <a16:creationId xmlns:a16="http://schemas.microsoft.com/office/drawing/2014/main" id="{26636DCF-2BE7-4F87-8AD8-7D660DC4A4A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6632;p66">
              <a:extLst>
                <a:ext uri="{FF2B5EF4-FFF2-40B4-BE49-F238E27FC236}">
                  <a16:creationId xmlns:a16="http://schemas.microsoft.com/office/drawing/2014/main" id="{329042DD-18F8-42B1-ADDB-738396034B1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6633;p66">
              <a:extLst>
                <a:ext uri="{FF2B5EF4-FFF2-40B4-BE49-F238E27FC236}">
                  <a16:creationId xmlns:a16="http://schemas.microsoft.com/office/drawing/2014/main" id="{46B91E47-D2E3-4AD3-A40B-8FE7F95B91C1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6634;p66">
              <a:extLst>
                <a:ext uri="{FF2B5EF4-FFF2-40B4-BE49-F238E27FC236}">
                  <a16:creationId xmlns:a16="http://schemas.microsoft.com/office/drawing/2014/main" id="{A6337CC3-C41F-42DB-8010-839B6DD1361E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6635;p66">
              <a:extLst>
                <a:ext uri="{FF2B5EF4-FFF2-40B4-BE49-F238E27FC236}">
                  <a16:creationId xmlns:a16="http://schemas.microsoft.com/office/drawing/2014/main" id="{7535BA60-4567-4EB3-998E-808C9A77E35F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6636;p66">
              <a:extLst>
                <a:ext uri="{FF2B5EF4-FFF2-40B4-BE49-F238E27FC236}">
                  <a16:creationId xmlns:a16="http://schemas.microsoft.com/office/drawing/2014/main" id="{FFDF86B9-A61B-49EF-8A88-936270541AC4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6637;p66">
              <a:extLst>
                <a:ext uri="{FF2B5EF4-FFF2-40B4-BE49-F238E27FC236}">
                  <a16:creationId xmlns:a16="http://schemas.microsoft.com/office/drawing/2014/main" id="{D86CAD53-B333-4C36-9BF8-1DDE3FF96CDA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6638;p66">
              <a:extLst>
                <a:ext uri="{FF2B5EF4-FFF2-40B4-BE49-F238E27FC236}">
                  <a16:creationId xmlns:a16="http://schemas.microsoft.com/office/drawing/2014/main" id="{FDD878DB-164A-4628-958B-B8D247A402E5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6639;p66">
              <a:extLst>
                <a:ext uri="{FF2B5EF4-FFF2-40B4-BE49-F238E27FC236}">
                  <a16:creationId xmlns:a16="http://schemas.microsoft.com/office/drawing/2014/main" id="{BA89834A-7495-477F-94CE-5259DB2FC246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6640;p66">
              <a:extLst>
                <a:ext uri="{FF2B5EF4-FFF2-40B4-BE49-F238E27FC236}">
                  <a16:creationId xmlns:a16="http://schemas.microsoft.com/office/drawing/2014/main" id="{07C9F7E6-D336-4039-ABF2-E9B3645F6347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6641;p66">
              <a:extLst>
                <a:ext uri="{FF2B5EF4-FFF2-40B4-BE49-F238E27FC236}">
                  <a16:creationId xmlns:a16="http://schemas.microsoft.com/office/drawing/2014/main" id="{8DF50E71-44E1-4981-92C1-BF07B234EE1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6642;p66">
              <a:extLst>
                <a:ext uri="{FF2B5EF4-FFF2-40B4-BE49-F238E27FC236}">
                  <a16:creationId xmlns:a16="http://schemas.microsoft.com/office/drawing/2014/main" id="{9D2D6C9C-F6B3-4178-AF4A-58C4F00E9E4D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6643;p66">
              <a:extLst>
                <a:ext uri="{FF2B5EF4-FFF2-40B4-BE49-F238E27FC236}">
                  <a16:creationId xmlns:a16="http://schemas.microsoft.com/office/drawing/2014/main" id="{31FB1036-A379-461C-942A-A0296C83E346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6644;p66">
              <a:extLst>
                <a:ext uri="{FF2B5EF4-FFF2-40B4-BE49-F238E27FC236}">
                  <a16:creationId xmlns:a16="http://schemas.microsoft.com/office/drawing/2014/main" id="{D1C2DE1C-EF63-46AE-AB3D-6810EBFCD587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6645;p66">
              <a:extLst>
                <a:ext uri="{FF2B5EF4-FFF2-40B4-BE49-F238E27FC236}">
                  <a16:creationId xmlns:a16="http://schemas.microsoft.com/office/drawing/2014/main" id="{7FE8C2F3-C5DB-445F-BC6B-1893947F8039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6646;p66">
              <a:extLst>
                <a:ext uri="{FF2B5EF4-FFF2-40B4-BE49-F238E27FC236}">
                  <a16:creationId xmlns:a16="http://schemas.microsoft.com/office/drawing/2014/main" id="{6C81ED60-B8AC-4618-A280-B07D39041080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6647;p66">
              <a:extLst>
                <a:ext uri="{FF2B5EF4-FFF2-40B4-BE49-F238E27FC236}">
                  <a16:creationId xmlns:a16="http://schemas.microsoft.com/office/drawing/2014/main" id="{4BF6EDCB-38B6-4226-A1FA-84B2A6761A08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6648;p66">
              <a:extLst>
                <a:ext uri="{FF2B5EF4-FFF2-40B4-BE49-F238E27FC236}">
                  <a16:creationId xmlns:a16="http://schemas.microsoft.com/office/drawing/2014/main" id="{D4719489-3AD0-4F10-8051-D946C329A293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6649;p66">
              <a:extLst>
                <a:ext uri="{FF2B5EF4-FFF2-40B4-BE49-F238E27FC236}">
                  <a16:creationId xmlns:a16="http://schemas.microsoft.com/office/drawing/2014/main" id="{E2D6AEE9-5CA2-4F1C-A558-C56DB059D00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6650;p66">
              <a:extLst>
                <a:ext uri="{FF2B5EF4-FFF2-40B4-BE49-F238E27FC236}">
                  <a16:creationId xmlns:a16="http://schemas.microsoft.com/office/drawing/2014/main" id="{EF96FF52-56B3-42EE-B556-BB84F1C85E8C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6651;p66">
              <a:extLst>
                <a:ext uri="{FF2B5EF4-FFF2-40B4-BE49-F238E27FC236}">
                  <a16:creationId xmlns:a16="http://schemas.microsoft.com/office/drawing/2014/main" id="{2660D00C-24EE-4081-BCF9-92675B98CEA6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6652;p66">
              <a:extLst>
                <a:ext uri="{FF2B5EF4-FFF2-40B4-BE49-F238E27FC236}">
                  <a16:creationId xmlns:a16="http://schemas.microsoft.com/office/drawing/2014/main" id="{16663333-70C1-4434-A3AB-98515EB9726F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6653;p66">
              <a:extLst>
                <a:ext uri="{FF2B5EF4-FFF2-40B4-BE49-F238E27FC236}">
                  <a16:creationId xmlns:a16="http://schemas.microsoft.com/office/drawing/2014/main" id="{DFFE8E2E-AF0F-4D99-9875-831B0D02D189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6654;p66">
              <a:extLst>
                <a:ext uri="{FF2B5EF4-FFF2-40B4-BE49-F238E27FC236}">
                  <a16:creationId xmlns:a16="http://schemas.microsoft.com/office/drawing/2014/main" id="{524AA44D-AAD2-4828-B196-E61158F57DAD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6655;p66">
              <a:extLst>
                <a:ext uri="{FF2B5EF4-FFF2-40B4-BE49-F238E27FC236}">
                  <a16:creationId xmlns:a16="http://schemas.microsoft.com/office/drawing/2014/main" id="{30489FFB-CCD3-4605-9B19-A52ECC86D4DB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6656;p66">
              <a:extLst>
                <a:ext uri="{FF2B5EF4-FFF2-40B4-BE49-F238E27FC236}">
                  <a16:creationId xmlns:a16="http://schemas.microsoft.com/office/drawing/2014/main" id="{354B3913-3879-45EE-A689-7A86BEC920D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6657;p66">
              <a:extLst>
                <a:ext uri="{FF2B5EF4-FFF2-40B4-BE49-F238E27FC236}">
                  <a16:creationId xmlns:a16="http://schemas.microsoft.com/office/drawing/2014/main" id="{C291C61C-8710-490A-A216-BCE4195FA064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6658;p66">
              <a:extLst>
                <a:ext uri="{FF2B5EF4-FFF2-40B4-BE49-F238E27FC236}">
                  <a16:creationId xmlns:a16="http://schemas.microsoft.com/office/drawing/2014/main" id="{F1F3CCCE-CE0A-47A3-9EED-40DDA25C6FB8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6659;p66">
              <a:extLst>
                <a:ext uri="{FF2B5EF4-FFF2-40B4-BE49-F238E27FC236}">
                  <a16:creationId xmlns:a16="http://schemas.microsoft.com/office/drawing/2014/main" id="{F08B2EDA-D7FE-459E-8AD6-6E183FAEE9B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6660;p66">
              <a:extLst>
                <a:ext uri="{FF2B5EF4-FFF2-40B4-BE49-F238E27FC236}">
                  <a16:creationId xmlns:a16="http://schemas.microsoft.com/office/drawing/2014/main" id="{E9A9A21D-2CC4-458A-8E0C-78C41FF6FF18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6661;p66">
              <a:extLst>
                <a:ext uri="{FF2B5EF4-FFF2-40B4-BE49-F238E27FC236}">
                  <a16:creationId xmlns:a16="http://schemas.microsoft.com/office/drawing/2014/main" id="{5C72690F-C355-48F3-A5D6-D73B099FD959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6662;p66">
              <a:extLst>
                <a:ext uri="{FF2B5EF4-FFF2-40B4-BE49-F238E27FC236}">
                  <a16:creationId xmlns:a16="http://schemas.microsoft.com/office/drawing/2014/main" id="{2516B7FF-46AA-4944-822C-D761392E18D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6663;p66">
              <a:extLst>
                <a:ext uri="{FF2B5EF4-FFF2-40B4-BE49-F238E27FC236}">
                  <a16:creationId xmlns:a16="http://schemas.microsoft.com/office/drawing/2014/main" id="{1192E8D6-6D7E-4010-9E18-788E34CBF182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6664;p66">
              <a:extLst>
                <a:ext uri="{FF2B5EF4-FFF2-40B4-BE49-F238E27FC236}">
                  <a16:creationId xmlns:a16="http://schemas.microsoft.com/office/drawing/2014/main" id="{1FFC931D-3410-4402-B798-453DD9BD9BB7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6665;p66">
              <a:extLst>
                <a:ext uri="{FF2B5EF4-FFF2-40B4-BE49-F238E27FC236}">
                  <a16:creationId xmlns:a16="http://schemas.microsoft.com/office/drawing/2014/main" id="{19FBFFF8-3559-4CCD-9787-F2B6178B1C5C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6666;p66">
              <a:extLst>
                <a:ext uri="{FF2B5EF4-FFF2-40B4-BE49-F238E27FC236}">
                  <a16:creationId xmlns:a16="http://schemas.microsoft.com/office/drawing/2014/main" id="{6E4B105B-136B-4B5C-9846-5C1D4E8B054A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6667;p66">
              <a:extLst>
                <a:ext uri="{FF2B5EF4-FFF2-40B4-BE49-F238E27FC236}">
                  <a16:creationId xmlns:a16="http://schemas.microsoft.com/office/drawing/2014/main" id="{E43116A8-4E27-4097-8FBC-5A05244707B1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6668;p66">
              <a:extLst>
                <a:ext uri="{FF2B5EF4-FFF2-40B4-BE49-F238E27FC236}">
                  <a16:creationId xmlns:a16="http://schemas.microsoft.com/office/drawing/2014/main" id="{006DF8D5-5ED7-4F13-A685-06626F59A4CA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6669;p66">
              <a:extLst>
                <a:ext uri="{FF2B5EF4-FFF2-40B4-BE49-F238E27FC236}">
                  <a16:creationId xmlns:a16="http://schemas.microsoft.com/office/drawing/2014/main" id="{679B2865-8D95-4AE2-9FB3-2C6EA2BBA265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6670;p66">
              <a:extLst>
                <a:ext uri="{FF2B5EF4-FFF2-40B4-BE49-F238E27FC236}">
                  <a16:creationId xmlns:a16="http://schemas.microsoft.com/office/drawing/2014/main" id="{02EAB021-E04E-47F9-A6D6-4AB5719F382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6671;p66">
              <a:extLst>
                <a:ext uri="{FF2B5EF4-FFF2-40B4-BE49-F238E27FC236}">
                  <a16:creationId xmlns:a16="http://schemas.microsoft.com/office/drawing/2014/main" id="{55ADFDBA-8E75-4D01-A152-E03CBD6978F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6672;p66">
              <a:extLst>
                <a:ext uri="{FF2B5EF4-FFF2-40B4-BE49-F238E27FC236}">
                  <a16:creationId xmlns:a16="http://schemas.microsoft.com/office/drawing/2014/main" id="{2214B55E-9E37-4139-9AC7-FEF250B80A83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6673;p66">
              <a:extLst>
                <a:ext uri="{FF2B5EF4-FFF2-40B4-BE49-F238E27FC236}">
                  <a16:creationId xmlns:a16="http://schemas.microsoft.com/office/drawing/2014/main" id="{CEF0A4FA-7E68-4D00-A824-795C6736833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6674;p66">
              <a:extLst>
                <a:ext uri="{FF2B5EF4-FFF2-40B4-BE49-F238E27FC236}">
                  <a16:creationId xmlns:a16="http://schemas.microsoft.com/office/drawing/2014/main" id="{8D5F92FC-7A38-4E53-94CB-650F283DE39A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6675;p66">
              <a:extLst>
                <a:ext uri="{FF2B5EF4-FFF2-40B4-BE49-F238E27FC236}">
                  <a16:creationId xmlns:a16="http://schemas.microsoft.com/office/drawing/2014/main" id="{9424947B-071A-4189-84E8-F4D8A33D8851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6676;p66">
              <a:extLst>
                <a:ext uri="{FF2B5EF4-FFF2-40B4-BE49-F238E27FC236}">
                  <a16:creationId xmlns:a16="http://schemas.microsoft.com/office/drawing/2014/main" id="{A0DD5C45-A2DE-4141-9639-3FF698565C4F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6677;p66">
              <a:extLst>
                <a:ext uri="{FF2B5EF4-FFF2-40B4-BE49-F238E27FC236}">
                  <a16:creationId xmlns:a16="http://schemas.microsoft.com/office/drawing/2014/main" id="{B0671615-FC0C-4BEA-BD78-01F1B394D93E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6678;p66">
              <a:extLst>
                <a:ext uri="{FF2B5EF4-FFF2-40B4-BE49-F238E27FC236}">
                  <a16:creationId xmlns:a16="http://schemas.microsoft.com/office/drawing/2014/main" id="{DEF984DB-55B1-42DD-BF9E-E48BBCA4A134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6679;p66">
              <a:extLst>
                <a:ext uri="{FF2B5EF4-FFF2-40B4-BE49-F238E27FC236}">
                  <a16:creationId xmlns:a16="http://schemas.microsoft.com/office/drawing/2014/main" id="{FEE2E296-A66B-4314-8CDE-F657CF4B2ADC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6680;p66">
              <a:extLst>
                <a:ext uri="{FF2B5EF4-FFF2-40B4-BE49-F238E27FC236}">
                  <a16:creationId xmlns:a16="http://schemas.microsoft.com/office/drawing/2014/main" id="{DD86472A-A33C-4F51-A346-6925329E77C7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6681;p66">
              <a:extLst>
                <a:ext uri="{FF2B5EF4-FFF2-40B4-BE49-F238E27FC236}">
                  <a16:creationId xmlns:a16="http://schemas.microsoft.com/office/drawing/2014/main" id="{5D929FB6-474F-471C-8D37-09ED016C2D7F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6682;p66">
              <a:extLst>
                <a:ext uri="{FF2B5EF4-FFF2-40B4-BE49-F238E27FC236}">
                  <a16:creationId xmlns:a16="http://schemas.microsoft.com/office/drawing/2014/main" id="{1C821986-10C0-4A0F-A5A2-CD1FD635EA95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6683;p66">
              <a:extLst>
                <a:ext uri="{FF2B5EF4-FFF2-40B4-BE49-F238E27FC236}">
                  <a16:creationId xmlns:a16="http://schemas.microsoft.com/office/drawing/2014/main" id="{7043FBD6-D0AF-47A6-8260-F3FECE60DD93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6684;p66">
              <a:extLst>
                <a:ext uri="{FF2B5EF4-FFF2-40B4-BE49-F238E27FC236}">
                  <a16:creationId xmlns:a16="http://schemas.microsoft.com/office/drawing/2014/main" id="{5FD8A442-2611-4430-8D67-7CBEC36C4693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6685;p66">
              <a:extLst>
                <a:ext uri="{FF2B5EF4-FFF2-40B4-BE49-F238E27FC236}">
                  <a16:creationId xmlns:a16="http://schemas.microsoft.com/office/drawing/2014/main" id="{53FAEB69-72BD-4E6D-BE88-1B216115C0F3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6686;p66">
              <a:extLst>
                <a:ext uri="{FF2B5EF4-FFF2-40B4-BE49-F238E27FC236}">
                  <a16:creationId xmlns:a16="http://schemas.microsoft.com/office/drawing/2014/main" id="{CFE9B207-0185-4F44-A223-4264A89BCA0D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6687;p66">
              <a:extLst>
                <a:ext uri="{FF2B5EF4-FFF2-40B4-BE49-F238E27FC236}">
                  <a16:creationId xmlns:a16="http://schemas.microsoft.com/office/drawing/2014/main" id="{6EEB186D-302F-4F2D-9068-D3197DF5EFF0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6688;p66">
              <a:extLst>
                <a:ext uri="{FF2B5EF4-FFF2-40B4-BE49-F238E27FC236}">
                  <a16:creationId xmlns:a16="http://schemas.microsoft.com/office/drawing/2014/main" id="{38570B05-421D-4A16-915A-845B9C2C156E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6689;p66">
              <a:extLst>
                <a:ext uri="{FF2B5EF4-FFF2-40B4-BE49-F238E27FC236}">
                  <a16:creationId xmlns:a16="http://schemas.microsoft.com/office/drawing/2014/main" id="{A51B3E76-E569-4742-B278-A94B521CC9D2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6690;p66">
              <a:extLst>
                <a:ext uri="{FF2B5EF4-FFF2-40B4-BE49-F238E27FC236}">
                  <a16:creationId xmlns:a16="http://schemas.microsoft.com/office/drawing/2014/main" id="{F670F7F4-0956-49B5-BF8B-4C675E390A1B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6691;p66">
              <a:extLst>
                <a:ext uri="{FF2B5EF4-FFF2-40B4-BE49-F238E27FC236}">
                  <a16:creationId xmlns:a16="http://schemas.microsoft.com/office/drawing/2014/main" id="{60AC2D19-785E-45CD-BFF1-06670AC549CD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6692;p66">
              <a:extLst>
                <a:ext uri="{FF2B5EF4-FFF2-40B4-BE49-F238E27FC236}">
                  <a16:creationId xmlns:a16="http://schemas.microsoft.com/office/drawing/2014/main" id="{7DEEA55B-25AE-4086-BB1E-9A7F5EBD20DD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6693;p66">
              <a:extLst>
                <a:ext uri="{FF2B5EF4-FFF2-40B4-BE49-F238E27FC236}">
                  <a16:creationId xmlns:a16="http://schemas.microsoft.com/office/drawing/2014/main" id="{92639D44-F854-41F6-AEA0-AD869927F82F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6694;p66">
              <a:extLst>
                <a:ext uri="{FF2B5EF4-FFF2-40B4-BE49-F238E27FC236}">
                  <a16:creationId xmlns:a16="http://schemas.microsoft.com/office/drawing/2014/main" id="{652AE16C-34AF-481E-B754-8E5C200A14DF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6695;p66">
              <a:extLst>
                <a:ext uri="{FF2B5EF4-FFF2-40B4-BE49-F238E27FC236}">
                  <a16:creationId xmlns:a16="http://schemas.microsoft.com/office/drawing/2014/main" id="{3437E024-0312-4928-944F-F3E6A68FBD39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6696;p66">
              <a:extLst>
                <a:ext uri="{FF2B5EF4-FFF2-40B4-BE49-F238E27FC236}">
                  <a16:creationId xmlns:a16="http://schemas.microsoft.com/office/drawing/2014/main" id="{7EB2BD7D-3269-4EB1-A783-24CF1907C963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6697;p66">
              <a:extLst>
                <a:ext uri="{FF2B5EF4-FFF2-40B4-BE49-F238E27FC236}">
                  <a16:creationId xmlns:a16="http://schemas.microsoft.com/office/drawing/2014/main" id="{75762445-31DE-4FF3-9DE3-26FBD4406E42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6698;p66">
              <a:extLst>
                <a:ext uri="{FF2B5EF4-FFF2-40B4-BE49-F238E27FC236}">
                  <a16:creationId xmlns:a16="http://schemas.microsoft.com/office/drawing/2014/main" id="{EAD25271-9E9E-40A3-B740-B70757237AF8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6699;p66">
              <a:extLst>
                <a:ext uri="{FF2B5EF4-FFF2-40B4-BE49-F238E27FC236}">
                  <a16:creationId xmlns:a16="http://schemas.microsoft.com/office/drawing/2014/main" id="{D78A57EB-089F-499B-B4A2-A30038849F5B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6700;p66">
              <a:extLst>
                <a:ext uri="{FF2B5EF4-FFF2-40B4-BE49-F238E27FC236}">
                  <a16:creationId xmlns:a16="http://schemas.microsoft.com/office/drawing/2014/main" id="{AC2A2A60-1A31-4CE8-98B4-9A278FF20E29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6701;p66">
              <a:extLst>
                <a:ext uri="{FF2B5EF4-FFF2-40B4-BE49-F238E27FC236}">
                  <a16:creationId xmlns:a16="http://schemas.microsoft.com/office/drawing/2014/main" id="{0141AD2B-49D0-4E1D-AD00-7FCE92CD34B0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6702;p66">
              <a:extLst>
                <a:ext uri="{FF2B5EF4-FFF2-40B4-BE49-F238E27FC236}">
                  <a16:creationId xmlns:a16="http://schemas.microsoft.com/office/drawing/2014/main" id="{8D02BBC5-FB2A-4B6B-86A8-DB461DF55AD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6703;p66">
              <a:extLst>
                <a:ext uri="{FF2B5EF4-FFF2-40B4-BE49-F238E27FC236}">
                  <a16:creationId xmlns:a16="http://schemas.microsoft.com/office/drawing/2014/main" id="{A50D102C-CC4C-418A-B98E-807D4501DA9E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6704;p66">
              <a:extLst>
                <a:ext uri="{FF2B5EF4-FFF2-40B4-BE49-F238E27FC236}">
                  <a16:creationId xmlns:a16="http://schemas.microsoft.com/office/drawing/2014/main" id="{5218821A-9C30-4CCD-B6DF-74556C0C4348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6705;p66">
              <a:extLst>
                <a:ext uri="{FF2B5EF4-FFF2-40B4-BE49-F238E27FC236}">
                  <a16:creationId xmlns:a16="http://schemas.microsoft.com/office/drawing/2014/main" id="{0B14B579-3644-4D71-96A4-DD71F3A0FC9E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6706;p66">
              <a:extLst>
                <a:ext uri="{FF2B5EF4-FFF2-40B4-BE49-F238E27FC236}">
                  <a16:creationId xmlns:a16="http://schemas.microsoft.com/office/drawing/2014/main" id="{A45489E4-33BA-4E91-85CE-1CD972D8EC0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6707;p66">
              <a:extLst>
                <a:ext uri="{FF2B5EF4-FFF2-40B4-BE49-F238E27FC236}">
                  <a16:creationId xmlns:a16="http://schemas.microsoft.com/office/drawing/2014/main" id="{720B4435-852D-4FA6-BCCE-9A52593B49BA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6708;p66">
              <a:extLst>
                <a:ext uri="{FF2B5EF4-FFF2-40B4-BE49-F238E27FC236}">
                  <a16:creationId xmlns:a16="http://schemas.microsoft.com/office/drawing/2014/main" id="{7B719507-D35C-44AC-BB2B-008B24EFB907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6709;p66">
              <a:extLst>
                <a:ext uri="{FF2B5EF4-FFF2-40B4-BE49-F238E27FC236}">
                  <a16:creationId xmlns:a16="http://schemas.microsoft.com/office/drawing/2014/main" id="{49A69B92-D2AA-472F-8D4D-D85F732992C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6710;p66">
              <a:extLst>
                <a:ext uri="{FF2B5EF4-FFF2-40B4-BE49-F238E27FC236}">
                  <a16:creationId xmlns:a16="http://schemas.microsoft.com/office/drawing/2014/main" id="{867FF260-88E4-4BF1-BAF4-06B2C65C1588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6711;p66">
              <a:extLst>
                <a:ext uri="{FF2B5EF4-FFF2-40B4-BE49-F238E27FC236}">
                  <a16:creationId xmlns:a16="http://schemas.microsoft.com/office/drawing/2014/main" id="{9237E0F9-D0F4-47DB-8FBA-36B4D4EE406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6712;p66">
              <a:extLst>
                <a:ext uri="{FF2B5EF4-FFF2-40B4-BE49-F238E27FC236}">
                  <a16:creationId xmlns:a16="http://schemas.microsoft.com/office/drawing/2014/main" id="{73E4CB52-2880-4737-9E40-8C15D401207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6713;p66">
              <a:extLst>
                <a:ext uri="{FF2B5EF4-FFF2-40B4-BE49-F238E27FC236}">
                  <a16:creationId xmlns:a16="http://schemas.microsoft.com/office/drawing/2014/main" id="{CCCAA09D-C29F-4ED6-8C8F-F0E2841983D3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6714;p66">
              <a:extLst>
                <a:ext uri="{FF2B5EF4-FFF2-40B4-BE49-F238E27FC236}">
                  <a16:creationId xmlns:a16="http://schemas.microsoft.com/office/drawing/2014/main" id="{6308F34B-DAAB-472E-9C54-E97FFB999A03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6715;p66">
              <a:extLst>
                <a:ext uri="{FF2B5EF4-FFF2-40B4-BE49-F238E27FC236}">
                  <a16:creationId xmlns:a16="http://schemas.microsoft.com/office/drawing/2014/main" id="{63994D1C-CD69-4E04-8541-ACD70A7955A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6716;p66">
              <a:extLst>
                <a:ext uri="{FF2B5EF4-FFF2-40B4-BE49-F238E27FC236}">
                  <a16:creationId xmlns:a16="http://schemas.microsoft.com/office/drawing/2014/main" id="{CBB1665D-FE78-410F-99C1-100DC6CF1BEA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6717;p66">
              <a:extLst>
                <a:ext uri="{FF2B5EF4-FFF2-40B4-BE49-F238E27FC236}">
                  <a16:creationId xmlns:a16="http://schemas.microsoft.com/office/drawing/2014/main" id="{A1FA93A7-1768-4AB3-8C72-6769DA197951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6718;p66">
              <a:extLst>
                <a:ext uri="{FF2B5EF4-FFF2-40B4-BE49-F238E27FC236}">
                  <a16:creationId xmlns:a16="http://schemas.microsoft.com/office/drawing/2014/main" id="{0D7348E6-298D-4C13-9244-2FE46451CD0A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6719;p66">
              <a:extLst>
                <a:ext uri="{FF2B5EF4-FFF2-40B4-BE49-F238E27FC236}">
                  <a16:creationId xmlns:a16="http://schemas.microsoft.com/office/drawing/2014/main" id="{2508F4F1-349E-44ED-9F5C-C1203AA81371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6720;p66">
              <a:extLst>
                <a:ext uri="{FF2B5EF4-FFF2-40B4-BE49-F238E27FC236}">
                  <a16:creationId xmlns:a16="http://schemas.microsoft.com/office/drawing/2014/main" id="{3338AF01-3941-4223-A056-1BE0B1E24A0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6721;p66">
              <a:extLst>
                <a:ext uri="{FF2B5EF4-FFF2-40B4-BE49-F238E27FC236}">
                  <a16:creationId xmlns:a16="http://schemas.microsoft.com/office/drawing/2014/main" id="{5AE7647D-F542-4A21-8B6D-8742796227C5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6722;p66">
              <a:extLst>
                <a:ext uri="{FF2B5EF4-FFF2-40B4-BE49-F238E27FC236}">
                  <a16:creationId xmlns:a16="http://schemas.microsoft.com/office/drawing/2014/main" id="{928AAC14-AEB9-4B36-AC86-57E21C210C96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6723;p66">
              <a:extLst>
                <a:ext uri="{FF2B5EF4-FFF2-40B4-BE49-F238E27FC236}">
                  <a16:creationId xmlns:a16="http://schemas.microsoft.com/office/drawing/2014/main" id="{C7B87C3C-647F-442F-9E45-00A06EE4D883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6724;p66">
              <a:extLst>
                <a:ext uri="{FF2B5EF4-FFF2-40B4-BE49-F238E27FC236}">
                  <a16:creationId xmlns:a16="http://schemas.microsoft.com/office/drawing/2014/main" id="{7C07477F-F0EA-482F-9CAD-05FE49250162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6725;p66">
              <a:extLst>
                <a:ext uri="{FF2B5EF4-FFF2-40B4-BE49-F238E27FC236}">
                  <a16:creationId xmlns:a16="http://schemas.microsoft.com/office/drawing/2014/main" id="{B9720CBC-5F32-4BA4-888B-627023D16EC3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6726;p66">
              <a:extLst>
                <a:ext uri="{FF2B5EF4-FFF2-40B4-BE49-F238E27FC236}">
                  <a16:creationId xmlns:a16="http://schemas.microsoft.com/office/drawing/2014/main" id="{46B1CA69-2B4F-4E02-BA3A-30CF7ABEBD3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6727;p66">
              <a:extLst>
                <a:ext uri="{FF2B5EF4-FFF2-40B4-BE49-F238E27FC236}">
                  <a16:creationId xmlns:a16="http://schemas.microsoft.com/office/drawing/2014/main" id="{D50CB453-00FD-4748-A0A9-295FBCFAFC10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6728;p66">
              <a:extLst>
                <a:ext uri="{FF2B5EF4-FFF2-40B4-BE49-F238E27FC236}">
                  <a16:creationId xmlns:a16="http://schemas.microsoft.com/office/drawing/2014/main" id="{E4B2D8C1-861B-4106-8A7C-21A474D2EB1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6729;p66">
              <a:extLst>
                <a:ext uri="{FF2B5EF4-FFF2-40B4-BE49-F238E27FC236}">
                  <a16:creationId xmlns:a16="http://schemas.microsoft.com/office/drawing/2014/main" id="{33973140-7012-4464-B14B-C68FE4AB292C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6730;p66">
              <a:extLst>
                <a:ext uri="{FF2B5EF4-FFF2-40B4-BE49-F238E27FC236}">
                  <a16:creationId xmlns:a16="http://schemas.microsoft.com/office/drawing/2014/main" id="{8B152783-CCF8-4556-B41F-D3F215E1DBE9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6731;p66">
              <a:extLst>
                <a:ext uri="{FF2B5EF4-FFF2-40B4-BE49-F238E27FC236}">
                  <a16:creationId xmlns:a16="http://schemas.microsoft.com/office/drawing/2014/main" id="{156A5ACC-BADA-4A3C-9550-9D05EC822FC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6732;p66">
              <a:extLst>
                <a:ext uri="{FF2B5EF4-FFF2-40B4-BE49-F238E27FC236}">
                  <a16:creationId xmlns:a16="http://schemas.microsoft.com/office/drawing/2014/main" id="{74DF5346-0E5A-4298-B87C-6AF1A08374D2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6733;p66">
              <a:extLst>
                <a:ext uri="{FF2B5EF4-FFF2-40B4-BE49-F238E27FC236}">
                  <a16:creationId xmlns:a16="http://schemas.microsoft.com/office/drawing/2014/main" id="{A1AC53CD-8D7D-40BF-A38D-A025F2F40DDA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6734;p66">
              <a:extLst>
                <a:ext uri="{FF2B5EF4-FFF2-40B4-BE49-F238E27FC236}">
                  <a16:creationId xmlns:a16="http://schemas.microsoft.com/office/drawing/2014/main" id="{741C55A6-A732-43EA-9FA3-82B889132B55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6735;p66">
              <a:extLst>
                <a:ext uri="{FF2B5EF4-FFF2-40B4-BE49-F238E27FC236}">
                  <a16:creationId xmlns:a16="http://schemas.microsoft.com/office/drawing/2014/main" id="{E0B91F40-3E02-4375-87AF-65C3E2015FFA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6736;p66">
              <a:extLst>
                <a:ext uri="{FF2B5EF4-FFF2-40B4-BE49-F238E27FC236}">
                  <a16:creationId xmlns:a16="http://schemas.microsoft.com/office/drawing/2014/main" id="{854C7843-77B5-46D7-BA13-707323B8B8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6737;p66">
              <a:extLst>
                <a:ext uri="{FF2B5EF4-FFF2-40B4-BE49-F238E27FC236}">
                  <a16:creationId xmlns:a16="http://schemas.microsoft.com/office/drawing/2014/main" id="{A1BFC8B0-F879-4F51-A9D6-9EADD5074BD9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6738;p66">
              <a:extLst>
                <a:ext uri="{FF2B5EF4-FFF2-40B4-BE49-F238E27FC236}">
                  <a16:creationId xmlns:a16="http://schemas.microsoft.com/office/drawing/2014/main" id="{D57FD1A6-1E66-4413-BEB2-43EAF6044F99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6739;p66">
              <a:extLst>
                <a:ext uri="{FF2B5EF4-FFF2-40B4-BE49-F238E27FC236}">
                  <a16:creationId xmlns:a16="http://schemas.microsoft.com/office/drawing/2014/main" id="{8560291C-713D-4C47-BA5D-13DAA3741476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6740;p66">
              <a:extLst>
                <a:ext uri="{FF2B5EF4-FFF2-40B4-BE49-F238E27FC236}">
                  <a16:creationId xmlns:a16="http://schemas.microsoft.com/office/drawing/2014/main" id="{D9B23ACA-D25B-4E39-849F-6BC078DFF70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6741;p66">
              <a:extLst>
                <a:ext uri="{FF2B5EF4-FFF2-40B4-BE49-F238E27FC236}">
                  <a16:creationId xmlns:a16="http://schemas.microsoft.com/office/drawing/2014/main" id="{786ADF37-4721-4EA9-89AD-3CDE350EF935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6742;p66">
              <a:extLst>
                <a:ext uri="{FF2B5EF4-FFF2-40B4-BE49-F238E27FC236}">
                  <a16:creationId xmlns:a16="http://schemas.microsoft.com/office/drawing/2014/main" id="{7B4775BA-9847-4A33-A777-44120A779471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6743;p66">
              <a:extLst>
                <a:ext uri="{FF2B5EF4-FFF2-40B4-BE49-F238E27FC236}">
                  <a16:creationId xmlns:a16="http://schemas.microsoft.com/office/drawing/2014/main" id="{18F8486B-B988-4179-8570-4EA1F25C447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6744;p66">
              <a:extLst>
                <a:ext uri="{FF2B5EF4-FFF2-40B4-BE49-F238E27FC236}">
                  <a16:creationId xmlns:a16="http://schemas.microsoft.com/office/drawing/2014/main" id="{BF6520CA-1DFE-42F1-85F8-B74F0E3C5E21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6745;p66">
              <a:extLst>
                <a:ext uri="{FF2B5EF4-FFF2-40B4-BE49-F238E27FC236}">
                  <a16:creationId xmlns:a16="http://schemas.microsoft.com/office/drawing/2014/main" id="{21C08F43-4A72-4DAD-A828-E6171F1EE6EB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6746;p66">
              <a:extLst>
                <a:ext uri="{FF2B5EF4-FFF2-40B4-BE49-F238E27FC236}">
                  <a16:creationId xmlns:a16="http://schemas.microsoft.com/office/drawing/2014/main" id="{0C8B6DEC-232E-4A87-85F7-CBD166C00388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6747;p66">
              <a:extLst>
                <a:ext uri="{FF2B5EF4-FFF2-40B4-BE49-F238E27FC236}">
                  <a16:creationId xmlns:a16="http://schemas.microsoft.com/office/drawing/2014/main" id="{B97998CA-EF0B-48AB-BD8E-0292137E60C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6748;p66">
              <a:extLst>
                <a:ext uri="{FF2B5EF4-FFF2-40B4-BE49-F238E27FC236}">
                  <a16:creationId xmlns:a16="http://schemas.microsoft.com/office/drawing/2014/main" id="{B6ED59E9-D0D4-4C16-BFD3-F0D9451097F3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6749;p66">
              <a:extLst>
                <a:ext uri="{FF2B5EF4-FFF2-40B4-BE49-F238E27FC236}">
                  <a16:creationId xmlns:a16="http://schemas.microsoft.com/office/drawing/2014/main" id="{6E3746F1-D570-49D0-B09D-1E1E313B449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6750;p66">
              <a:extLst>
                <a:ext uri="{FF2B5EF4-FFF2-40B4-BE49-F238E27FC236}">
                  <a16:creationId xmlns:a16="http://schemas.microsoft.com/office/drawing/2014/main" id="{B199FC85-CA9F-4F56-9610-713D80107B77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6751;p66">
              <a:extLst>
                <a:ext uri="{FF2B5EF4-FFF2-40B4-BE49-F238E27FC236}">
                  <a16:creationId xmlns:a16="http://schemas.microsoft.com/office/drawing/2014/main" id="{13843953-4408-47E3-A28E-1CCB3F91E5B1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6752;p66">
              <a:extLst>
                <a:ext uri="{FF2B5EF4-FFF2-40B4-BE49-F238E27FC236}">
                  <a16:creationId xmlns:a16="http://schemas.microsoft.com/office/drawing/2014/main" id="{6B36B0B7-AC1D-4A89-948F-01A62672E03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6753;p66">
              <a:extLst>
                <a:ext uri="{FF2B5EF4-FFF2-40B4-BE49-F238E27FC236}">
                  <a16:creationId xmlns:a16="http://schemas.microsoft.com/office/drawing/2014/main" id="{8BEF2D05-2477-4938-8B20-54421DF5CCE7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6754;p66">
              <a:extLst>
                <a:ext uri="{FF2B5EF4-FFF2-40B4-BE49-F238E27FC236}">
                  <a16:creationId xmlns:a16="http://schemas.microsoft.com/office/drawing/2014/main" id="{6943C163-E4D5-434C-843A-172E3D65FFDD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6755;p66">
              <a:extLst>
                <a:ext uri="{FF2B5EF4-FFF2-40B4-BE49-F238E27FC236}">
                  <a16:creationId xmlns:a16="http://schemas.microsoft.com/office/drawing/2014/main" id="{ABD9F980-7472-45DA-8317-ADF694CC5EE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6756;p66">
              <a:extLst>
                <a:ext uri="{FF2B5EF4-FFF2-40B4-BE49-F238E27FC236}">
                  <a16:creationId xmlns:a16="http://schemas.microsoft.com/office/drawing/2014/main" id="{ABE87B10-1FE2-43C1-9C27-25EC5E807605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6757;p66">
              <a:extLst>
                <a:ext uri="{FF2B5EF4-FFF2-40B4-BE49-F238E27FC236}">
                  <a16:creationId xmlns:a16="http://schemas.microsoft.com/office/drawing/2014/main" id="{69E4B0F9-9EFF-40B8-B35A-76AF0935FC33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6758;p66">
              <a:extLst>
                <a:ext uri="{FF2B5EF4-FFF2-40B4-BE49-F238E27FC236}">
                  <a16:creationId xmlns:a16="http://schemas.microsoft.com/office/drawing/2014/main" id="{CCFE3851-83B3-49F1-B3FB-74CF20FFAFC8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6759;p66">
              <a:extLst>
                <a:ext uri="{FF2B5EF4-FFF2-40B4-BE49-F238E27FC236}">
                  <a16:creationId xmlns:a16="http://schemas.microsoft.com/office/drawing/2014/main" id="{86A94EF4-6F5E-402B-AD27-4115699BDD43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6760;p66">
              <a:extLst>
                <a:ext uri="{FF2B5EF4-FFF2-40B4-BE49-F238E27FC236}">
                  <a16:creationId xmlns:a16="http://schemas.microsoft.com/office/drawing/2014/main" id="{1088BC8A-487B-462A-9D9C-ABBD5CC14E22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6761;p66">
              <a:extLst>
                <a:ext uri="{FF2B5EF4-FFF2-40B4-BE49-F238E27FC236}">
                  <a16:creationId xmlns:a16="http://schemas.microsoft.com/office/drawing/2014/main" id="{2C2D3C13-4756-416B-A21A-6CA6F5AD524F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6762;p66">
              <a:extLst>
                <a:ext uri="{FF2B5EF4-FFF2-40B4-BE49-F238E27FC236}">
                  <a16:creationId xmlns:a16="http://schemas.microsoft.com/office/drawing/2014/main" id="{7A1C66DF-7994-4A3D-9848-8E9B59B6EE0C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6763;p66">
              <a:extLst>
                <a:ext uri="{FF2B5EF4-FFF2-40B4-BE49-F238E27FC236}">
                  <a16:creationId xmlns:a16="http://schemas.microsoft.com/office/drawing/2014/main" id="{72D69C48-02EA-4A59-ABC7-2FFBB061BAA4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6764;p66">
              <a:extLst>
                <a:ext uri="{FF2B5EF4-FFF2-40B4-BE49-F238E27FC236}">
                  <a16:creationId xmlns:a16="http://schemas.microsoft.com/office/drawing/2014/main" id="{1BF34CD5-7860-4218-A965-D1CB2F850997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6765;p66">
              <a:extLst>
                <a:ext uri="{FF2B5EF4-FFF2-40B4-BE49-F238E27FC236}">
                  <a16:creationId xmlns:a16="http://schemas.microsoft.com/office/drawing/2014/main" id="{39BDC8C1-52F8-4A8C-A645-5D3B2D087603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6766;p66">
              <a:extLst>
                <a:ext uri="{FF2B5EF4-FFF2-40B4-BE49-F238E27FC236}">
                  <a16:creationId xmlns:a16="http://schemas.microsoft.com/office/drawing/2014/main" id="{E595DE2D-126F-418A-9730-34A7945015B0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6767;p66">
              <a:extLst>
                <a:ext uri="{FF2B5EF4-FFF2-40B4-BE49-F238E27FC236}">
                  <a16:creationId xmlns:a16="http://schemas.microsoft.com/office/drawing/2014/main" id="{1DF868F5-5DC2-46FD-86E9-E97A82EFD791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6768;p66">
              <a:extLst>
                <a:ext uri="{FF2B5EF4-FFF2-40B4-BE49-F238E27FC236}">
                  <a16:creationId xmlns:a16="http://schemas.microsoft.com/office/drawing/2014/main" id="{0D90C859-23DF-43F8-A505-FA0FF93EF04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6769;p66">
              <a:extLst>
                <a:ext uri="{FF2B5EF4-FFF2-40B4-BE49-F238E27FC236}">
                  <a16:creationId xmlns:a16="http://schemas.microsoft.com/office/drawing/2014/main" id="{D4A1A696-41EB-4DA8-81F2-E3E048FB9B0A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6770;p66">
              <a:extLst>
                <a:ext uri="{FF2B5EF4-FFF2-40B4-BE49-F238E27FC236}">
                  <a16:creationId xmlns:a16="http://schemas.microsoft.com/office/drawing/2014/main" id="{62F112AB-04C8-4E27-9CCB-856ADDA9E7D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6771;p66">
              <a:extLst>
                <a:ext uri="{FF2B5EF4-FFF2-40B4-BE49-F238E27FC236}">
                  <a16:creationId xmlns:a16="http://schemas.microsoft.com/office/drawing/2014/main" id="{C55D83EA-8CF2-4DE1-B328-82B6F7446D3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6772;p66">
              <a:extLst>
                <a:ext uri="{FF2B5EF4-FFF2-40B4-BE49-F238E27FC236}">
                  <a16:creationId xmlns:a16="http://schemas.microsoft.com/office/drawing/2014/main" id="{90F09E63-D0AB-44A9-B9D6-CBDE421A6B5B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6773;p66">
              <a:extLst>
                <a:ext uri="{FF2B5EF4-FFF2-40B4-BE49-F238E27FC236}">
                  <a16:creationId xmlns:a16="http://schemas.microsoft.com/office/drawing/2014/main" id="{5EF0450E-C3F9-4A5D-96FB-A022E4B5CAEF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6774;p66">
              <a:extLst>
                <a:ext uri="{FF2B5EF4-FFF2-40B4-BE49-F238E27FC236}">
                  <a16:creationId xmlns:a16="http://schemas.microsoft.com/office/drawing/2014/main" id="{1BD9E229-D1FB-4A1B-8BE8-B1D0177508E4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6775;p66">
              <a:extLst>
                <a:ext uri="{FF2B5EF4-FFF2-40B4-BE49-F238E27FC236}">
                  <a16:creationId xmlns:a16="http://schemas.microsoft.com/office/drawing/2014/main" id="{388F6D42-1EF6-41F3-B430-4C1ECB30A333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6776;p66">
              <a:extLst>
                <a:ext uri="{FF2B5EF4-FFF2-40B4-BE49-F238E27FC236}">
                  <a16:creationId xmlns:a16="http://schemas.microsoft.com/office/drawing/2014/main" id="{9009CCB9-6DD8-41B4-BCEA-06028B4D9B9E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6777;p66">
              <a:extLst>
                <a:ext uri="{FF2B5EF4-FFF2-40B4-BE49-F238E27FC236}">
                  <a16:creationId xmlns:a16="http://schemas.microsoft.com/office/drawing/2014/main" id="{CEC3A536-98E6-477A-AF00-ACA3AD7AB3D3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6778;p66">
              <a:extLst>
                <a:ext uri="{FF2B5EF4-FFF2-40B4-BE49-F238E27FC236}">
                  <a16:creationId xmlns:a16="http://schemas.microsoft.com/office/drawing/2014/main" id="{A04D9572-8EF3-41D7-9538-FA6B9005924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6779;p66">
              <a:extLst>
                <a:ext uri="{FF2B5EF4-FFF2-40B4-BE49-F238E27FC236}">
                  <a16:creationId xmlns:a16="http://schemas.microsoft.com/office/drawing/2014/main" id="{39104B77-C4E2-474C-BC88-EFC31D2768EB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6780;p66">
              <a:extLst>
                <a:ext uri="{FF2B5EF4-FFF2-40B4-BE49-F238E27FC236}">
                  <a16:creationId xmlns:a16="http://schemas.microsoft.com/office/drawing/2014/main" id="{5D61914A-E140-4CF0-A680-6C7FC72817CB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6781;p66">
              <a:extLst>
                <a:ext uri="{FF2B5EF4-FFF2-40B4-BE49-F238E27FC236}">
                  <a16:creationId xmlns:a16="http://schemas.microsoft.com/office/drawing/2014/main" id="{1879AE88-9268-45BE-A48E-81DD65EE5D06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6782;p66">
              <a:extLst>
                <a:ext uri="{FF2B5EF4-FFF2-40B4-BE49-F238E27FC236}">
                  <a16:creationId xmlns:a16="http://schemas.microsoft.com/office/drawing/2014/main" id="{58E64D0C-1B0D-4A4B-9BDC-04F453B72D5E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6783;p66">
              <a:extLst>
                <a:ext uri="{FF2B5EF4-FFF2-40B4-BE49-F238E27FC236}">
                  <a16:creationId xmlns:a16="http://schemas.microsoft.com/office/drawing/2014/main" id="{524D6597-AA77-4D62-973C-387A9BA604E6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6784;p66">
              <a:extLst>
                <a:ext uri="{FF2B5EF4-FFF2-40B4-BE49-F238E27FC236}">
                  <a16:creationId xmlns:a16="http://schemas.microsoft.com/office/drawing/2014/main" id="{6FA5F7EE-9E56-4942-B7EA-48E7BEB1CF44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6785;p66">
              <a:extLst>
                <a:ext uri="{FF2B5EF4-FFF2-40B4-BE49-F238E27FC236}">
                  <a16:creationId xmlns:a16="http://schemas.microsoft.com/office/drawing/2014/main" id="{B81BFBB1-EB31-48F9-B26A-D966AABA42F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6786;p66">
              <a:extLst>
                <a:ext uri="{FF2B5EF4-FFF2-40B4-BE49-F238E27FC236}">
                  <a16:creationId xmlns:a16="http://schemas.microsoft.com/office/drawing/2014/main" id="{96D6BF63-6966-4DE4-A2C0-61D0AA8FFECB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6787;p66">
              <a:extLst>
                <a:ext uri="{FF2B5EF4-FFF2-40B4-BE49-F238E27FC236}">
                  <a16:creationId xmlns:a16="http://schemas.microsoft.com/office/drawing/2014/main" id="{7660FC2D-595C-4AFD-8EE7-6C975CCE228A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6788;p66">
              <a:extLst>
                <a:ext uri="{FF2B5EF4-FFF2-40B4-BE49-F238E27FC236}">
                  <a16:creationId xmlns:a16="http://schemas.microsoft.com/office/drawing/2014/main" id="{6FD41A72-D519-4A23-BE1A-32D0499EEA46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6789;p66">
              <a:extLst>
                <a:ext uri="{FF2B5EF4-FFF2-40B4-BE49-F238E27FC236}">
                  <a16:creationId xmlns:a16="http://schemas.microsoft.com/office/drawing/2014/main" id="{E977473C-BA6E-4CE8-AB97-5009349DF167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6790;p66">
              <a:extLst>
                <a:ext uri="{FF2B5EF4-FFF2-40B4-BE49-F238E27FC236}">
                  <a16:creationId xmlns:a16="http://schemas.microsoft.com/office/drawing/2014/main" id="{A2B950E8-5A50-4CB6-8B00-F8A7663B9C1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6791;p66">
              <a:extLst>
                <a:ext uri="{FF2B5EF4-FFF2-40B4-BE49-F238E27FC236}">
                  <a16:creationId xmlns:a16="http://schemas.microsoft.com/office/drawing/2014/main" id="{D29A8759-FB74-467B-B4B7-647DD9AED727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6792;p66">
              <a:extLst>
                <a:ext uri="{FF2B5EF4-FFF2-40B4-BE49-F238E27FC236}">
                  <a16:creationId xmlns:a16="http://schemas.microsoft.com/office/drawing/2014/main" id="{FCA3EE3E-59FB-43A4-92E5-620EBF69A5C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6793;p66">
              <a:extLst>
                <a:ext uri="{FF2B5EF4-FFF2-40B4-BE49-F238E27FC236}">
                  <a16:creationId xmlns:a16="http://schemas.microsoft.com/office/drawing/2014/main" id="{4BF45A9F-4BBA-4064-8F46-FAB960960777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6794;p66">
              <a:extLst>
                <a:ext uri="{FF2B5EF4-FFF2-40B4-BE49-F238E27FC236}">
                  <a16:creationId xmlns:a16="http://schemas.microsoft.com/office/drawing/2014/main" id="{D1F3A459-F1F3-4250-9AB0-EE4172E9F89D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6795;p66">
              <a:extLst>
                <a:ext uri="{FF2B5EF4-FFF2-40B4-BE49-F238E27FC236}">
                  <a16:creationId xmlns:a16="http://schemas.microsoft.com/office/drawing/2014/main" id="{190E4A2C-BDB6-4FA4-B637-3848E7BA17EE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6796;p66">
              <a:extLst>
                <a:ext uri="{FF2B5EF4-FFF2-40B4-BE49-F238E27FC236}">
                  <a16:creationId xmlns:a16="http://schemas.microsoft.com/office/drawing/2014/main" id="{20AE39CB-769D-41DE-B1D6-788DDD88C796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6797;p66">
              <a:extLst>
                <a:ext uri="{FF2B5EF4-FFF2-40B4-BE49-F238E27FC236}">
                  <a16:creationId xmlns:a16="http://schemas.microsoft.com/office/drawing/2014/main" id="{59A650D5-2CF6-4980-A992-4647920DDAB3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6798;p66">
              <a:extLst>
                <a:ext uri="{FF2B5EF4-FFF2-40B4-BE49-F238E27FC236}">
                  <a16:creationId xmlns:a16="http://schemas.microsoft.com/office/drawing/2014/main" id="{D0BC5E87-B595-497F-A467-C9C3455CDC95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6799;p66">
              <a:extLst>
                <a:ext uri="{FF2B5EF4-FFF2-40B4-BE49-F238E27FC236}">
                  <a16:creationId xmlns:a16="http://schemas.microsoft.com/office/drawing/2014/main" id="{42116A50-60BE-4610-9AFF-ABFB2B8CC00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6800;p66">
              <a:extLst>
                <a:ext uri="{FF2B5EF4-FFF2-40B4-BE49-F238E27FC236}">
                  <a16:creationId xmlns:a16="http://schemas.microsoft.com/office/drawing/2014/main" id="{14F7CD1E-8A8B-478B-95C3-99D3AD23EAB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6801;p66">
              <a:extLst>
                <a:ext uri="{FF2B5EF4-FFF2-40B4-BE49-F238E27FC236}">
                  <a16:creationId xmlns:a16="http://schemas.microsoft.com/office/drawing/2014/main" id="{094D5641-0332-438F-8109-D91B69CCD558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6802;p66">
              <a:extLst>
                <a:ext uri="{FF2B5EF4-FFF2-40B4-BE49-F238E27FC236}">
                  <a16:creationId xmlns:a16="http://schemas.microsoft.com/office/drawing/2014/main" id="{8467293A-0E20-4C8C-BFA1-7E7D7365717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6803;p66">
              <a:extLst>
                <a:ext uri="{FF2B5EF4-FFF2-40B4-BE49-F238E27FC236}">
                  <a16:creationId xmlns:a16="http://schemas.microsoft.com/office/drawing/2014/main" id="{C0C52384-820E-4A4A-B38E-3564671E7F5F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6804;p66">
              <a:extLst>
                <a:ext uri="{FF2B5EF4-FFF2-40B4-BE49-F238E27FC236}">
                  <a16:creationId xmlns:a16="http://schemas.microsoft.com/office/drawing/2014/main" id="{02F0A724-8521-4EB2-BDA3-C35E0BE794C9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6805;p66">
              <a:extLst>
                <a:ext uri="{FF2B5EF4-FFF2-40B4-BE49-F238E27FC236}">
                  <a16:creationId xmlns:a16="http://schemas.microsoft.com/office/drawing/2014/main" id="{AEB1D6E8-24B9-4781-B6DA-25BD15C438AC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6806;p66">
              <a:extLst>
                <a:ext uri="{FF2B5EF4-FFF2-40B4-BE49-F238E27FC236}">
                  <a16:creationId xmlns:a16="http://schemas.microsoft.com/office/drawing/2014/main" id="{7676B030-6AA4-443A-9DF9-B20368D28B82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6807;p66">
              <a:extLst>
                <a:ext uri="{FF2B5EF4-FFF2-40B4-BE49-F238E27FC236}">
                  <a16:creationId xmlns:a16="http://schemas.microsoft.com/office/drawing/2014/main" id="{0C646347-C894-48C1-8FC7-0F4C91B59FC3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6808;p66">
              <a:extLst>
                <a:ext uri="{FF2B5EF4-FFF2-40B4-BE49-F238E27FC236}">
                  <a16:creationId xmlns:a16="http://schemas.microsoft.com/office/drawing/2014/main" id="{6A374946-0D14-455B-B90C-8A10E902F7A7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6809;p66">
              <a:extLst>
                <a:ext uri="{FF2B5EF4-FFF2-40B4-BE49-F238E27FC236}">
                  <a16:creationId xmlns:a16="http://schemas.microsoft.com/office/drawing/2014/main" id="{3C6C6A37-055B-4571-B94C-675F7F912A99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6810;p66">
              <a:extLst>
                <a:ext uri="{FF2B5EF4-FFF2-40B4-BE49-F238E27FC236}">
                  <a16:creationId xmlns:a16="http://schemas.microsoft.com/office/drawing/2014/main" id="{83D3C849-1107-4481-994F-1F54FB8F24A2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6811;p66">
              <a:extLst>
                <a:ext uri="{FF2B5EF4-FFF2-40B4-BE49-F238E27FC236}">
                  <a16:creationId xmlns:a16="http://schemas.microsoft.com/office/drawing/2014/main" id="{2288D413-C83B-4A82-BECA-D41DE8CDCE8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6812;p66">
              <a:extLst>
                <a:ext uri="{FF2B5EF4-FFF2-40B4-BE49-F238E27FC236}">
                  <a16:creationId xmlns:a16="http://schemas.microsoft.com/office/drawing/2014/main" id="{4F6AA5B0-5CB6-47EB-92F2-BAC910C3B2ED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6813;p66">
              <a:extLst>
                <a:ext uri="{FF2B5EF4-FFF2-40B4-BE49-F238E27FC236}">
                  <a16:creationId xmlns:a16="http://schemas.microsoft.com/office/drawing/2014/main" id="{2A65DA91-3EE3-4EBF-BA0F-996770D0CC00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6814;p66">
              <a:extLst>
                <a:ext uri="{FF2B5EF4-FFF2-40B4-BE49-F238E27FC236}">
                  <a16:creationId xmlns:a16="http://schemas.microsoft.com/office/drawing/2014/main" id="{44E2AD68-D655-4287-9E91-E7011839AB12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6815;p66">
              <a:extLst>
                <a:ext uri="{FF2B5EF4-FFF2-40B4-BE49-F238E27FC236}">
                  <a16:creationId xmlns:a16="http://schemas.microsoft.com/office/drawing/2014/main" id="{384C20AC-C240-4347-8F5F-C6CBAA698FFE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6816;p66">
              <a:extLst>
                <a:ext uri="{FF2B5EF4-FFF2-40B4-BE49-F238E27FC236}">
                  <a16:creationId xmlns:a16="http://schemas.microsoft.com/office/drawing/2014/main" id="{191F319D-C3DA-4AFF-ABD3-D410C4966C9E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6817;p66">
              <a:extLst>
                <a:ext uri="{FF2B5EF4-FFF2-40B4-BE49-F238E27FC236}">
                  <a16:creationId xmlns:a16="http://schemas.microsoft.com/office/drawing/2014/main" id="{03CEEAF0-7B44-486A-83F6-C167F663984B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6818;p66">
              <a:extLst>
                <a:ext uri="{FF2B5EF4-FFF2-40B4-BE49-F238E27FC236}">
                  <a16:creationId xmlns:a16="http://schemas.microsoft.com/office/drawing/2014/main" id="{52ED4066-D595-48C5-B652-BEB640581B67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6819;p66">
              <a:extLst>
                <a:ext uri="{FF2B5EF4-FFF2-40B4-BE49-F238E27FC236}">
                  <a16:creationId xmlns:a16="http://schemas.microsoft.com/office/drawing/2014/main" id="{90BA8502-881A-4C48-9844-B568AF5815FD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6820;p66">
              <a:extLst>
                <a:ext uri="{FF2B5EF4-FFF2-40B4-BE49-F238E27FC236}">
                  <a16:creationId xmlns:a16="http://schemas.microsoft.com/office/drawing/2014/main" id="{63637CFB-9455-468E-9741-4EC5D496CD6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6821;p66">
              <a:extLst>
                <a:ext uri="{FF2B5EF4-FFF2-40B4-BE49-F238E27FC236}">
                  <a16:creationId xmlns:a16="http://schemas.microsoft.com/office/drawing/2014/main" id="{E188F0EF-FC24-4CFD-8F45-5304057F3A57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6822;p66">
              <a:extLst>
                <a:ext uri="{FF2B5EF4-FFF2-40B4-BE49-F238E27FC236}">
                  <a16:creationId xmlns:a16="http://schemas.microsoft.com/office/drawing/2014/main" id="{4ECFCC57-0F7A-4580-98A3-8E06697C369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6823;p66">
              <a:extLst>
                <a:ext uri="{FF2B5EF4-FFF2-40B4-BE49-F238E27FC236}">
                  <a16:creationId xmlns:a16="http://schemas.microsoft.com/office/drawing/2014/main" id="{6F29C211-A411-4FD9-8DF8-35713B0A6372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6824;p66">
              <a:extLst>
                <a:ext uri="{FF2B5EF4-FFF2-40B4-BE49-F238E27FC236}">
                  <a16:creationId xmlns:a16="http://schemas.microsoft.com/office/drawing/2014/main" id="{D3EA29A0-5979-463C-99BC-3EE019ECE049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6825;p66">
              <a:extLst>
                <a:ext uri="{FF2B5EF4-FFF2-40B4-BE49-F238E27FC236}">
                  <a16:creationId xmlns:a16="http://schemas.microsoft.com/office/drawing/2014/main" id="{46149F2F-7206-4BBD-98B1-9A69552A4AE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6826;p66">
              <a:extLst>
                <a:ext uri="{FF2B5EF4-FFF2-40B4-BE49-F238E27FC236}">
                  <a16:creationId xmlns:a16="http://schemas.microsoft.com/office/drawing/2014/main" id="{6C065D71-B2AB-45E4-A688-98211C1F7EBE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6827;p66">
              <a:extLst>
                <a:ext uri="{FF2B5EF4-FFF2-40B4-BE49-F238E27FC236}">
                  <a16:creationId xmlns:a16="http://schemas.microsoft.com/office/drawing/2014/main" id="{35F9A212-9E6A-4B53-A2D2-31E052E53A3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6828;p66">
              <a:extLst>
                <a:ext uri="{FF2B5EF4-FFF2-40B4-BE49-F238E27FC236}">
                  <a16:creationId xmlns:a16="http://schemas.microsoft.com/office/drawing/2014/main" id="{4934516C-3B76-47FC-9501-2C9CCC5FA3AC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6829;p66">
              <a:extLst>
                <a:ext uri="{FF2B5EF4-FFF2-40B4-BE49-F238E27FC236}">
                  <a16:creationId xmlns:a16="http://schemas.microsoft.com/office/drawing/2014/main" id="{2BBB3AF8-AC5C-4CF9-907F-BC762DF7AD1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6830;p66">
              <a:extLst>
                <a:ext uri="{FF2B5EF4-FFF2-40B4-BE49-F238E27FC236}">
                  <a16:creationId xmlns:a16="http://schemas.microsoft.com/office/drawing/2014/main" id="{FCAA9E72-2A3E-4C67-9FFE-4FF3E55019D5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6831;p66">
              <a:extLst>
                <a:ext uri="{FF2B5EF4-FFF2-40B4-BE49-F238E27FC236}">
                  <a16:creationId xmlns:a16="http://schemas.microsoft.com/office/drawing/2014/main" id="{34CD4B23-6DC8-430E-85E7-4FB261D5D768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6832;p66">
              <a:extLst>
                <a:ext uri="{FF2B5EF4-FFF2-40B4-BE49-F238E27FC236}">
                  <a16:creationId xmlns:a16="http://schemas.microsoft.com/office/drawing/2014/main" id="{567D75DB-6D65-4649-9BE1-C5EF9E689D1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6833;p66">
              <a:extLst>
                <a:ext uri="{FF2B5EF4-FFF2-40B4-BE49-F238E27FC236}">
                  <a16:creationId xmlns:a16="http://schemas.microsoft.com/office/drawing/2014/main" id="{1CA0712B-52E4-4071-BE67-6CEC242857F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6834;p66">
              <a:extLst>
                <a:ext uri="{FF2B5EF4-FFF2-40B4-BE49-F238E27FC236}">
                  <a16:creationId xmlns:a16="http://schemas.microsoft.com/office/drawing/2014/main" id="{5FAADEF1-8B91-4DDA-8A0D-168B86E80EA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6835;p66">
              <a:extLst>
                <a:ext uri="{FF2B5EF4-FFF2-40B4-BE49-F238E27FC236}">
                  <a16:creationId xmlns:a16="http://schemas.microsoft.com/office/drawing/2014/main" id="{3B38D409-AD4C-4EF5-BEE3-7409FF1B9223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6836;p66">
              <a:extLst>
                <a:ext uri="{FF2B5EF4-FFF2-40B4-BE49-F238E27FC236}">
                  <a16:creationId xmlns:a16="http://schemas.microsoft.com/office/drawing/2014/main" id="{0EF65F4D-9A47-4C64-84A0-F252CC93A9D2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6837;p66">
              <a:extLst>
                <a:ext uri="{FF2B5EF4-FFF2-40B4-BE49-F238E27FC236}">
                  <a16:creationId xmlns:a16="http://schemas.microsoft.com/office/drawing/2014/main" id="{A8D89074-D70A-4380-8C3A-C4FD5DDED180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6838;p66">
              <a:extLst>
                <a:ext uri="{FF2B5EF4-FFF2-40B4-BE49-F238E27FC236}">
                  <a16:creationId xmlns:a16="http://schemas.microsoft.com/office/drawing/2014/main" id="{94225D05-E981-4598-8987-9901E5AFC3F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6839;p66">
              <a:extLst>
                <a:ext uri="{FF2B5EF4-FFF2-40B4-BE49-F238E27FC236}">
                  <a16:creationId xmlns:a16="http://schemas.microsoft.com/office/drawing/2014/main" id="{7E96F4A2-0A08-4769-AE14-42B85A654AC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6840;p66">
              <a:extLst>
                <a:ext uri="{FF2B5EF4-FFF2-40B4-BE49-F238E27FC236}">
                  <a16:creationId xmlns:a16="http://schemas.microsoft.com/office/drawing/2014/main" id="{F94DB0C0-FB0D-45A8-A728-C81EE018F50F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6841;p66">
              <a:extLst>
                <a:ext uri="{FF2B5EF4-FFF2-40B4-BE49-F238E27FC236}">
                  <a16:creationId xmlns:a16="http://schemas.microsoft.com/office/drawing/2014/main" id="{E804B74A-C87F-427D-851D-18DBDDCFB0EE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6842;p66">
              <a:extLst>
                <a:ext uri="{FF2B5EF4-FFF2-40B4-BE49-F238E27FC236}">
                  <a16:creationId xmlns:a16="http://schemas.microsoft.com/office/drawing/2014/main" id="{2B31A227-4E2E-4EEC-B94E-CB164417819C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6843;p66">
              <a:extLst>
                <a:ext uri="{FF2B5EF4-FFF2-40B4-BE49-F238E27FC236}">
                  <a16:creationId xmlns:a16="http://schemas.microsoft.com/office/drawing/2014/main" id="{D337B76C-464B-4D61-B0B9-62977262A5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6844;p66">
              <a:extLst>
                <a:ext uri="{FF2B5EF4-FFF2-40B4-BE49-F238E27FC236}">
                  <a16:creationId xmlns:a16="http://schemas.microsoft.com/office/drawing/2014/main" id="{D7E80249-349C-4498-A805-B47EDCC104A5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6845;p66">
              <a:extLst>
                <a:ext uri="{FF2B5EF4-FFF2-40B4-BE49-F238E27FC236}">
                  <a16:creationId xmlns:a16="http://schemas.microsoft.com/office/drawing/2014/main" id="{B4759D39-44AC-4FA6-83C2-95D8946F85CF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6846;p66">
              <a:extLst>
                <a:ext uri="{FF2B5EF4-FFF2-40B4-BE49-F238E27FC236}">
                  <a16:creationId xmlns:a16="http://schemas.microsoft.com/office/drawing/2014/main" id="{C4E1DC9B-2DE5-41DC-9A35-13CEE7BAC82F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6847;p66">
              <a:extLst>
                <a:ext uri="{FF2B5EF4-FFF2-40B4-BE49-F238E27FC236}">
                  <a16:creationId xmlns:a16="http://schemas.microsoft.com/office/drawing/2014/main" id="{44D3436B-EA4D-4E0B-81F2-E242703D7975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6848;p66">
              <a:extLst>
                <a:ext uri="{FF2B5EF4-FFF2-40B4-BE49-F238E27FC236}">
                  <a16:creationId xmlns:a16="http://schemas.microsoft.com/office/drawing/2014/main" id="{C4202552-D0BA-463E-9C85-443EC742A88B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6849;p66">
              <a:extLst>
                <a:ext uri="{FF2B5EF4-FFF2-40B4-BE49-F238E27FC236}">
                  <a16:creationId xmlns:a16="http://schemas.microsoft.com/office/drawing/2014/main" id="{94BC1A62-F5E9-4135-92CD-CBA649C6050A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6850;p66">
              <a:extLst>
                <a:ext uri="{FF2B5EF4-FFF2-40B4-BE49-F238E27FC236}">
                  <a16:creationId xmlns:a16="http://schemas.microsoft.com/office/drawing/2014/main" id="{AD4886DB-ABC0-4D30-9A23-28446D72C195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6851;p66">
              <a:extLst>
                <a:ext uri="{FF2B5EF4-FFF2-40B4-BE49-F238E27FC236}">
                  <a16:creationId xmlns:a16="http://schemas.microsoft.com/office/drawing/2014/main" id="{C54CCEE6-5D17-46F8-BF95-D585BCFA966D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6852;p66">
              <a:extLst>
                <a:ext uri="{FF2B5EF4-FFF2-40B4-BE49-F238E27FC236}">
                  <a16:creationId xmlns:a16="http://schemas.microsoft.com/office/drawing/2014/main" id="{7408F240-F377-43C8-8E78-EFCA852E5B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6853;p66">
              <a:extLst>
                <a:ext uri="{FF2B5EF4-FFF2-40B4-BE49-F238E27FC236}">
                  <a16:creationId xmlns:a16="http://schemas.microsoft.com/office/drawing/2014/main" id="{144F2A92-6AE6-4995-B675-340E49C2F98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6854;p66">
              <a:extLst>
                <a:ext uri="{FF2B5EF4-FFF2-40B4-BE49-F238E27FC236}">
                  <a16:creationId xmlns:a16="http://schemas.microsoft.com/office/drawing/2014/main" id="{15F7A84B-0B9B-45E6-9D77-F83ED72B780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6855;p66">
              <a:extLst>
                <a:ext uri="{FF2B5EF4-FFF2-40B4-BE49-F238E27FC236}">
                  <a16:creationId xmlns:a16="http://schemas.microsoft.com/office/drawing/2014/main" id="{983819E2-7D9B-4C0A-BD27-01D9B7BEEA5A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6856;p66">
              <a:extLst>
                <a:ext uri="{FF2B5EF4-FFF2-40B4-BE49-F238E27FC236}">
                  <a16:creationId xmlns:a16="http://schemas.microsoft.com/office/drawing/2014/main" id="{CB82A19C-8F9F-4AE8-9AAB-A80AD6235153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2" name="Title 1">
            <a:extLst>
              <a:ext uri="{FF2B5EF4-FFF2-40B4-BE49-F238E27FC236}">
                <a16:creationId xmlns:a16="http://schemas.microsoft.com/office/drawing/2014/main" id="{A26CB14E-835F-45ED-B2E5-6FE6021EE3D0}"/>
              </a:ext>
            </a:extLst>
          </p:cNvPr>
          <p:cNvSpPr txBox="1">
            <a:spLocks/>
          </p:cNvSpPr>
          <p:nvPr/>
        </p:nvSpPr>
        <p:spPr>
          <a:xfrm>
            <a:off x="-29704363" y="2435043"/>
            <a:ext cx="3537006" cy="691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765" name="Google Shape;55;p7">
            <a:extLst>
              <a:ext uri="{FF2B5EF4-FFF2-40B4-BE49-F238E27FC236}">
                <a16:creationId xmlns:a16="http://schemas.microsoft.com/office/drawing/2014/main" id="{8090CAD7-1194-4AF7-8891-03E04EC5E255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6" name="Google Shape;56;p7">
            <a:extLst>
              <a:ext uri="{FF2B5EF4-FFF2-40B4-BE49-F238E27FC236}">
                <a16:creationId xmlns:a16="http://schemas.microsoft.com/office/drawing/2014/main" id="{CC83B5B6-2908-4644-A5E1-CA0345ADEFFB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Rectangle: Rounded Corners 766">
            <a:extLst>
              <a:ext uri="{FF2B5EF4-FFF2-40B4-BE49-F238E27FC236}">
                <a16:creationId xmlns:a16="http://schemas.microsoft.com/office/drawing/2014/main" id="{25DD4376-FD49-45C8-8F69-F6949461BC37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5EBD8F2E-B3BF-4458-84F7-8FBC6DF3CAB5}"/>
              </a:ext>
            </a:extLst>
          </p:cNvPr>
          <p:cNvSpPr txBox="1"/>
          <p:nvPr/>
        </p:nvSpPr>
        <p:spPr>
          <a:xfrm>
            <a:off x="560323" y="4749900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69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20AE868-3AE7-4041-B681-A2E72CF72E65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9DC33507-3ED7-45A2-A15A-241B56DA180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1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E8A49F81-30CE-4B94-812B-ADDE90921F38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2" name="Rectangle: Top Corners Rounded 771">
            <a:extLst>
              <a:ext uri="{FF2B5EF4-FFF2-40B4-BE49-F238E27FC236}">
                <a16:creationId xmlns:a16="http://schemas.microsoft.com/office/drawing/2014/main" id="{DB03F344-0A5D-450B-AD25-B7794C7CDFBF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3" name="Picture 2">
            <a:extLst>
              <a:ext uri="{FF2B5EF4-FFF2-40B4-BE49-F238E27FC236}">
                <a16:creationId xmlns:a16="http://schemas.microsoft.com/office/drawing/2014/main" id="{8C0973F0-67C1-4F90-8EFB-3724BE215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4" name="Title 1">
            <a:extLst>
              <a:ext uri="{FF2B5EF4-FFF2-40B4-BE49-F238E27FC236}">
                <a16:creationId xmlns:a16="http://schemas.microsoft.com/office/drawing/2014/main" id="{8BFAFE1C-76DA-4FEC-B5BC-CFC74312820E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75" name="Straight Connector 774">
            <a:extLst>
              <a:ext uri="{FF2B5EF4-FFF2-40B4-BE49-F238E27FC236}">
                <a16:creationId xmlns:a16="http://schemas.microsoft.com/office/drawing/2014/main" id="{9112D0E0-A90E-47FF-A38D-12B3644F67A5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6" name="Title 1">
            <a:extLst>
              <a:ext uri="{FF2B5EF4-FFF2-40B4-BE49-F238E27FC236}">
                <a16:creationId xmlns:a16="http://schemas.microsoft.com/office/drawing/2014/main" id="{7643CC8E-28EA-4478-ADEF-9B6229239E0C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77" name="Picture 2" descr="C.S.I. Group – ไทย">
            <a:extLst>
              <a:ext uri="{FF2B5EF4-FFF2-40B4-BE49-F238E27FC236}">
                <a16:creationId xmlns:a16="http://schemas.microsoft.com/office/drawing/2014/main" id="{37EF7DB2-7192-46D9-9E5D-052FE9E10C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621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Title 1">
            <a:extLst>
              <a:ext uri="{FF2B5EF4-FFF2-40B4-BE49-F238E27FC236}">
                <a16:creationId xmlns:a16="http://schemas.microsoft.com/office/drawing/2014/main" id="{704FA99D-9FC5-4763-AF08-358FAF022733}"/>
              </a:ext>
            </a:extLst>
          </p:cNvPr>
          <p:cNvSpPr txBox="1">
            <a:spLocks/>
          </p:cNvSpPr>
          <p:nvPr/>
        </p:nvSpPr>
        <p:spPr>
          <a:xfrm>
            <a:off x="-913451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61" name="Title 1">
            <a:extLst>
              <a:ext uri="{FF2B5EF4-FFF2-40B4-BE49-F238E27FC236}">
                <a16:creationId xmlns:a16="http://schemas.microsoft.com/office/drawing/2014/main" id="{E401042A-4930-4B91-A1CC-5361705933D7}"/>
              </a:ext>
            </a:extLst>
          </p:cNvPr>
          <p:cNvSpPr txBox="1">
            <a:spLocks/>
          </p:cNvSpPr>
          <p:nvPr/>
        </p:nvSpPr>
        <p:spPr>
          <a:xfrm>
            <a:off x="11878319" y="1547020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UMS</a:t>
            </a:r>
          </a:p>
        </p:txBody>
      </p:sp>
      <p:sp>
        <p:nvSpPr>
          <p:cNvPr id="462" name="Title 1">
            <a:extLst>
              <a:ext uri="{FF2B5EF4-FFF2-40B4-BE49-F238E27FC236}">
                <a16:creationId xmlns:a16="http://schemas.microsoft.com/office/drawing/2014/main" id="{E92D243A-45B8-48E1-8D66-EE1EBC7330FE}"/>
              </a:ext>
            </a:extLst>
          </p:cNvPr>
          <p:cNvSpPr txBox="1">
            <a:spLocks/>
          </p:cNvSpPr>
          <p:nvPr/>
        </p:nvSpPr>
        <p:spPr>
          <a:xfrm>
            <a:off x="10518932" y="265625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 Management System</a:t>
            </a:r>
          </a:p>
        </p:txBody>
      </p:sp>
      <p:sp>
        <p:nvSpPr>
          <p:cNvPr id="463" name="Title 1">
            <a:extLst>
              <a:ext uri="{FF2B5EF4-FFF2-40B4-BE49-F238E27FC236}">
                <a16:creationId xmlns:a16="http://schemas.microsoft.com/office/drawing/2014/main" id="{A1A2B398-C978-4E11-A26A-F15AA3D95A95}"/>
              </a:ext>
            </a:extLst>
          </p:cNvPr>
          <p:cNvSpPr txBox="1">
            <a:spLocks/>
          </p:cNvSpPr>
          <p:nvPr/>
        </p:nvSpPr>
        <p:spPr>
          <a:xfrm>
            <a:off x="10518932" y="3275996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ระบบการจัดการผู้ใช้งานเว็บไซต์</a:t>
            </a:r>
          </a:p>
        </p:txBody>
      </p:sp>
      <p:grpSp>
        <p:nvGrpSpPr>
          <p:cNvPr id="464" name="กลุ่ม 463">
            <a:extLst>
              <a:ext uri="{FF2B5EF4-FFF2-40B4-BE49-F238E27FC236}">
                <a16:creationId xmlns:a16="http://schemas.microsoft.com/office/drawing/2014/main" id="{607404D6-6F0E-49BD-AAD9-6626D45E1D87}"/>
              </a:ext>
            </a:extLst>
          </p:cNvPr>
          <p:cNvGrpSpPr/>
          <p:nvPr/>
        </p:nvGrpSpPr>
        <p:grpSpPr>
          <a:xfrm>
            <a:off x="-6872245" y="1475649"/>
            <a:ext cx="2771815" cy="3089144"/>
            <a:chOff x="4949423" y="1475649"/>
            <a:chExt cx="2771815" cy="3089144"/>
          </a:xfrm>
        </p:grpSpPr>
        <p:grpSp>
          <p:nvGrpSpPr>
            <p:cNvPr id="465" name="Group 927">
              <a:extLst>
                <a:ext uri="{FF2B5EF4-FFF2-40B4-BE49-F238E27FC236}">
                  <a16:creationId xmlns:a16="http://schemas.microsoft.com/office/drawing/2014/main" id="{0EAC7103-7D23-4FC0-8231-A35F11EE36A8}"/>
                </a:ext>
              </a:extLst>
            </p:cNvPr>
            <p:cNvGrpSpPr/>
            <p:nvPr/>
          </p:nvGrpSpPr>
          <p:grpSpPr>
            <a:xfrm>
              <a:off x="4949423" y="1475649"/>
              <a:ext cx="2771815" cy="3089144"/>
              <a:chOff x="492017" y="1475649"/>
              <a:chExt cx="2771815" cy="3089144"/>
            </a:xfrm>
          </p:grpSpPr>
          <p:sp>
            <p:nvSpPr>
              <p:cNvPr id="467" name="Rectangle: Rounded Corners 928">
                <a:extLst>
                  <a:ext uri="{FF2B5EF4-FFF2-40B4-BE49-F238E27FC236}">
                    <a16:creationId xmlns:a16="http://schemas.microsoft.com/office/drawing/2014/main" id="{A4F442B1-7E11-4428-AE7C-11783A0A05B0}"/>
                  </a:ext>
                </a:extLst>
              </p:cNvPr>
              <p:cNvSpPr/>
              <p:nvPr/>
            </p:nvSpPr>
            <p:spPr>
              <a:xfrm>
                <a:off x="492017" y="1610216"/>
                <a:ext cx="2380450" cy="2954577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>
                      <a:alpha val="27000"/>
                    </a:srgbClr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8" name="Rectangle: Rounded Corners 929">
                <a:extLst>
                  <a:ext uri="{FF2B5EF4-FFF2-40B4-BE49-F238E27FC236}">
                    <a16:creationId xmlns:a16="http://schemas.microsoft.com/office/drawing/2014/main" id="{66AB1C18-D5B9-4139-925C-8D997F7A0D48}"/>
                  </a:ext>
                </a:extLst>
              </p:cNvPr>
              <p:cNvSpPr/>
              <p:nvPr/>
            </p:nvSpPr>
            <p:spPr>
              <a:xfrm>
                <a:off x="554344" y="1695558"/>
                <a:ext cx="2255796" cy="2799859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/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9" name="Title 1">
                <a:extLst>
                  <a:ext uri="{FF2B5EF4-FFF2-40B4-BE49-F238E27FC236}">
                    <a16:creationId xmlns:a16="http://schemas.microsoft.com/office/drawing/2014/main" id="{1C17EFDF-9ECA-4AAB-9B7B-1CEC44EEE65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9887" y="3484667"/>
                <a:ext cx="2364108" cy="97477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นางสาววรรณภา ศรีเจิมทอง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ตําแหน่ง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System programmer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แผนก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IMFG</a:t>
                </a:r>
              </a:p>
            </p:txBody>
          </p:sp>
          <p:grpSp>
            <p:nvGrpSpPr>
              <p:cNvPr id="470" name="Google Shape;190;p16">
                <a:extLst>
                  <a:ext uri="{FF2B5EF4-FFF2-40B4-BE49-F238E27FC236}">
                    <a16:creationId xmlns:a16="http://schemas.microsoft.com/office/drawing/2014/main" id="{547C297B-F1C0-4356-B8F0-1CB8035B6142}"/>
                  </a:ext>
                </a:extLst>
              </p:cNvPr>
              <p:cNvGrpSpPr/>
              <p:nvPr/>
            </p:nvGrpSpPr>
            <p:grpSpPr>
              <a:xfrm>
                <a:off x="2299378" y="1475649"/>
                <a:ext cx="964454" cy="523350"/>
                <a:chOff x="1266150" y="1619250"/>
                <a:chExt cx="1047750" cy="568550"/>
              </a:xfrm>
            </p:grpSpPr>
            <p:sp>
              <p:nvSpPr>
                <p:cNvPr id="471" name="Google Shape;191;p16">
                  <a:extLst>
                    <a:ext uri="{FF2B5EF4-FFF2-40B4-BE49-F238E27FC236}">
                      <a16:creationId xmlns:a16="http://schemas.microsoft.com/office/drawing/2014/main" id="{C4BD8E8F-017C-46AD-B73F-310779831CD8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192;p16">
                  <a:extLst>
                    <a:ext uri="{FF2B5EF4-FFF2-40B4-BE49-F238E27FC236}">
                      <a16:creationId xmlns:a16="http://schemas.microsoft.com/office/drawing/2014/main" id="{757F3CA1-C606-4AD1-8F30-262377A341E5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334" y="6073"/>
                      </a:move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lnTo>
                        <a:pt x="3334" y="607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193;p16">
                  <a:extLst>
                    <a:ext uri="{FF2B5EF4-FFF2-40B4-BE49-F238E27FC236}">
                      <a16:creationId xmlns:a16="http://schemas.microsoft.com/office/drawing/2014/main" id="{774DFC33-5DA1-4F24-BE7F-90B6614128A3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BB90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194;p16">
                  <a:extLst>
                    <a:ext uri="{FF2B5EF4-FFF2-40B4-BE49-F238E27FC236}">
                      <a16:creationId xmlns:a16="http://schemas.microsoft.com/office/drawing/2014/main" id="{8C7A7495-40BE-48B6-93FE-734671F08331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195;p16">
                  <a:extLst>
                    <a:ext uri="{FF2B5EF4-FFF2-40B4-BE49-F238E27FC236}">
                      <a16:creationId xmlns:a16="http://schemas.microsoft.com/office/drawing/2014/main" id="{A570375A-704A-4DBA-A6D7-357BBF051B7B}"/>
                    </a:ext>
                  </a:extLst>
                </p:cNvPr>
                <p:cNvSpPr/>
                <p:nvPr/>
              </p:nvSpPr>
              <p:spPr>
                <a:xfrm>
                  <a:off x="1462600" y="1893100"/>
                  <a:ext cx="199450" cy="13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8" h="5478" extrusionOk="0">
                      <a:moveTo>
                        <a:pt x="7025" y="1"/>
                      </a:moveTo>
                      <a:lnTo>
                        <a:pt x="0" y="5477"/>
                      </a:lnTo>
                      <a:lnTo>
                        <a:pt x="7977" y="2144"/>
                      </a:lnTo>
                      <a:lnTo>
                        <a:pt x="7025" y="1"/>
                      </a:lnTo>
                      <a:close/>
                    </a:path>
                  </a:pathLst>
                </a:custGeom>
                <a:solidFill>
                  <a:srgbClr val="193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196;p16">
                  <a:extLst>
                    <a:ext uri="{FF2B5EF4-FFF2-40B4-BE49-F238E27FC236}">
                      <a16:creationId xmlns:a16="http://schemas.microsoft.com/office/drawing/2014/main" id="{9D980866-9999-426E-A8A5-9F6C13C51D08}"/>
                    </a:ext>
                  </a:extLst>
                </p:cNvPr>
                <p:cNvSpPr/>
                <p:nvPr/>
              </p:nvSpPr>
              <p:spPr>
                <a:xfrm>
                  <a:off x="1638200" y="1649025"/>
                  <a:ext cx="675700" cy="5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8" h="21551" extrusionOk="0">
                      <a:moveTo>
                        <a:pt x="27028" y="0"/>
                      </a:moveTo>
                      <a:lnTo>
                        <a:pt x="1" y="9764"/>
                      </a:lnTo>
                      <a:lnTo>
                        <a:pt x="4882" y="21551"/>
                      </a:lnTo>
                      <a:lnTo>
                        <a:pt x="27028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197;p16">
                  <a:extLst>
                    <a:ext uri="{FF2B5EF4-FFF2-40B4-BE49-F238E27FC236}">
                      <a16:creationId xmlns:a16="http://schemas.microsoft.com/office/drawing/2014/main" id="{26D2C756-FD84-42FF-8A03-9F265ECCD41D}"/>
                    </a:ext>
                  </a:extLst>
                </p:cNvPr>
                <p:cNvSpPr/>
                <p:nvPr/>
              </p:nvSpPr>
              <p:spPr>
                <a:xfrm>
                  <a:off x="1266150" y="1619250"/>
                  <a:ext cx="1047750" cy="18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0" h="7264" extrusionOk="0">
                      <a:moveTo>
                        <a:pt x="0" y="1"/>
                      </a:moveTo>
                      <a:lnTo>
                        <a:pt x="11192" y="7264"/>
                      </a:lnTo>
                      <a:lnTo>
                        <a:pt x="41910" y="119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466" name="รูปภาพ 465">
              <a:extLst>
                <a:ext uri="{FF2B5EF4-FFF2-40B4-BE49-F238E27FC236}">
                  <a16:creationId xmlns:a16="http://schemas.microsoft.com/office/drawing/2014/main" id="{93A731DF-3B64-4C6D-819F-D450D213E8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906" t="23240" r="24394" b="39107"/>
            <a:stretch/>
          </p:blipFill>
          <p:spPr>
            <a:xfrm>
              <a:off x="5323828" y="1830377"/>
              <a:ext cx="1542524" cy="1623474"/>
            </a:xfrm>
            <a:prstGeom prst="rect">
              <a:avLst/>
            </a:prstGeom>
          </p:spPr>
        </p:pic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77A00417-607C-433B-9D77-8F102CA2EAF6}"/>
              </a:ext>
            </a:extLst>
          </p:cNvPr>
          <p:cNvGrpSpPr/>
          <p:nvPr/>
        </p:nvGrpSpPr>
        <p:grpSpPr>
          <a:xfrm>
            <a:off x="-8694475" y="1475649"/>
            <a:ext cx="2771815" cy="3089144"/>
            <a:chOff x="1122087" y="1475649"/>
            <a:chExt cx="2771815" cy="3089144"/>
          </a:xfrm>
        </p:grpSpPr>
        <p:grpSp>
          <p:nvGrpSpPr>
            <p:cNvPr id="453" name="Group 452">
              <a:extLst>
                <a:ext uri="{FF2B5EF4-FFF2-40B4-BE49-F238E27FC236}">
                  <a16:creationId xmlns:a16="http://schemas.microsoft.com/office/drawing/2014/main" id="{9BD05623-C391-4855-98BC-CDE055505088}"/>
                </a:ext>
              </a:extLst>
            </p:cNvPr>
            <p:cNvGrpSpPr/>
            <p:nvPr/>
          </p:nvGrpSpPr>
          <p:grpSpPr>
            <a:xfrm>
              <a:off x="1122087" y="1475649"/>
              <a:ext cx="2771815" cy="3089144"/>
              <a:chOff x="492017" y="1475649"/>
              <a:chExt cx="2771815" cy="3089144"/>
            </a:xfrm>
          </p:grpSpPr>
          <p:sp>
            <p:nvSpPr>
              <p:cNvPr id="455" name="Rectangle: Rounded Corners 454">
                <a:extLst>
                  <a:ext uri="{FF2B5EF4-FFF2-40B4-BE49-F238E27FC236}">
                    <a16:creationId xmlns:a16="http://schemas.microsoft.com/office/drawing/2014/main" id="{DA7B95AD-9D9C-491B-9533-BA978ED093FB}"/>
                  </a:ext>
                </a:extLst>
              </p:cNvPr>
              <p:cNvSpPr/>
              <p:nvPr/>
            </p:nvSpPr>
            <p:spPr>
              <a:xfrm>
                <a:off x="492017" y="1610216"/>
                <a:ext cx="2380450" cy="2954577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>
                      <a:alpha val="27000"/>
                    </a:srgbClr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6" name="Rectangle: Rounded Corners 455">
                <a:extLst>
                  <a:ext uri="{FF2B5EF4-FFF2-40B4-BE49-F238E27FC236}">
                    <a16:creationId xmlns:a16="http://schemas.microsoft.com/office/drawing/2014/main" id="{226EDBAC-BD41-4F54-B1B2-52CF826309FA}"/>
                  </a:ext>
                </a:extLst>
              </p:cNvPr>
              <p:cNvSpPr/>
              <p:nvPr/>
            </p:nvSpPr>
            <p:spPr>
              <a:xfrm>
                <a:off x="554344" y="1695558"/>
                <a:ext cx="2255796" cy="2799859"/>
              </a:xfrm>
              <a:prstGeom prst="roundRect">
                <a:avLst>
                  <a:gd name="adj" fmla="val 8624"/>
                </a:avLst>
              </a:prstGeom>
              <a:gradFill>
                <a:gsLst>
                  <a:gs pos="0">
                    <a:srgbClr val="AA076B"/>
                  </a:gs>
                  <a:gs pos="100000">
                    <a:srgbClr val="61045F"/>
                  </a:gs>
                </a:gsLst>
                <a:lin ang="5400000" scaled="1"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7" name="Title 1">
                <a:extLst>
                  <a:ext uri="{FF2B5EF4-FFF2-40B4-BE49-F238E27FC236}">
                    <a16:creationId xmlns:a16="http://schemas.microsoft.com/office/drawing/2014/main" id="{7F551A0C-3B59-4B3F-A7E0-9EE9A75E20C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9887" y="3484667"/>
                <a:ext cx="2364108" cy="97477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นายนำโชค สิงหะชัย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ตําแหน่ง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System programmer</a:t>
                </a:r>
              </a:p>
              <a:p>
                <a:r>
                  <a:rPr lang="th-TH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แผนก </a:t>
                </a:r>
                <a:r>
                  <a:rPr lang="en-US" sz="1800" b="1" dirty="0">
                    <a:solidFill>
                      <a:schemeClr val="bg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: IMFG</a:t>
                </a:r>
              </a:p>
            </p:txBody>
          </p:sp>
          <p:grpSp>
            <p:nvGrpSpPr>
              <p:cNvPr id="458" name="Google Shape;190;p16">
                <a:extLst>
                  <a:ext uri="{FF2B5EF4-FFF2-40B4-BE49-F238E27FC236}">
                    <a16:creationId xmlns:a16="http://schemas.microsoft.com/office/drawing/2014/main" id="{E62C71A3-D8AF-43FA-99A6-5F3546FCE21C}"/>
                  </a:ext>
                </a:extLst>
              </p:cNvPr>
              <p:cNvGrpSpPr/>
              <p:nvPr/>
            </p:nvGrpSpPr>
            <p:grpSpPr>
              <a:xfrm>
                <a:off x="2299378" y="1475649"/>
                <a:ext cx="964454" cy="523350"/>
                <a:chOff x="1266150" y="1619250"/>
                <a:chExt cx="1047750" cy="568550"/>
              </a:xfrm>
            </p:grpSpPr>
            <p:sp>
              <p:nvSpPr>
                <p:cNvPr id="478" name="Google Shape;191;p16">
                  <a:extLst>
                    <a:ext uri="{FF2B5EF4-FFF2-40B4-BE49-F238E27FC236}">
                      <a16:creationId xmlns:a16="http://schemas.microsoft.com/office/drawing/2014/main" id="{9A295941-F3B2-4CBD-BB59-24E5A0731004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192;p16">
                  <a:extLst>
                    <a:ext uri="{FF2B5EF4-FFF2-40B4-BE49-F238E27FC236}">
                      <a16:creationId xmlns:a16="http://schemas.microsoft.com/office/drawing/2014/main" id="{3B538EEB-F599-46BC-BA0E-6A2808D6CF6B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334" y="6073"/>
                      </a:move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lnTo>
                        <a:pt x="3334" y="607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193;p16">
                  <a:extLst>
                    <a:ext uri="{FF2B5EF4-FFF2-40B4-BE49-F238E27FC236}">
                      <a16:creationId xmlns:a16="http://schemas.microsoft.com/office/drawing/2014/main" id="{5E74CDC1-D4EC-487B-9F15-64A916C5752B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  <a:close/>
                    </a:path>
                  </a:pathLst>
                </a:custGeom>
                <a:solidFill>
                  <a:srgbClr val="BB90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194;p16">
                  <a:extLst>
                    <a:ext uri="{FF2B5EF4-FFF2-40B4-BE49-F238E27FC236}">
                      <a16:creationId xmlns:a16="http://schemas.microsoft.com/office/drawing/2014/main" id="{67C62A92-463C-400A-A21B-D548DE6EF04D}"/>
                    </a:ext>
                  </a:extLst>
                </p:cNvPr>
                <p:cNvSpPr/>
                <p:nvPr/>
              </p:nvSpPr>
              <p:spPr>
                <a:xfrm>
                  <a:off x="1462600" y="1649025"/>
                  <a:ext cx="851300" cy="38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2" h="15241" fill="none" extrusionOk="0">
                      <a:moveTo>
                        <a:pt x="34052" y="0"/>
                      </a:moveTo>
                      <a:lnTo>
                        <a:pt x="3334" y="6073"/>
                      </a:lnTo>
                      <a:lnTo>
                        <a:pt x="0" y="15240"/>
                      </a:lnTo>
                      <a:lnTo>
                        <a:pt x="7025" y="9764"/>
                      </a:lnTo>
                      <a:lnTo>
                        <a:pt x="34052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195;p16">
                  <a:extLst>
                    <a:ext uri="{FF2B5EF4-FFF2-40B4-BE49-F238E27FC236}">
                      <a16:creationId xmlns:a16="http://schemas.microsoft.com/office/drawing/2014/main" id="{51ACFB0D-A15D-4025-A862-3739DC95B7DB}"/>
                    </a:ext>
                  </a:extLst>
                </p:cNvPr>
                <p:cNvSpPr/>
                <p:nvPr/>
              </p:nvSpPr>
              <p:spPr>
                <a:xfrm>
                  <a:off x="1462600" y="1893100"/>
                  <a:ext cx="199450" cy="13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8" h="5478" extrusionOk="0">
                      <a:moveTo>
                        <a:pt x="7025" y="1"/>
                      </a:moveTo>
                      <a:lnTo>
                        <a:pt x="0" y="5477"/>
                      </a:lnTo>
                      <a:lnTo>
                        <a:pt x="7977" y="2144"/>
                      </a:lnTo>
                      <a:lnTo>
                        <a:pt x="7025" y="1"/>
                      </a:lnTo>
                      <a:close/>
                    </a:path>
                  </a:pathLst>
                </a:custGeom>
                <a:solidFill>
                  <a:srgbClr val="193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196;p16">
                  <a:extLst>
                    <a:ext uri="{FF2B5EF4-FFF2-40B4-BE49-F238E27FC236}">
                      <a16:creationId xmlns:a16="http://schemas.microsoft.com/office/drawing/2014/main" id="{D6980665-7BFD-42B6-ABF9-D9A189BC2FE8}"/>
                    </a:ext>
                  </a:extLst>
                </p:cNvPr>
                <p:cNvSpPr/>
                <p:nvPr/>
              </p:nvSpPr>
              <p:spPr>
                <a:xfrm>
                  <a:off x="1638200" y="1649025"/>
                  <a:ext cx="675700" cy="5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8" h="21551" extrusionOk="0">
                      <a:moveTo>
                        <a:pt x="27028" y="0"/>
                      </a:moveTo>
                      <a:lnTo>
                        <a:pt x="1" y="9764"/>
                      </a:lnTo>
                      <a:lnTo>
                        <a:pt x="4882" y="21551"/>
                      </a:lnTo>
                      <a:lnTo>
                        <a:pt x="27028" y="0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197;p16">
                  <a:extLst>
                    <a:ext uri="{FF2B5EF4-FFF2-40B4-BE49-F238E27FC236}">
                      <a16:creationId xmlns:a16="http://schemas.microsoft.com/office/drawing/2014/main" id="{99F30872-8FE4-485A-97E1-A3EE1B18441D}"/>
                    </a:ext>
                  </a:extLst>
                </p:cNvPr>
                <p:cNvSpPr/>
                <p:nvPr/>
              </p:nvSpPr>
              <p:spPr>
                <a:xfrm>
                  <a:off x="1266150" y="1619250"/>
                  <a:ext cx="1047750" cy="18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0" h="7264" extrusionOk="0">
                      <a:moveTo>
                        <a:pt x="0" y="1"/>
                      </a:moveTo>
                      <a:lnTo>
                        <a:pt x="11192" y="7264"/>
                      </a:lnTo>
                      <a:lnTo>
                        <a:pt x="41910" y="119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AA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454" name="Picture 453" descr="A person wearing a suit and tie&#10;&#10;Description automatically generated">
              <a:extLst>
                <a:ext uri="{FF2B5EF4-FFF2-40B4-BE49-F238E27FC236}">
                  <a16:creationId xmlns:a16="http://schemas.microsoft.com/office/drawing/2014/main" id="{3AB92FCA-35D6-42FF-8EE7-FDD46A0092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318" t="4016" r="15579" b="34003"/>
            <a:stretch/>
          </p:blipFill>
          <p:spPr>
            <a:xfrm>
              <a:off x="1484031" y="1820390"/>
              <a:ext cx="1542524" cy="1617496"/>
            </a:xfrm>
            <a:prstGeom prst="rect">
              <a:avLst/>
            </a:prstGeom>
          </p:spPr>
        </p:pic>
      </p:grpSp>
      <p:sp>
        <p:nvSpPr>
          <p:cNvPr id="451" name="Rectangle: Top Corners Rounded 450">
            <a:extLst>
              <a:ext uri="{FF2B5EF4-FFF2-40B4-BE49-F238E27FC236}">
                <a16:creationId xmlns:a16="http://schemas.microsoft.com/office/drawing/2014/main" id="{ED5553E4-FBF1-4A46-B9DA-DBFB1031A771}"/>
              </a:ext>
            </a:extLst>
          </p:cNvPr>
          <p:cNvSpPr/>
          <p:nvPr/>
        </p:nvSpPr>
        <p:spPr>
          <a:xfrm rot="10800000">
            <a:off x="-3095" y="-211370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0" name="Picture 2">
            <a:extLst>
              <a:ext uri="{FF2B5EF4-FFF2-40B4-BE49-F238E27FC236}">
                <a16:creationId xmlns:a16="http://schemas.microsoft.com/office/drawing/2014/main" id="{C3AE058B-1E2A-4D5C-93D7-65F796008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-204823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1" name="Title 1">
            <a:extLst>
              <a:ext uri="{FF2B5EF4-FFF2-40B4-BE49-F238E27FC236}">
                <a16:creationId xmlns:a16="http://schemas.microsoft.com/office/drawing/2014/main" id="{26F3DAD1-F542-4026-AA7A-7E1CEC5B8C2F}"/>
              </a:ext>
            </a:extLst>
          </p:cNvPr>
          <p:cNvSpPr txBox="1">
            <a:spLocks/>
          </p:cNvSpPr>
          <p:nvPr/>
        </p:nvSpPr>
        <p:spPr>
          <a:xfrm>
            <a:off x="1904089" y="-198743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92" name="Straight Connector 491">
            <a:extLst>
              <a:ext uri="{FF2B5EF4-FFF2-40B4-BE49-F238E27FC236}">
                <a16:creationId xmlns:a16="http://schemas.microsoft.com/office/drawing/2014/main" id="{11F7A6E0-0A25-4D82-BBDB-64886D2BACCD}"/>
              </a:ext>
            </a:extLst>
          </p:cNvPr>
          <p:cNvCxnSpPr/>
          <p:nvPr/>
        </p:nvCxnSpPr>
        <p:spPr>
          <a:xfrm>
            <a:off x="1832969" y="-198792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3" name="Title 1">
            <a:extLst>
              <a:ext uri="{FF2B5EF4-FFF2-40B4-BE49-F238E27FC236}">
                <a16:creationId xmlns:a16="http://schemas.microsoft.com/office/drawing/2014/main" id="{5EAA7122-9833-4B17-A55E-40C026B9C3B5}"/>
              </a:ext>
            </a:extLst>
          </p:cNvPr>
          <p:cNvSpPr txBox="1">
            <a:spLocks/>
          </p:cNvSpPr>
          <p:nvPr/>
        </p:nvSpPr>
        <p:spPr>
          <a:xfrm>
            <a:off x="1904089" y="-172947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94" name="Picture 2" descr="C.S.I. Group – ไทย">
            <a:extLst>
              <a:ext uri="{FF2B5EF4-FFF2-40B4-BE49-F238E27FC236}">
                <a16:creationId xmlns:a16="http://schemas.microsoft.com/office/drawing/2014/main" id="{B04A3540-5B69-43D0-9BE1-5E7DFBA94B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-198708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2" name="Google Shape;55;p7">
            <a:extLst>
              <a:ext uri="{FF2B5EF4-FFF2-40B4-BE49-F238E27FC236}">
                <a16:creationId xmlns:a16="http://schemas.microsoft.com/office/drawing/2014/main" id="{92583F8F-D68C-4109-B619-D251CD0259EA}"/>
              </a:ext>
            </a:extLst>
          </p:cNvPr>
          <p:cNvSpPr/>
          <p:nvPr/>
        </p:nvSpPr>
        <p:spPr>
          <a:xfrm rot="5400000" flipH="1" flipV="1">
            <a:off x="2914267" y="6847775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3" name="Google Shape;56;p7">
            <a:extLst>
              <a:ext uri="{FF2B5EF4-FFF2-40B4-BE49-F238E27FC236}">
                <a16:creationId xmlns:a16="http://schemas.microsoft.com/office/drawing/2014/main" id="{D42B1221-D89C-4E0E-83AB-099A1AB1C49E}"/>
              </a:ext>
            </a:extLst>
          </p:cNvPr>
          <p:cNvSpPr/>
          <p:nvPr/>
        </p:nvSpPr>
        <p:spPr>
          <a:xfrm rot="16200000" flipV="1">
            <a:off x="356876" y="6500948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Rectangle: Rounded Corners 503">
            <a:extLst>
              <a:ext uri="{FF2B5EF4-FFF2-40B4-BE49-F238E27FC236}">
                <a16:creationId xmlns:a16="http://schemas.microsoft.com/office/drawing/2014/main" id="{CE1D4927-C1C6-40F6-BA12-3219B468DA81}"/>
              </a:ext>
            </a:extLst>
          </p:cNvPr>
          <p:cNvSpPr/>
          <p:nvPr/>
        </p:nvSpPr>
        <p:spPr>
          <a:xfrm>
            <a:off x="3018867" y="685782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31EA5779-2FBE-48C3-BF96-205F0E1539A2}"/>
              </a:ext>
            </a:extLst>
          </p:cNvPr>
          <p:cNvSpPr txBox="1"/>
          <p:nvPr/>
        </p:nvSpPr>
        <p:spPr>
          <a:xfrm>
            <a:off x="1124049" y="6896522"/>
            <a:ext cx="180163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06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BB0BC430-5B90-4604-8A4A-9D8725AD51F3}"/>
              </a:ext>
            </a:extLst>
          </p:cNvPr>
          <p:cNvSpPr txBox="1"/>
          <p:nvPr/>
        </p:nvSpPr>
        <p:spPr>
          <a:xfrm>
            <a:off x="301886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7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41BAE29E-D747-4452-90E4-211731ECE5FB}"/>
              </a:ext>
            </a:extLst>
          </p:cNvPr>
          <p:cNvSpPr txBox="1"/>
          <p:nvPr/>
        </p:nvSpPr>
        <p:spPr>
          <a:xfrm>
            <a:off x="9214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8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8BA0C3B8-7E2E-4DA1-91B8-56041E9617B0}"/>
              </a:ext>
            </a:extLst>
          </p:cNvPr>
          <p:cNvSpPr txBox="1"/>
          <p:nvPr/>
        </p:nvSpPr>
        <p:spPr>
          <a:xfrm>
            <a:off x="662736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9" name="Google Shape;55;p7">
            <a:extLst>
              <a:ext uri="{FF2B5EF4-FFF2-40B4-BE49-F238E27FC236}">
                <a16:creationId xmlns:a16="http://schemas.microsoft.com/office/drawing/2014/main" id="{F2A16E3E-3514-4606-AC68-0C107C107C82}"/>
              </a:ext>
            </a:extLst>
          </p:cNvPr>
          <p:cNvSpPr/>
          <p:nvPr/>
        </p:nvSpPr>
        <p:spPr>
          <a:xfrm rot="5400000" flipH="1" flipV="1">
            <a:off x="2149403" y="5897381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0" name="Google Shape;56;p7">
            <a:extLst>
              <a:ext uri="{FF2B5EF4-FFF2-40B4-BE49-F238E27FC236}">
                <a16:creationId xmlns:a16="http://schemas.microsoft.com/office/drawing/2014/main" id="{7650F210-2B69-4802-A8F1-D9640D445FAE}"/>
              </a:ext>
            </a:extLst>
          </p:cNvPr>
          <p:cNvSpPr/>
          <p:nvPr/>
        </p:nvSpPr>
        <p:spPr>
          <a:xfrm rot="16200000" flipV="1">
            <a:off x="70363" y="6026925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Rectangle: Rounded Corners 510">
            <a:extLst>
              <a:ext uri="{FF2B5EF4-FFF2-40B4-BE49-F238E27FC236}">
                <a16:creationId xmlns:a16="http://schemas.microsoft.com/office/drawing/2014/main" id="{C86076B6-B20A-4D3B-8EEE-B156622687A1}"/>
              </a:ext>
            </a:extLst>
          </p:cNvPr>
          <p:cNvSpPr/>
          <p:nvPr/>
        </p:nvSpPr>
        <p:spPr>
          <a:xfrm>
            <a:off x="2643504" y="6097291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97290473-C373-4A9C-AF41-CF94221FAB21}"/>
              </a:ext>
            </a:extLst>
          </p:cNvPr>
          <p:cNvSpPr txBox="1"/>
          <p:nvPr/>
        </p:nvSpPr>
        <p:spPr>
          <a:xfrm>
            <a:off x="560323" y="6135985"/>
            <a:ext cx="140384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13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A1E26E46-8911-4551-A151-171A514D237B}"/>
              </a:ext>
            </a:extLst>
          </p:cNvPr>
          <p:cNvSpPr txBox="1"/>
          <p:nvPr/>
        </p:nvSpPr>
        <p:spPr>
          <a:xfrm>
            <a:off x="2064147" y="613598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14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98609FB2-3C70-47AB-B0FC-73866F98CB96}"/>
              </a:ext>
            </a:extLst>
          </p:cNvPr>
          <p:cNvSpPr txBox="1"/>
          <p:nvPr/>
        </p:nvSpPr>
        <p:spPr>
          <a:xfrm>
            <a:off x="2545022" y="613598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15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9AF6699A-9A80-455E-B225-9FB72671C068}"/>
              </a:ext>
            </a:extLst>
          </p:cNvPr>
          <p:cNvSpPr txBox="1"/>
          <p:nvPr/>
        </p:nvSpPr>
        <p:spPr>
          <a:xfrm>
            <a:off x="92148" y="613598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599390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0" y="1547020"/>
            <a:ext cx="924929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UMS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656253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 Management System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1559777" y="3275996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ระบบการจัดการผู้ใช้งานเว็บไซต์</a:t>
            </a:r>
          </a:p>
        </p:txBody>
      </p:sp>
      <p:sp>
        <p:nvSpPr>
          <p:cNvPr id="30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2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3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6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0" name="Google Shape;6598;p66">
            <a:extLst>
              <a:ext uri="{FF2B5EF4-FFF2-40B4-BE49-F238E27FC236}">
                <a16:creationId xmlns:a16="http://schemas.microsoft.com/office/drawing/2014/main" id="{B9C78E59-20F4-466B-9611-EB674F107D8F}"/>
              </a:ext>
            </a:extLst>
          </p:cNvPr>
          <p:cNvSpPr/>
          <p:nvPr/>
        </p:nvSpPr>
        <p:spPr>
          <a:xfrm flipH="1">
            <a:off x="-814966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599;p66">
            <a:extLst>
              <a:ext uri="{FF2B5EF4-FFF2-40B4-BE49-F238E27FC236}">
                <a16:creationId xmlns:a16="http://schemas.microsoft.com/office/drawing/2014/main" id="{4879F2BD-F3F6-49C4-B647-332F5E2D91D4}"/>
              </a:ext>
            </a:extLst>
          </p:cNvPr>
          <p:cNvSpPr/>
          <p:nvPr/>
        </p:nvSpPr>
        <p:spPr>
          <a:xfrm flipH="1">
            <a:off x="-8046954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00;p66">
            <a:extLst>
              <a:ext uri="{FF2B5EF4-FFF2-40B4-BE49-F238E27FC236}">
                <a16:creationId xmlns:a16="http://schemas.microsoft.com/office/drawing/2014/main" id="{9B2F4A86-3EF7-475F-B295-5B8815D5A699}"/>
              </a:ext>
            </a:extLst>
          </p:cNvPr>
          <p:cNvSpPr/>
          <p:nvPr/>
        </p:nvSpPr>
        <p:spPr>
          <a:xfrm flipH="1">
            <a:off x="-798260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601;p66">
            <a:extLst>
              <a:ext uri="{FF2B5EF4-FFF2-40B4-BE49-F238E27FC236}">
                <a16:creationId xmlns:a16="http://schemas.microsoft.com/office/drawing/2014/main" id="{D55AD1B3-C024-4DA9-A6A8-44E212525000}"/>
              </a:ext>
            </a:extLst>
          </p:cNvPr>
          <p:cNvSpPr/>
          <p:nvPr/>
        </p:nvSpPr>
        <p:spPr>
          <a:xfrm flipH="1">
            <a:off x="-8069525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602;p66">
            <a:extLst>
              <a:ext uri="{FF2B5EF4-FFF2-40B4-BE49-F238E27FC236}">
                <a16:creationId xmlns:a16="http://schemas.microsoft.com/office/drawing/2014/main" id="{FD30EAFE-69DD-4EFE-8FC4-AA124EF5A7A3}"/>
              </a:ext>
            </a:extLst>
          </p:cNvPr>
          <p:cNvSpPr/>
          <p:nvPr/>
        </p:nvSpPr>
        <p:spPr>
          <a:xfrm flipH="1">
            <a:off x="-8069524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603;p66">
            <a:extLst>
              <a:ext uri="{FF2B5EF4-FFF2-40B4-BE49-F238E27FC236}">
                <a16:creationId xmlns:a16="http://schemas.microsoft.com/office/drawing/2014/main" id="{29229EC9-1492-45B7-B1EC-CB57A82143F4}"/>
              </a:ext>
            </a:extLst>
          </p:cNvPr>
          <p:cNvSpPr/>
          <p:nvPr/>
        </p:nvSpPr>
        <p:spPr>
          <a:xfrm flipH="1">
            <a:off x="-798260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6604;p66">
            <a:extLst>
              <a:ext uri="{FF2B5EF4-FFF2-40B4-BE49-F238E27FC236}">
                <a16:creationId xmlns:a16="http://schemas.microsoft.com/office/drawing/2014/main" id="{A7282AE8-CB7B-4778-8BCF-CF4C99F206E1}"/>
              </a:ext>
            </a:extLst>
          </p:cNvPr>
          <p:cNvSpPr/>
          <p:nvPr/>
        </p:nvSpPr>
        <p:spPr>
          <a:xfrm flipH="1">
            <a:off x="-784667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6605;p66">
            <a:extLst>
              <a:ext uri="{FF2B5EF4-FFF2-40B4-BE49-F238E27FC236}">
                <a16:creationId xmlns:a16="http://schemas.microsoft.com/office/drawing/2014/main" id="{E3FDCAA7-4EAA-4F97-BA39-81C7EBA722E6}"/>
              </a:ext>
            </a:extLst>
          </p:cNvPr>
          <p:cNvSpPr/>
          <p:nvPr/>
        </p:nvSpPr>
        <p:spPr>
          <a:xfrm flipH="1">
            <a:off x="-7839265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6623;p66">
            <a:extLst>
              <a:ext uri="{FF2B5EF4-FFF2-40B4-BE49-F238E27FC236}">
                <a16:creationId xmlns:a16="http://schemas.microsoft.com/office/drawing/2014/main" id="{A96A47C5-8026-4419-A774-2A1FE4CF6634}"/>
              </a:ext>
            </a:extLst>
          </p:cNvPr>
          <p:cNvSpPr/>
          <p:nvPr/>
        </p:nvSpPr>
        <p:spPr>
          <a:xfrm flipH="1">
            <a:off x="-7875375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6624;p66">
            <a:extLst>
              <a:ext uri="{FF2B5EF4-FFF2-40B4-BE49-F238E27FC236}">
                <a16:creationId xmlns:a16="http://schemas.microsoft.com/office/drawing/2014/main" id="{ECD71BAF-0FF0-4E4D-8188-835847DCA4B5}"/>
              </a:ext>
            </a:extLst>
          </p:cNvPr>
          <p:cNvSpPr/>
          <p:nvPr/>
        </p:nvSpPr>
        <p:spPr>
          <a:xfrm flipH="1">
            <a:off x="-7901335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6625;p66">
            <a:extLst>
              <a:ext uri="{FF2B5EF4-FFF2-40B4-BE49-F238E27FC236}">
                <a16:creationId xmlns:a16="http://schemas.microsoft.com/office/drawing/2014/main" id="{D05E9557-22D0-4BD6-B7B4-9E3A4C71D870}"/>
              </a:ext>
            </a:extLst>
          </p:cNvPr>
          <p:cNvSpPr/>
          <p:nvPr/>
        </p:nvSpPr>
        <p:spPr>
          <a:xfrm flipH="1">
            <a:off x="-792729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6626;p66">
            <a:extLst>
              <a:ext uri="{FF2B5EF4-FFF2-40B4-BE49-F238E27FC236}">
                <a16:creationId xmlns:a16="http://schemas.microsoft.com/office/drawing/2014/main" id="{A9DE4482-9FED-45D1-8AF6-85B66DBA1C35}"/>
              </a:ext>
            </a:extLst>
          </p:cNvPr>
          <p:cNvSpPr/>
          <p:nvPr/>
        </p:nvSpPr>
        <p:spPr>
          <a:xfrm flipH="1">
            <a:off x="-7953257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6627;p66">
            <a:extLst>
              <a:ext uri="{FF2B5EF4-FFF2-40B4-BE49-F238E27FC236}">
                <a16:creationId xmlns:a16="http://schemas.microsoft.com/office/drawing/2014/main" id="{7F933563-DCA3-437D-855D-40E93C3DD849}"/>
              </a:ext>
            </a:extLst>
          </p:cNvPr>
          <p:cNvGrpSpPr/>
          <p:nvPr/>
        </p:nvGrpSpPr>
        <p:grpSpPr>
          <a:xfrm>
            <a:off x="-9468273" y="1585689"/>
            <a:ext cx="3594071" cy="2880387"/>
            <a:chOff x="1462951" y="1747790"/>
            <a:chExt cx="3594071" cy="2880387"/>
          </a:xfrm>
        </p:grpSpPr>
        <p:sp>
          <p:nvSpPr>
            <p:cNvPr id="53" name="Google Shape;6628;p66">
              <a:extLst>
                <a:ext uri="{FF2B5EF4-FFF2-40B4-BE49-F238E27FC236}">
                  <a16:creationId xmlns:a16="http://schemas.microsoft.com/office/drawing/2014/main" id="{3A556E1D-23E5-415C-A75D-E07B16BDC5B3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629;p66">
              <a:extLst>
                <a:ext uri="{FF2B5EF4-FFF2-40B4-BE49-F238E27FC236}">
                  <a16:creationId xmlns:a16="http://schemas.microsoft.com/office/drawing/2014/main" id="{7ED9E15B-20A6-45BF-82E7-2AA5DEE37EF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630;p66">
              <a:extLst>
                <a:ext uri="{FF2B5EF4-FFF2-40B4-BE49-F238E27FC236}">
                  <a16:creationId xmlns:a16="http://schemas.microsoft.com/office/drawing/2014/main" id="{358D7386-FED1-470F-996B-FE0FF28C97C1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631;p66">
              <a:extLst>
                <a:ext uri="{FF2B5EF4-FFF2-40B4-BE49-F238E27FC236}">
                  <a16:creationId xmlns:a16="http://schemas.microsoft.com/office/drawing/2014/main" id="{D472AC10-86AF-4449-9BC3-03F11512A48A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632;p66">
              <a:extLst>
                <a:ext uri="{FF2B5EF4-FFF2-40B4-BE49-F238E27FC236}">
                  <a16:creationId xmlns:a16="http://schemas.microsoft.com/office/drawing/2014/main" id="{596EEE4D-14E9-4556-BA83-EAD74F595566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633;p66">
              <a:extLst>
                <a:ext uri="{FF2B5EF4-FFF2-40B4-BE49-F238E27FC236}">
                  <a16:creationId xmlns:a16="http://schemas.microsoft.com/office/drawing/2014/main" id="{860424D3-03C1-44B0-9644-AFA5DEE693A9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634;p66">
              <a:extLst>
                <a:ext uri="{FF2B5EF4-FFF2-40B4-BE49-F238E27FC236}">
                  <a16:creationId xmlns:a16="http://schemas.microsoft.com/office/drawing/2014/main" id="{088D5DE1-60EA-4A14-9D31-A458CFEF5705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635;p66">
              <a:extLst>
                <a:ext uri="{FF2B5EF4-FFF2-40B4-BE49-F238E27FC236}">
                  <a16:creationId xmlns:a16="http://schemas.microsoft.com/office/drawing/2014/main" id="{513D5D58-27C5-4461-A3B3-874728C760CF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636;p66">
              <a:extLst>
                <a:ext uri="{FF2B5EF4-FFF2-40B4-BE49-F238E27FC236}">
                  <a16:creationId xmlns:a16="http://schemas.microsoft.com/office/drawing/2014/main" id="{0252FAD8-5568-4697-975F-3421A297C1C3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637;p66">
              <a:extLst>
                <a:ext uri="{FF2B5EF4-FFF2-40B4-BE49-F238E27FC236}">
                  <a16:creationId xmlns:a16="http://schemas.microsoft.com/office/drawing/2014/main" id="{EA9CF9D7-C6EE-4D6E-97BE-54AC33CAC166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638;p66">
              <a:extLst>
                <a:ext uri="{FF2B5EF4-FFF2-40B4-BE49-F238E27FC236}">
                  <a16:creationId xmlns:a16="http://schemas.microsoft.com/office/drawing/2014/main" id="{8D32CBD4-0392-4B23-A962-22AAC398215A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639;p66">
              <a:extLst>
                <a:ext uri="{FF2B5EF4-FFF2-40B4-BE49-F238E27FC236}">
                  <a16:creationId xmlns:a16="http://schemas.microsoft.com/office/drawing/2014/main" id="{B045171F-C705-492C-A29E-C06C4AE7A26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640;p66">
              <a:extLst>
                <a:ext uri="{FF2B5EF4-FFF2-40B4-BE49-F238E27FC236}">
                  <a16:creationId xmlns:a16="http://schemas.microsoft.com/office/drawing/2014/main" id="{582D3765-7105-46E6-8F67-BFB2368AED1D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641;p66">
              <a:extLst>
                <a:ext uri="{FF2B5EF4-FFF2-40B4-BE49-F238E27FC236}">
                  <a16:creationId xmlns:a16="http://schemas.microsoft.com/office/drawing/2014/main" id="{DDFD7656-BA3B-4D55-ADD0-5A0A7B752D84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642;p66">
              <a:extLst>
                <a:ext uri="{FF2B5EF4-FFF2-40B4-BE49-F238E27FC236}">
                  <a16:creationId xmlns:a16="http://schemas.microsoft.com/office/drawing/2014/main" id="{0A90E955-A1BE-46EF-8C22-40D0FACB75C2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643;p66">
              <a:extLst>
                <a:ext uri="{FF2B5EF4-FFF2-40B4-BE49-F238E27FC236}">
                  <a16:creationId xmlns:a16="http://schemas.microsoft.com/office/drawing/2014/main" id="{4AF7216E-3D56-4EAB-BD03-271588C2447B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644;p66">
              <a:extLst>
                <a:ext uri="{FF2B5EF4-FFF2-40B4-BE49-F238E27FC236}">
                  <a16:creationId xmlns:a16="http://schemas.microsoft.com/office/drawing/2014/main" id="{001DF6F4-3003-414C-95D2-A9D02BA30ECC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645;p66">
              <a:extLst>
                <a:ext uri="{FF2B5EF4-FFF2-40B4-BE49-F238E27FC236}">
                  <a16:creationId xmlns:a16="http://schemas.microsoft.com/office/drawing/2014/main" id="{5BE3B834-66C3-46D7-B550-51DE9816944A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646;p66">
              <a:extLst>
                <a:ext uri="{FF2B5EF4-FFF2-40B4-BE49-F238E27FC236}">
                  <a16:creationId xmlns:a16="http://schemas.microsoft.com/office/drawing/2014/main" id="{765E8721-AC44-4BE0-9FA0-078E664AD8F1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647;p66">
              <a:extLst>
                <a:ext uri="{FF2B5EF4-FFF2-40B4-BE49-F238E27FC236}">
                  <a16:creationId xmlns:a16="http://schemas.microsoft.com/office/drawing/2014/main" id="{09E68A2D-28F5-43DA-A68B-9020A54CB6A6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648;p66">
              <a:extLst>
                <a:ext uri="{FF2B5EF4-FFF2-40B4-BE49-F238E27FC236}">
                  <a16:creationId xmlns:a16="http://schemas.microsoft.com/office/drawing/2014/main" id="{C437931D-3A78-48DF-A583-A3BC75FBDD1B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649;p66">
              <a:extLst>
                <a:ext uri="{FF2B5EF4-FFF2-40B4-BE49-F238E27FC236}">
                  <a16:creationId xmlns:a16="http://schemas.microsoft.com/office/drawing/2014/main" id="{F71CAE5F-8786-4AB1-8083-A8CE8F29863C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650;p66">
              <a:extLst>
                <a:ext uri="{FF2B5EF4-FFF2-40B4-BE49-F238E27FC236}">
                  <a16:creationId xmlns:a16="http://schemas.microsoft.com/office/drawing/2014/main" id="{AC1897BB-F55C-4714-846E-CB3335299458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651;p66">
              <a:extLst>
                <a:ext uri="{FF2B5EF4-FFF2-40B4-BE49-F238E27FC236}">
                  <a16:creationId xmlns:a16="http://schemas.microsoft.com/office/drawing/2014/main" id="{987F7643-AC5B-4978-833F-A1A3A2FB3085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652;p66">
              <a:extLst>
                <a:ext uri="{FF2B5EF4-FFF2-40B4-BE49-F238E27FC236}">
                  <a16:creationId xmlns:a16="http://schemas.microsoft.com/office/drawing/2014/main" id="{08D8BC5A-B608-4FE8-91F5-F485878270CE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653;p66">
              <a:extLst>
                <a:ext uri="{FF2B5EF4-FFF2-40B4-BE49-F238E27FC236}">
                  <a16:creationId xmlns:a16="http://schemas.microsoft.com/office/drawing/2014/main" id="{91C886A8-2B50-4159-AFF8-C6CD0875DEC2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654;p66">
              <a:extLst>
                <a:ext uri="{FF2B5EF4-FFF2-40B4-BE49-F238E27FC236}">
                  <a16:creationId xmlns:a16="http://schemas.microsoft.com/office/drawing/2014/main" id="{F38BEA29-D52C-493D-834D-24550D191242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655;p66">
              <a:extLst>
                <a:ext uri="{FF2B5EF4-FFF2-40B4-BE49-F238E27FC236}">
                  <a16:creationId xmlns:a16="http://schemas.microsoft.com/office/drawing/2014/main" id="{E491F191-DC22-4E81-A679-6637CB40552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656;p66">
              <a:extLst>
                <a:ext uri="{FF2B5EF4-FFF2-40B4-BE49-F238E27FC236}">
                  <a16:creationId xmlns:a16="http://schemas.microsoft.com/office/drawing/2014/main" id="{82C61AFE-4BED-4408-A8E5-85E5862418E9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657;p66">
              <a:extLst>
                <a:ext uri="{FF2B5EF4-FFF2-40B4-BE49-F238E27FC236}">
                  <a16:creationId xmlns:a16="http://schemas.microsoft.com/office/drawing/2014/main" id="{7984E631-D57E-4FCF-851C-513B5E488885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658;p66">
              <a:extLst>
                <a:ext uri="{FF2B5EF4-FFF2-40B4-BE49-F238E27FC236}">
                  <a16:creationId xmlns:a16="http://schemas.microsoft.com/office/drawing/2014/main" id="{17E2DE31-2D1A-4CDF-847F-F1F15F0AD84A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659;p66">
              <a:extLst>
                <a:ext uri="{FF2B5EF4-FFF2-40B4-BE49-F238E27FC236}">
                  <a16:creationId xmlns:a16="http://schemas.microsoft.com/office/drawing/2014/main" id="{C9E1A324-5E6B-43D2-9813-8A26D0F69115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660;p66">
              <a:extLst>
                <a:ext uri="{FF2B5EF4-FFF2-40B4-BE49-F238E27FC236}">
                  <a16:creationId xmlns:a16="http://schemas.microsoft.com/office/drawing/2014/main" id="{D988902D-98DC-4EC8-8D0F-A3D0F49E1F22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61;p66">
              <a:extLst>
                <a:ext uri="{FF2B5EF4-FFF2-40B4-BE49-F238E27FC236}">
                  <a16:creationId xmlns:a16="http://schemas.microsoft.com/office/drawing/2014/main" id="{7EB9FA65-C89F-4C14-9B4E-C256E3E67072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62;p66">
              <a:extLst>
                <a:ext uri="{FF2B5EF4-FFF2-40B4-BE49-F238E27FC236}">
                  <a16:creationId xmlns:a16="http://schemas.microsoft.com/office/drawing/2014/main" id="{643A1596-B6F2-4008-88D9-F271A92B250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663;p66">
              <a:extLst>
                <a:ext uri="{FF2B5EF4-FFF2-40B4-BE49-F238E27FC236}">
                  <a16:creationId xmlns:a16="http://schemas.microsoft.com/office/drawing/2014/main" id="{D7415802-E7C1-4A8D-A5F0-35C4A7766035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664;p66">
              <a:extLst>
                <a:ext uri="{FF2B5EF4-FFF2-40B4-BE49-F238E27FC236}">
                  <a16:creationId xmlns:a16="http://schemas.microsoft.com/office/drawing/2014/main" id="{D640C4BC-DC33-4332-AC91-0396C8B8B98B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665;p66">
              <a:extLst>
                <a:ext uri="{FF2B5EF4-FFF2-40B4-BE49-F238E27FC236}">
                  <a16:creationId xmlns:a16="http://schemas.microsoft.com/office/drawing/2014/main" id="{34928A36-4FC6-46DC-B524-29C9B17C07E6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666;p66">
              <a:extLst>
                <a:ext uri="{FF2B5EF4-FFF2-40B4-BE49-F238E27FC236}">
                  <a16:creationId xmlns:a16="http://schemas.microsoft.com/office/drawing/2014/main" id="{2AFEC817-4FCF-4689-A517-3E6547CDE8C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667;p66">
              <a:extLst>
                <a:ext uri="{FF2B5EF4-FFF2-40B4-BE49-F238E27FC236}">
                  <a16:creationId xmlns:a16="http://schemas.microsoft.com/office/drawing/2014/main" id="{E4E63CD5-6B78-4B47-9EB5-73C24D6B109C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68;p66">
              <a:extLst>
                <a:ext uri="{FF2B5EF4-FFF2-40B4-BE49-F238E27FC236}">
                  <a16:creationId xmlns:a16="http://schemas.microsoft.com/office/drawing/2014/main" id="{D770453E-1FCA-4CE8-985C-2922CBBEE8D4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69;p66">
              <a:extLst>
                <a:ext uri="{FF2B5EF4-FFF2-40B4-BE49-F238E27FC236}">
                  <a16:creationId xmlns:a16="http://schemas.microsoft.com/office/drawing/2014/main" id="{ED763EDF-E0D8-4446-8CD3-7F925BCF619D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70;p66">
              <a:extLst>
                <a:ext uri="{FF2B5EF4-FFF2-40B4-BE49-F238E27FC236}">
                  <a16:creationId xmlns:a16="http://schemas.microsoft.com/office/drawing/2014/main" id="{38A7F06C-CCD9-4A0F-9C55-70E1C5458C96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71;p66">
              <a:extLst>
                <a:ext uri="{FF2B5EF4-FFF2-40B4-BE49-F238E27FC236}">
                  <a16:creationId xmlns:a16="http://schemas.microsoft.com/office/drawing/2014/main" id="{BD4A5105-AAA7-4510-B99E-5FBAAF49E228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72;p66">
              <a:extLst>
                <a:ext uri="{FF2B5EF4-FFF2-40B4-BE49-F238E27FC236}">
                  <a16:creationId xmlns:a16="http://schemas.microsoft.com/office/drawing/2014/main" id="{E2A91F42-2409-4CAA-A3D2-811C11859621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73;p66">
              <a:extLst>
                <a:ext uri="{FF2B5EF4-FFF2-40B4-BE49-F238E27FC236}">
                  <a16:creationId xmlns:a16="http://schemas.microsoft.com/office/drawing/2014/main" id="{85CF5144-24A6-43FC-A920-DC880D6FDAA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74;p66">
              <a:extLst>
                <a:ext uri="{FF2B5EF4-FFF2-40B4-BE49-F238E27FC236}">
                  <a16:creationId xmlns:a16="http://schemas.microsoft.com/office/drawing/2014/main" id="{401172B0-DDE3-4668-81EF-13C30B81C177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75;p66">
              <a:extLst>
                <a:ext uri="{FF2B5EF4-FFF2-40B4-BE49-F238E27FC236}">
                  <a16:creationId xmlns:a16="http://schemas.microsoft.com/office/drawing/2014/main" id="{42E7F616-896B-4CE7-829E-3DA48B30C7F2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76;p66">
              <a:extLst>
                <a:ext uri="{FF2B5EF4-FFF2-40B4-BE49-F238E27FC236}">
                  <a16:creationId xmlns:a16="http://schemas.microsoft.com/office/drawing/2014/main" id="{B08FF231-2A13-4D83-8773-C0E88AD5470A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77;p66">
              <a:extLst>
                <a:ext uri="{FF2B5EF4-FFF2-40B4-BE49-F238E27FC236}">
                  <a16:creationId xmlns:a16="http://schemas.microsoft.com/office/drawing/2014/main" id="{67259C2A-B345-425B-A0A5-9F72F9656288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678;p66">
              <a:extLst>
                <a:ext uri="{FF2B5EF4-FFF2-40B4-BE49-F238E27FC236}">
                  <a16:creationId xmlns:a16="http://schemas.microsoft.com/office/drawing/2014/main" id="{32CA24FD-2D98-4D0E-9DBE-4130FF9C947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679;p66">
              <a:extLst>
                <a:ext uri="{FF2B5EF4-FFF2-40B4-BE49-F238E27FC236}">
                  <a16:creationId xmlns:a16="http://schemas.microsoft.com/office/drawing/2014/main" id="{A8A2E456-3532-4292-8877-BB4737CD6F5D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680;p66">
              <a:extLst>
                <a:ext uri="{FF2B5EF4-FFF2-40B4-BE49-F238E27FC236}">
                  <a16:creationId xmlns:a16="http://schemas.microsoft.com/office/drawing/2014/main" id="{71DE1C62-4FFA-49F5-8BF1-BE77ECCE5791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681;p66">
              <a:extLst>
                <a:ext uri="{FF2B5EF4-FFF2-40B4-BE49-F238E27FC236}">
                  <a16:creationId xmlns:a16="http://schemas.microsoft.com/office/drawing/2014/main" id="{C720702E-8BA0-40FD-A122-70876431E839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682;p66">
              <a:extLst>
                <a:ext uri="{FF2B5EF4-FFF2-40B4-BE49-F238E27FC236}">
                  <a16:creationId xmlns:a16="http://schemas.microsoft.com/office/drawing/2014/main" id="{E8A38137-AC2A-47F8-AE08-A9A39F110AE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683;p66">
              <a:extLst>
                <a:ext uri="{FF2B5EF4-FFF2-40B4-BE49-F238E27FC236}">
                  <a16:creationId xmlns:a16="http://schemas.microsoft.com/office/drawing/2014/main" id="{32F85670-A800-4A1D-BF64-B25724A95208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684;p66">
              <a:extLst>
                <a:ext uri="{FF2B5EF4-FFF2-40B4-BE49-F238E27FC236}">
                  <a16:creationId xmlns:a16="http://schemas.microsoft.com/office/drawing/2014/main" id="{3B908050-5E28-4516-8D99-3AA99E4FF130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685;p66">
              <a:extLst>
                <a:ext uri="{FF2B5EF4-FFF2-40B4-BE49-F238E27FC236}">
                  <a16:creationId xmlns:a16="http://schemas.microsoft.com/office/drawing/2014/main" id="{7FEB9F5D-01E4-4341-AD35-ACC6982F8BD6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686;p66">
              <a:extLst>
                <a:ext uri="{FF2B5EF4-FFF2-40B4-BE49-F238E27FC236}">
                  <a16:creationId xmlns:a16="http://schemas.microsoft.com/office/drawing/2014/main" id="{9E436A44-CA9A-4405-8C71-8CC4BBA4EF3A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687;p66">
              <a:extLst>
                <a:ext uri="{FF2B5EF4-FFF2-40B4-BE49-F238E27FC236}">
                  <a16:creationId xmlns:a16="http://schemas.microsoft.com/office/drawing/2014/main" id="{2A64BC91-E3FB-4FCB-9F43-BD6825320D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688;p66">
              <a:extLst>
                <a:ext uri="{FF2B5EF4-FFF2-40B4-BE49-F238E27FC236}">
                  <a16:creationId xmlns:a16="http://schemas.microsoft.com/office/drawing/2014/main" id="{064BD733-B3BE-4B7E-B3AF-C352E51C09F2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689;p66">
              <a:extLst>
                <a:ext uri="{FF2B5EF4-FFF2-40B4-BE49-F238E27FC236}">
                  <a16:creationId xmlns:a16="http://schemas.microsoft.com/office/drawing/2014/main" id="{BC4FC238-1C93-4874-9C22-110C69F40336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690;p66">
              <a:extLst>
                <a:ext uri="{FF2B5EF4-FFF2-40B4-BE49-F238E27FC236}">
                  <a16:creationId xmlns:a16="http://schemas.microsoft.com/office/drawing/2014/main" id="{28E5F55D-C26E-4C2F-A650-AEC105765BE3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691;p66">
              <a:extLst>
                <a:ext uri="{FF2B5EF4-FFF2-40B4-BE49-F238E27FC236}">
                  <a16:creationId xmlns:a16="http://schemas.microsoft.com/office/drawing/2014/main" id="{3BC9643B-B8F7-45E4-8F42-C509A07D5228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692;p66">
              <a:extLst>
                <a:ext uri="{FF2B5EF4-FFF2-40B4-BE49-F238E27FC236}">
                  <a16:creationId xmlns:a16="http://schemas.microsoft.com/office/drawing/2014/main" id="{6DA96015-D383-40CC-9A93-5AD1189D433F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693;p66">
              <a:extLst>
                <a:ext uri="{FF2B5EF4-FFF2-40B4-BE49-F238E27FC236}">
                  <a16:creationId xmlns:a16="http://schemas.microsoft.com/office/drawing/2014/main" id="{CA47015F-E1ED-4AE8-97E3-5B77FC3F78E7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694;p66">
              <a:extLst>
                <a:ext uri="{FF2B5EF4-FFF2-40B4-BE49-F238E27FC236}">
                  <a16:creationId xmlns:a16="http://schemas.microsoft.com/office/drawing/2014/main" id="{85C46350-D66D-4B88-AD00-754336C5EF63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695;p66">
              <a:extLst>
                <a:ext uri="{FF2B5EF4-FFF2-40B4-BE49-F238E27FC236}">
                  <a16:creationId xmlns:a16="http://schemas.microsoft.com/office/drawing/2014/main" id="{3A924284-051B-4E2B-8FB7-03AF57B65EAA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696;p66">
              <a:extLst>
                <a:ext uri="{FF2B5EF4-FFF2-40B4-BE49-F238E27FC236}">
                  <a16:creationId xmlns:a16="http://schemas.microsoft.com/office/drawing/2014/main" id="{09D0B728-190F-4E74-AE81-66BAAEC834EA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697;p66">
              <a:extLst>
                <a:ext uri="{FF2B5EF4-FFF2-40B4-BE49-F238E27FC236}">
                  <a16:creationId xmlns:a16="http://schemas.microsoft.com/office/drawing/2014/main" id="{3470EA17-320E-4CD8-BBDB-D26352514164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698;p66">
              <a:extLst>
                <a:ext uri="{FF2B5EF4-FFF2-40B4-BE49-F238E27FC236}">
                  <a16:creationId xmlns:a16="http://schemas.microsoft.com/office/drawing/2014/main" id="{4EBD85AF-39F8-4277-82C1-99D8087166ED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699;p66">
              <a:extLst>
                <a:ext uri="{FF2B5EF4-FFF2-40B4-BE49-F238E27FC236}">
                  <a16:creationId xmlns:a16="http://schemas.microsoft.com/office/drawing/2014/main" id="{3C6DB9D3-7A8A-4421-B958-C7BF495A9D8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700;p66">
              <a:extLst>
                <a:ext uri="{FF2B5EF4-FFF2-40B4-BE49-F238E27FC236}">
                  <a16:creationId xmlns:a16="http://schemas.microsoft.com/office/drawing/2014/main" id="{971F9A0D-D85C-4F96-A8CF-6CD8C31C5F2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701;p66">
              <a:extLst>
                <a:ext uri="{FF2B5EF4-FFF2-40B4-BE49-F238E27FC236}">
                  <a16:creationId xmlns:a16="http://schemas.microsoft.com/office/drawing/2014/main" id="{C5699232-B5AA-4E6F-88BC-ADDFB79878A0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702;p66">
              <a:extLst>
                <a:ext uri="{FF2B5EF4-FFF2-40B4-BE49-F238E27FC236}">
                  <a16:creationId xmlns:a16="http://schemas.microsoft.com/office/drawing/2014/main" id="{17F73856-D88F-4E7B-8A1A-1CE05E00C722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703;p66">
              <a:extLst>
                <a:ext uri="{FF2B5EF4-FFF2-40B4-BE49-F238E27FC236}">
                  <a16:creationId xmlns:a16="http://schemas.microsoft.com/office/drawing/2014/main" id="{219E8F22-84DC-47D3-93CE-2F89201EC56A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704;p66">
              <a:extLst>
                <a:ext uri="{FF2B5EF4-FFF2-40B4-BE49-F238E27FC236}">
                  <a16:creationId xmlns:a16="http://schemas.microsoft.com/office/drawing/2014/main" id="{DA411AB0-02D6-4AB8-8F24-B7EBDB98BF5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6705;p66">
              <a:extLst>
                <a:ext uri="{FF2B5EF4-FFF2-40B4-BE49-F238E27FC236}">
                  <a16:creationId xmlns:a16="http://schemas.microsoft.com/office/drawing/2014/main" id="{5700840F-342A-47C5-989D-74DAD09D9DA1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6706;p66">
              <a:extLst>
                <a:ext uri="{FF2B5EF4-FFF2-40B4-BE49-F238E27FC236}">
                  <a16:creationId xmlns:a16="http://schemas.microsoft.com/office/drawing/2014/main" id="{570F15B1-7B73-4123-A3C0-DBB4B528BA92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707;p66">
              <a:extLst>
                <a:ext uri="{FF2B5EF4-FFF2-40B4-BE49-F238E27FC236}">
                  <a16:creationId xmlns:a16="http://schemas.microsoft.com/office/drawing/2014/main" id="{EC663EB5-12EB-4354-BE68-F9274F96E834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708;p66">
              <a:extLst>
                <a:ext uri="{FF2B5EF4-FFF2-40B4-BE49-F238E27FC236}">
                  <a16:creationId xmlns:a16="http://schemas.microsoft.com/office/drawing/2014/main" id="{E1F68111-F8E3-4D6A-BB88-8E361A48109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709;p66">
              <a:extLst>
                <a:ext uri="{FF2B5EF4-FFF2-40B4-BE49-F238E27FC236}">
                  <a16:creationId xmlns:a16="http://schemas.microsoft.com/office/drawing/2014/main" id="{7C81D512-B594-44E3-8586-C735B0D7A7A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710;p66">
              <a:extLst>
                <a:ext uri="{FF2B5EF4-FFF2-40B4-BE49-F238E27FC236}">
                  <a16:creationId xmlns:a16="http://schemas.microsoft.com/office/drawing/2014/main" id="{06512E74-993F-4EFA-BCC0-7E545FD7D50E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711;p66">
              <a:extLst>
                <a:ext uri="{FF2B5EF4-FFF2-40B4-BE49-F238E27FC236}">
                  <a16:creationId xmlns:a16="http://schemas.microsoft.com/office/drawing/2014/main" id="{D9CA88DE-87B8-467F-A806-211E0FDF9759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712;p66">
              <a:extLst>
                <a:ext uri="{FF2B5EF4-FFF2-40B4-BE49-F238E27FC236}">
                  <a16:creationId xmlns:a16="http://schemas.microsoft.com/office/drawing/2014/main" id="{53B4278D-579B-45A2-BAFE-7ECAF1BCFB24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713;p66">
              <a:extLst>
                <a:ext uri="{FF2B5EF4-FFF2-40B4-BE49-F238E27FC236}">
                  <a16:creationId xmlns:a16="http://schemas.microsoft.com/office/drawing/2014/main" id="{0A86200D-04D5-483A-92EA-8C5D8A45065C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714;p66">
              <a:extLst>
                <a:ext uri="{FF2B5EF4-FFF2-40B4-BE49-F238E27FC236}">
                  <a16:creationId xmlns:a16="http://schemas.microsoft.com/office/drawing/2014/main" id="{447DE704-E6B1-4F5C-803C-98FD613FD38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715;p66">
              <a:extLst>
                <a:ext uri="{FF2B5EF4-FFF2-40B4-BE49-F238E27FC236}">
                  <a16:creationId xmlns:a16="http://schemas.microsoft.com/office/drawing/2014/main" id="{09A8A93A-1A61-46BB-8DA4-F2C08602A42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716;p66">
              <a:extLst>
                <a:ext uri="{FF2B5EF4-FFF2-40B4-BE49-F238E27FC236}">
                  <a16:creationId xmlns:a16="http://schemas.microsoft.com/office/drawing/2014/main" id="{38AC29DD-487E-4341-8A93-01472DD93143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717;p66">
              <a:extLst>
                <a:ext uri="{FF2B5EF4-FFF2-40B4-BE49-F238E27FC236}">
                  <a16:creationId xmlns:a16="http://schemas.microsoft.com/office/drawing/2014/main" id="{F310B144-1014-43BF-80D3-99E180604767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718;p66">
              <a:extLst>
                <a:ext uri="{FF2B5EF4-FFF2-40B4-BE49-F238E27FC236}">
                  <a16:creationId xmlns:a16="http://schemas.microsoft.com/office/drawing/2014/main" id="{A16E7AB3-6E47-4905-A5BC-A5794ED2566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719;p66">
              <a:extLst>
                <a:ext uri="{FF2B5EF4-FFF2-40B4-BE49-F238E27FC236}">
                  <a16:creationId xmlns:a16="http://schemas.microsoft.com/office/drawing/2014/main" id="{410C5CE9-DC5A-47C6-96E4-CEB9F6377E19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720;p66">
              <a:extLst>
                <a:ext uri="{FF2B5EF4-FFF2-40B4-BE49-F238E27FC236}">
                  <a16:creationId xmlns:a16="http://schemas.microsoft.com/office/drawing/2014/main" id="{F8AB2FC3-0B22-46E3-A409-FEE53B2A043E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721;p66">
              <a:extLst>
                <a:ext uri="{FF2B5EF4-FFF2-40B4-BE49-F238E27FC236}">
                  <a16:creationId xmlns:a16="http://schemas.microsoft.com/office/drawing/2014/main" id="{F0D29A3F-3EA2-4187-B7CA-0DED0BB47A2A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722;p66">
              <a:extLst>
                <a:ext uri="{FF2B5EF4-FFF2-40B4-BE49-F238E27FC236}">
                  <a16:creationId xmlns:a16="http://schemas.microsoft.com/office/drawing/2014/main" id="{9C2ABA8F-4AB5-40D9-A610-B9431CCA9C85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723;p66">
              <a:extLst>
                <a:ext uri="{FF2B5EF4-FFF2-40B4-BE49-F238E27FC236}">
                  <a16:creationId xmlns:a16="http://schemas.microsoft.com/office/drawing/2014/main" id="{C6CA19AB-361D-4270-9C40-0F5B9BFFBC2A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724;p66">
              <a:extLst>
                <a:ext uri="{FF2B5EF4-FFF2-40B4-BE49-F238E27FC236}">
                  <a16:creationId xmlns:a16="http://schemas.microsoft.com/office/drawing/2014/main" id="{021A1F19-BC90-43E9-B45F-F914D892D4D6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725;p66">
              <a:extLst>
                <a:ext uri="{FF2B5EF4-FFF2-40B4-BE49-F238E27FC236}">
                  <a16:creationId xmlns:a16="http://schemas.microsoft.com/office/drawing/2014/main" id="{DB39AB8E-9C7F-4861-8E72-49C1FC5E84C7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726;p66">
              <a:extLst>
                <a:ext uri="{FF2B5EF4-FFF2-40B4-BE49-F238E27FC236}">
                  <a16:creationId xmlns:a16="http://schemas.microsoft.com/office/drawing/2014/main" id="{F51261A8-66F0-492E-B442-36012E08947F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727;p66">
              <a:extLst>
                <a:ext uri="{FF2B5EF4-FFF2-40B4-BE49-F238E27FC236}">
                  <a16:creationId xmlns:a16="http://schemas.microsoft.com/office/drawing/2014/main" id="{BB7CB076-1E98-4E25-BC91-D295D4C4B905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728;p66">
              <a:extLst>
                <a:ext uri="{FF2B5EF4-FFF2-40B4-BE49-F238E27FC236}">
                  <a16:creationId xmlns:a16="http://schemas.microsoft.com/office/drawing/2014/main" id="{5E2A76C8-1027-48A5-ABE4-72C44732A37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729;p66">
              <a:extLst>
                <a:ext uri="{FF2B5EF4-FFF2-40B4-BE49-F238E27FC236}">
                  <a16:creationId xmlns:a16="http://schemas.microsoft.com/office/drawing/2014/main" id="{334D1A43-DB36-41C4-867F-B84A73F9DE1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730;p66">
              <a:extLst>
                <a:ext uri="{FF2B5EF4-FFF2-40B4-BE49-F238E27FC236}">
                  <a16:creationId xmlns:a16="http://schemas.microsoft.com/office/drawing/2014/main" id="{38CF5AA8-EEDF-48A6-AD66-6A1E581CB751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731;p66">
              <a:extLst>
                <a:ext uri="{FF2B5EF4-FFF2-40B4-BE49-F238E27FC236}">
                  <a16:creationId xmlns:a16="http://schemas.microsoft.com/office/drawing/2014/main" id="{58431C74-2D84-4992-8E97-C7CE40F2BCA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732;p66">
              <a:extLst>
                <a:ext uri="{FF2B5EF4-FFF2-40B4-BE49-F238E27FC236}">
                  <a16:creationId xmlns:a16="http://schemas.microsoft.com/office/drawing/2014/main" id="{B3FF16FD-8D9B-467E-9C26-D81719AEDCAE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733;p66">
              <a:extLst>
                <a:ext uri="{FF2B5EF4-FFF2-40B4-BE49-F238E27FC236}">
                  <a16:creationId xmlns:a16="http://schemas.microsoft.com/office/drawing/2014/main" id="{93A55F98-64BD-44B4-B28D-DE56C4046612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734;p66">
              <a:extLst>
                <a:ext uri="{FF2B5EF4-FFF2-40B4-BE49-F238E27FC236}">
                  <a16:creationId xmlns:a16="http://schemas.microsoft.com/office/drawing/2014/main" id="{73B75FB7-6EBC-4520-8B82-BAA2FC4AC8E1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735;p66">
              <a:extLst>
                <a:ext uri="{FF2B5EF4-FFF2-40B4-BE49-F238E27FC236}">
                  <a16:creationId xmlns:a16="http://schemas.microsoft.com/office/drawing/2014/main" id="{19B6A5E1-253E-40DB-B646-726B53E80385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736;p66">
              <a:extLst>
                <a:ext uri="{FF2B5EF4-FFF2-40B4-BE49-F238E27FC236}">
                  <a16:creationId xmlns:a16="http://schemas.microsoft.com/office/drawing/2014/main" id="{89ECAEA9-41EF-42AC-B5B5-5D97A62CA3DE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737;p66">
              <a:extLst>
                <a:ext uri="{FF2B5EF4-FFF2-40B4-BE49-F238E27FC236}">
                  <a16:creationId xmlns:a16="http://schemas.microsoft.com/office/drawing/2014/main" id="{CBB30DC9-4E25-41D2-BAE0-9A1361BACE61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738;p66">
              <a:extLst>
                <a:ext uri="{FF2B5EF4-FFF2-40B4-BE49-F238E27FC236}">
                  <a16:creationId xmlns:a16="http://schemas.microsoft.com/office/drawing/2014/main" id="{FD489B84-21C4-4AEE-911B-08D932CCF252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739;p66">
              <a:extLst>
                <a:ext uri="{FF2B5EF4-FFF2-40B4-BE49-F238E27FC236}">
                  <a16:creationId xmlns:a16="http://schemas.microsoft.com/office/drawing/2014/main" id="{137100BC-3502-4053-B5F9-A4ECA272655D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740;p66">
              <a:extLst>
                <a:ext uri="{FF2B5EF4-FFF2-40B4-BE49-F238E27FC236}">
                  <a16:creationId xmlns:a16="http://schemas.microsoft.com/office/drawing/2014/main" id="{507E3A05-34E8-42EB-8BEF-2469231F571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741;p66">
              <a:extLst>
                <a:ext uri="{FF2B5EF4-FFF2-40B4-BE49-F238E27FC236}">
                  <a16:creationId xmlns:a16="http://schemas.microsoft.com/office/drawing/2014/main" id="{EDDD8863-C4B8-422B-8988-5600F24B18FD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742;p66">
              <a:extLst>
                <a:ext uri="{FF2B5EF4-FFF2-40B4-BE49-F238E27FC236}">
                  <a16:creationId xmlns:a16="http://schemas.microsoft.com/office/drawing/2014/main" id="{DD5131FC-A5F4-4CEA-9BFF-1467A7F6A4BB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743;p66">
              <a:extLst>
                <a:ext uri="{FF2B5EF4-FFF2-40B4-BE49-F238E27FC236}">
                  <a16:creationId xmlns:a16="http://schemas.microsoft.com/office/drawing/2014/main" id="{EF049652-246E-41C3-B7EF-0C8AB87EB81E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744;p66">
              <a:extLst>
                <a:ext uri="{FF2B5EF4-FFF2-40B4-BE49-F238E27FC236}">
                  <a16:creationId xmlns:a16="http://schemas.microsoft.com/office/drawing/2014/main" id="{34913496-8593-43B3-8937-AC3314FEDE4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745;p66">
              <a:extLst>
                <a:ext uri="{FF2B5EF4-FFF2-40B4-BE49-F238E27FC236}">
                  <a16:creationId xmlns:a16="http://schemas.microsoft.com/office/drawing/2014/main" id="{85989DB9-40EC-4834-B3CE-304DFEF1EEE9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746;p66">
              <a:extLst>
                <a:ext uri="{FF2B5EF4-FFF2-40B4-BE49-F238E27FC236}">
                  <a16:creationId xmlns:a16="http://schemas.microsoft.com/office/drawing/2014/main" id="{F02FAF61-051E-4B88-A53A-0A4697C31AD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747;p66">
              <a:extLst>
                <a:ext uri="{FF2B5EF4-FFF2-40B4-BE49-F238E27FC236}">
                  <a16:creationId xmlns:a16="http://schemas.microsoft.com/office/drawing/2014/main" id="{FBE81AB8-228E-42AC-9FB7-3B5484B7385E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748;p66">
              <a:extLst>
                <a:ext uri="{FF2B5EF4-FFF2-40B4-BE49-F238E27FC236}">
                  <a16:creationId xmlns:a16="http://schemas.microsoft.com/office/drawing/2014/main" id="{221366CD-13E3-4541-99CC-9209EA5A5A29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749;p66">
              <a:extLst>
                <a:ext uri="{FF2B5EF4-FFF2-40B4-BE49-F238E27FC236}">
                  <a16:creationId xmlns:a16="http://schemas.microsoft.com/office/drawing/2014/main" id="{DE9F4027-9551-433A-AE26-AEF724F6E975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750;p66">
              <a:extLst>
                <a:ext uri="{FF2B5EF4-FFF2-40B4-BE49-F238E27FC236}">
                  <a16:creationId xmlns:a16="http://schemas.microsoft.com/office/drawing/2014/main" id="{40594A25-43C9-4100-98A6-58FBD0C5E5F9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751;p66">
              <a:extLst>
                <a:ext uri="{FF2B5EF4-FFF2-40B4-BE49-F238E27FC236}">
                  <a16:creationId xmlns:a16="http://schemas.microsoft.com/office/drawing/2014/main" id="{82F797CC-A71B-42EE-9528-44BF77139EE4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752;p66">
              <a:extLst>
                <a:ext uri="{FF2B5EF4-FFF2-40B4-BE49-F238E27FC236}">
                  <a16:creationId xmlns:a16="http://schemas.microsoft.com/office/drawing/2014/main" id="{E06CD65F-C9E6-4C35-984B-23B5F16693DA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753;p66">
              <a:extLst>
                <a:ext uri="{FF2B5EF4-FFF2-40B4-BE49-F238E27FC236}">
                  <a16:creationId xmlns:a16="http://schemas.microsoft.com/office/drawing/2014/main" id="{230284E6-5269-48A8-B83D-704F4AEC069A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54;p66">
              <a:extLst>
                <a:ext uri="{FF2B5EF4-FFF2-40B4-BE49-F238E27FC236}">
                  <a16:creationId xmlns:a16="http://schemas.microsoft.com/office/drawing/2014/main" id="{9EBC31DF-D555-4A9A-80C5-A106A52976A3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55;p66">
              <a:extLst>
                <a:ext uri="{FF2B5EF4-FFF2-40B4-BE49-F238E27FC236}">
                  <a16:creationId xmlns:a16="http://schemas.microsoft.com/office/drawing/2014/main" id="{F49F3453-86CA-4FFD-9921-BED1A80E94E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56;p66">
              <a:extLst>
                <a:ext uri="{FF2B5EF4-FFF2-40B4-BE49-F238E27FC236}">
                  <a16:creationId xmlns:a16="http://schemas.microsoft.com/office/drawing/2014/main" id="{DE0F2364-A829-4D8B-9339-8A8F3ED92FB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57;p66">
              <a:extLst>
                <a:ext uri="{FF2B5EF4-FFF2-40B4-BE49-F238E27FC236}">
                  <a16:creationId xmlns:a16="http://schemas.microsoft.com/office/drawing/2014/main" id="{1A39A724-6651-4BAE-8E71-994813C78420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58;p66">
              <a:extLst>
                <a:ext uri="{FF2B5EF4-FFF2-40B4-BE49-F238E27FC236}">
                  <a16:creationId xmlns:a16="http://schemas.microsoft.com/office/drawing/2014/main" id="{00BD03B1-42D6-42F1-BD67-7FB7F930A89F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9;p66">
              <a:extLst>
                <a:ext uri="{FF2B5EF4-FFF2-40B4-BE49-F238E27FC236}">
                  <a16:creationId xmlns:a16="http://schemas.microsoft.com/office/drawing/2014/main" id="{C29BC801-8AB3-4C86-9529-15625D9FEC8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60;p66">
              <a:extLst>
                <a:ext uri="{FF2B5EF4-FFF2-40B4-BE49-F238E27FC236}">
                  <a16:creationId xmlns:a16="http://schemas.microsoft.com/office/drawing/2014/main" id="{64E81B76-90B5-4356-B7AD-0458388236B6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61;p66">
              <a:extLst>
                <a:ext uri="{FF2B5EF4-FFF2-40B4-BE49-F238E27FC236}">
                  <a16:creationId xmlns:a16="http://schemas.microsoft.com/office/drawing/2014/main" id="{859F282E-6290-4712-B536-2FBDC5157C1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62;p66">
              <a:extLst>
                <a:ext uri="{FF2B5EF4-FFF2-40B4-BE49-F238E27FC236}">
                  <a16:creationId xmlns:a16="http://schemas.microsoft.com/office/drawing/2014/main" id="{0556C74B-4046-4805-AD4B-752D09EC73AF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63;p66">
              <a:extLst>
                <a:ext uri="{FF2B5EF4-FFF2-40B4-BE49-F238E27FC236}">
                  <a16:creationId xmlns:a16="http://schemas.microsoft.com/office/drawing/2014/main" id="{00823951-B669-4135-A64E-7D2834CE0BE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64;p66">
              <a:extLst>
                <a:ext uri="{FF2B5EF4-FFF2-40B4-BE49-F238E27FC236}">
                  <a16:creationId xmlns:a16="http://schemas.microsoft.com/office/drawing/2014/main" id="{3B000FAA-BD3F-41DB-BA2E-9424515B1874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765;p66">
              <a:extLst>
                <a:ext uri="{FF2B5EF4-FFF2-40B4-BE49-F238E27FC236}">
                  <a16:creationId xmlns:a16="http://schemas.microsoft.com/office/drawing/2014/main" id="{65E669C9-FD3D-4243-960E-38F0A15F40FB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766;p66">
              <a:extLst>
                <a:ext uri="{FF2B5EF4-FFF2-40B4-BE49-F238E27FC236}">
                  <a16:creationId xmlns:a16="http://schemas.microsoft.com/office/drawing/2014/main" id="{C8E75AB5-6334-489D-9D85-38152109C87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767;p66">
              <a:extLst>
                <a:ext uri="{FF2B5EF4-FFF2-40B4-BE49-F238E27FC236}">
                  <a16:creationId xmlns:a16="http://schemas.microsoft.com/office/drawing/2014/main" id="{03060C91-066D-4B42-9D80-E6D8BCB1F59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768;p66">
              <a:extLst>
                <a:ext uri="{FF2B5EF4-FFF2-40B4-BE49-F238E27FC236}">
                  <a16:creationId xmlns:a16="http://schemas.microsoft.com/office/drawing/2014/main" id="{B97A121C-197D-4050-AC97-A40495C7CAD2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769;p66">
              <a:extLst>
                <a:ext uri="{FF2B5EF4-FFF2-40B4-BE49-F238E27FC236}">
                  <a16:creationId xmlns:a16="http://schemas.microsoft.com/office/drawing/2014/main" id="{5BDDE261-A070-4C21-B816-100B484455F4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770;p66">
              <a:extLst>
                <a:ext uri="{FF2B5EF4-FFF2-40B4-BE49-F238E27FC236}">
                  <a16:creationId xmlns:a16="http://schemas.microsoft.com/office/drawing/2014/main" id="{8E863E8D-8DB6-48A5-B3D5-04E1209B5895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771;p66">
              <a:extLst>
                <a:ext uri="{FF2B5EF4-FFF2-40B4-BE49-F238E27FC236}">
                  <a16:creationId xmlns:a16="http://schemas.microsoft.com/office/drawing/2014/main" id="{1A57D958-FEC1-4CA7-B09E-5394D8EC83E8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772;p66">
              <a:extLst>
                <a:ext uri="{FF2B5EF4-FFF2-40B4-BE49-F238E27FC236}">
                  <a16:creationId xmlns:a16="http://schemas.microsoft.com/office/drawing/2014/main" id="{35C9CC29-830F-4DD2-9446-33888D158DD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773;p66">
              <a:extLst>
                <a:ext uri="{FF2B5EF4-FFF2-40B4-BE49-F238E27FC236}">
                  <a16:creationId xmlns:a16="http://schemas.microsoft.com/office/drawing/2014/main" id="{38161ECA-9E76-4398-BAA2-90D1B57D5041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774;p66">
              <a:extLst>
                <a:ext uri="{FF2B5EF4-FFF2-40B4-BE49-F238E27FC236}">
                  <a16:creationId xmlns:a16="http://schemas.microsoft.com/office/drawing/2014/main" id="{C882972A-5367-497E-A620-3FEB55FC72F7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775;p66">
              <a:extLst>
                <a:ext uri="{FF2B5EF4-FFF2-40B4-BE49-F238E27FC236}">
                  <a16:creationId xmlns:a16="http://schemas.microsoft.com/office/drawing/2014/main" id="{1C313643-E1AF-4D3B-A7AA-6F6799B0598A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776;p66">
              <a:extLst>
                <a:ext uri="{FF2B5EF4-FFF2-40B4-BE49-F238E27FC236}">
                  <a16:creationId xmlns:a16="http://schemas.microsoft.com/office/drawing/2014/main" id="{B616F020-74CB-4ECC-80ED-3013AA3996C3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777;p66">
              <a:extLst>
                <a:ext uri="{FF2B5EF4-FFF2-40B4-BE49-F238E27FC236}">
                  <a16:creationId xmlns:a16="http://schemas.microsoft.com/office/drawing/2014/main" id="{BFB36ADF-C445-4B27-870B-88925038CDF0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778;p66">
              <a:extLst>
                <a:ext uri="{FF2B5EF4-FFF2-40B4-BE49-F238E27FC236}">
                  <a16:creationId xmlns:a16="http://schemas.microsoft.com/office/drawing/2014/main" id="{4B45F91D-63F6-491C-8289-08C59769375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779;p66">
              <a:extLst>
                <a:ext uri="{FF2B5EF4-FFF2-40B4-BE49-F238E27FC236}">
                  <a16:creationId xmlns:a16="http://schemas.microsoft.com/office/drawing/2014/main" id="{482F4F42-5A23-4CC0-B906-2E99A3B8466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780;p66">
              <a:extLst>
                <a:ext uri="{FF2B5EF4-FFF2-40B4-BE49-F238E27FC236}">
                  <a16:creationId xmlns:a16="http://schemas.microsoft.com/office/drawing/2014/main" id="{B4B7A3D4-A8A6-49DD-884A-60A96363FDE0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781;p66">
              <a:extLst>
                <a:ext uri="{FF2B5EF4-FFF2-40B4-BE49-F238E27FC236}">
                  <a16:creationId xmlns:a16="http://schemas.microsoft.com/office/drawing/2014/main" id="{BD715921-F543-43F3-A451-92C26A07DF1E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782;p66">
              <a:extLst>
                <a:ext uri="{FF2B5EF4-FFF2-40B4-BE49-F238E27FC236}">
                  <a16:creationId xmlns:a16="http://schemas.microsoft.com/office/drawing/2014/main" id="{77253C3A-0116-4693-BF17-828BD5FD54B8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783;p66">
              <a:extLst>
                <a:ext uri="{FF2B5EF4-FFF2-40B4-BE49-F238E27FC236}">
                  <a16:creationId xmlns:a16="http://schemas.microsoft.com/office/drawing/2014/main" id="{3C298743-13B8-4F2C-A187-19AFC277C111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784;p66">
              <a:extLst>
                <a:ext uri="{FF2B5EF4-FFF2-40B4-BE49-F238E27FC236}">
                  <a16:creationId xmlns:a16="http://schemas.microsoft.com/office/drawing/2014/main" id="{604FF1D9-2A1E-48FB-B268-9F9CAC8E9757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785;p66">
              <a:extLst>
                <a:ext uri="{FF2B5EF4-FFF2-40B4-BE49-F238E27FC236}">
                  <a16:creationId xmlns:a16="http://schemas.microsoft.com/office/drawing/2014/main" id="{8CF0D597-1DFD-43F4-8CD9-D2F2C3685BDC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786;p66">
              <a:extLst>
                <a:ext uri="{FF2B5EF4-FFF2-40B4-BE49-F238E27FC236}">
                  <a16:creationId xmlns:a16="http://schemas.microsoft.com/office/drawing/2014/main" id="{6273C2D4-E783-4172-ABB7-8319A1994CCF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787;p66">
              <a:extLst>
                <a:ext uri="{FF2B5EF4-FFF2-40B4-BE49-F238E27FC236}">
                  <a16:creationId xmlns:a16="http://schemas.microsoft.com/office/drawing/2014/main" id="{F8867677-2C37-4EDC-A947-F3685C4B8BF2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788;p66">
              <a:extLst>
                <a:ext uri="{FF2B5EF4-FFF2-40B4-BE49-F238E27FC236}">
                  <a16:creationId xmlns:a16="http://schemas.microsoft.com/office/drawing/2014/main" id="{DF1876C2-DB5C-4F16-9C2A-69DCCACA45B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789;p66">
              <a:extLst>
                <a:ext uri="{FF2B5EF4-FFF2-40B4-BE49-F238E27FC236}">
                  <a16:creationId xmlns:a16="http://schemas.microsoft.com/office/drawing/2014/main" id="{141E28CB-1629-40EE-A72E-640B02D1881E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790;p66">
              <a:extLst>
                <a:ext uri="{FF2B5EF4-FFF2-40B4-BE49-F238E27FC236}">
                  <a16:creationId xmlns:a16="http://schemas.microsoft.com/office/drawing/2014/main" id="{0B6F73E2-B2B5-46FE-8943-67B6C356FAAA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791;p66">
              <a:extLst>
                <a:ext uri="{FF2B5EF4-FFF2-40B4-BE49-F238E27FC236}">
                  <a16:creationId xmlns:a16="http://schemas.microsoft.com/office/drawing/2014/main" id="{15026010-E89D-4F3F-85F2-6D22029ED541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792;p66">
              <a:extLst>
                <a:ext uri="{FF2B5EF4-FFF2-40B4-BE49-F238E27FC236}">
                  <a16:creationId xmlns:a16="http://schemas.microsoft.com/office/drawing/2014/main" id="{6FE073E6-2BB1-43EF-AF48-166A54C45D11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793;p66">
              <a:extLst>
                <a:ext uri="{FF2B5EF4-FFF2-40B4-BE49-F238E27FC236}">
                  <a16:creationId xmlns:a16="http://schemas.microsoft.com/office/drawing/2014/main" id="{B00C1951-298E-4171-B117-3B022D76F1FE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794;p66">
              <a:extLst>
                <a:ext uri="{FF2B5EF4-FFF2-40B4-BE49-F238E27FC236}">
                  <a16:creationId xmlns:a16="http://schemas.microsoft.com/office/drawing/2014/main" id="{6DF2ECEB-632F-43E0-B649-310B9BFDD2A3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795;p66">
              <a:extLst>
                <a:ext uri="{FF2B5EF4-FFF2-40B4-BE49-F238E27FC236}">
                  <a16:creationId xmlns:a16="http://schemas.microsoft.com/office/drawing/2014/main" id="{5785FED7-B621-4F7B-8192-B1678F7708F6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796;p66">
              <a:extLst>
                <a:ext uri="{FF2B5EF4-FFF2-40B4-BE49-F238E27FC236}">
                  <a16:creationId xmlns:a16="http://schemas.microsoft.com/office/drawing/2014/main" id="{16DC2ABB-3384-4D5A-A5AD-14620E00DEF2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97;p66">
              <a:extLst>
                <a:ext uri="{FF2B5EF4-FFF2-40B4-BE49-F238E27FC236}">
                  <a16:creationId xmlns:a16="http://schemas.microsoft.com/office/drawing/2014/main" id="{8C7E2A78-02F7-4B03-A355-22BC07B31E95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98;p66">
              <a:extLst>
                <a:ext uri="{FF2B5EF4-FFF2-40B4-BE49-F238E27FC236}">
                  <a16:creationId xmlns:a16="http://schemas.microsoft.com/office/drawing/2014/main" id="{8374B55A-41A9-4D92-8D31-6DDE40FBEBF2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99;p66">
              <a:extLst>
                <a:ext uri="{FF2B5EF4-FFF2-40B4-BE49-F238E27FC236}">
                  <a16:creationId xmlns:a16="http://schemas.microsoft.com/office/drawing/2014/main" id="{17D74D34-4962-435F-92FA-4B5D670DFE4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800;p66">
              <a:extLst>
                <a:ext uri="{FF2B5EF4-FFF2-40B4-BE49-F238E27FC236}">
                  <a16:creationId xmlns:a16="http://schemas.microsoft.com/office/drawing/2014/main" id="{464F18AA-7866-43F2-AAAD-A2571AE1926A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801;p66">
              <a:extLst>
                <a:ext uri="{FF2B5EF4-FFF2-40B4-BE49-F238E27FC236}">
                  <a16:creationId xmlns:a16="http://schemas.microsoft.com/office/drawing/2014/main" id="{FEF9791D-9430-49A9-B617-8A356BADD8E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802;p66">
              <a:extLst>
                <a:ext uri="{FF2B5EF4-FFF2-40B4-BE49-F238E27FC236}">
                  <a16:creationId xmlns:a16="http://schemas.microsoft.com/office/drawing/2014/main" id="{495BDEE6-B4B1-4AFA-8BB6-1040AB609F45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803;p66">
              <a:extLst>
                <a:ext uri="{FF2B5EF4-FFF2-40B4-BE49-F238E27FC236}">
                  <a16:creationId xmlns:a16="http://schemas.microsoft.com/office/drawing/2014/main" id="{AEF6071E-F5A1-4A5C-AC6F-A686053F219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804;p66">
              <a:extLst>
                <a:ext uri="{FF2B5EF4-FFF2-40B4-BE49-F238E27FC236}">
                  <a16:creationId xmlns:a16="http://schemas.microsoft.com/office/drawing/2014/main" id="{2CDD7DCE-A950-4955-8CA9-748EAB720A3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805;p66">
              <a:extLst>
                <a:ext uri="{FF2B5EF4-FFF2-40B4-BE49-F238E27FC236}">
                  <a16:creationId xmlns:a16="http://schemas.microsoft.com/office/drawing/2014/main" id="{B217360F-C467-4480-8BC0-559B65E3CCC7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806;p66">
              <a:extLst>
                <a:ext uri="{FF2B5EF4-FFF2-40B4-BE49-F238E27FC236}">
                  <a16:creationId xmlns:a16="http://schemas.microsoft.com/office/drawing/2014/main" id="{8BC54BBE-4F22-441B-8B5C-9A1F97F87CD6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807;p66">
              <a:extLst>
                <a:ext uri="{FF2B5EF4-FFF2-40B4-BE49-F238E27FC236}">
                  <a16:creationId xmlns:a16="http://schemas.microsoft.com/office/drawing/2014/main" id="{2CC0DC48-3962-4F48-8E7D-9F61B3FDF86C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808;p66">
              <a:extLst>
                <a:ext uri="{FF2B5EF4-FFF2-40B4-BE49-F238E27FC236}">
                  <a16:creationId xmlns:a16="http://schemas.microsoft.com/office/drawing/2014/main" id="{ED2A4290-7998-4AAD-B2DD-4E2E83F15C3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809;p66">
              <a:extLst>
                <a:ext uri="{FF2B5EF4-FFF2-40B4-BE49-F238E27FC236}">
                  <a16:creationId xmlns:a16="http://schemas.microsoft.com/office/drawing/2014/main" id="{7B784EFD-29B5-423B-BBAE-53CE5C1FFF8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810;p66">
              <a:extLst>
                <a:ext uri="{FF2B5EF4-FFF2-40B4-BE49-F238E27FC236}">
                  <a16:creationId xmlns:a16="http://schemas.microsoft.com/office/drawing/2014/main" id="{66F0125E-ED16-4AEE-A858-2E94F7FEB128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811;p66">
              <a:extLst>
                <a:ext uri="{FF2B5EF4-FFF2-40B4-BE49-F238E27FC236}">
                  <a16:creationId xmlns:a16="http://schemas.microsoft.com/office/drawing/2014/main" id="{04A31AEF-687E-4AE4-AF93-8845AE0045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812;p66">
              <a:extLst>
                <a:ext uri="{FF2B5EF4-FFF2-40B4-BE49-F238E27FC236}">
                  <a16:creationId xmlns:a16="http://schemas.microsoft.com/office/drawing/2014/main" id="{D446BF3B-1651-49BF-9D1A-97F866C7BBD1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813;p66">
              <a:extLst>
                <a:ext uri="{FF2B5EF4-FFF2-40B4-BE49-F238E27FC236}">
                  <a16:creationId xmlns:a16="http://schemas.microsoft.com/office/drawing/2014/main" id="{4891FD54-CB07-4A2B-9E5D-817480C2049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814;p66">
              <a:extLst>
                <a:ext uri="{FF2B5EF4-FFF2-40B4-BE49-F238E27FC236}">
                  <a16:creationId xmlns:a16="http://schemas.microsoft.com/office/drawing/2014/main" id="{3FA61B9E-1413-4339-B49C-381C4F7EDD1D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815;p66">
              <a:extLst>
                <a:ext uri="{FF2B5EF4-FFF2-40B4-BE49-F238E27FC236}">
                  <a16:creationId xmlns:a16="http://schemas.microsoft.com/office/drawing/2014/main" id="{F5F8FA63-D48D-4A39-8CE2-D9C1544FE25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816;p66">
              <a:extLst>
                <a:ext uri="{FF2B5EF4-FFF2-40B4-BE49-F238E27FC236}">
                  <a16:creationId xmlns:a16="http://schemas.microsoft.com/office/drawing/2014/main" id="{F610636E-ACC1-4956-BEED-3DBE51217F34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817;p66">
              <a:extLst>
                <a:ext uri="{FF2B5EF4-FFF2-40B4-BE49-F238E27FC236}">
                  <a16:creationId xmlns:a16="http://schemas.microsoft.com/office/drawing/2014/main" id="{84D6F702-CE95-4637-BC64-100C0F5AEFA0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818;p66">
              <a:extLst>
                <a:ext uri="{FF2B5EF4-FFF2-40B4-BE49-F238E27FC236}">
                  <a16:creationId xmlns:a16="http://schemas.microsoft.com/office/drawing/2014/main" id="{E1320BBF-9816-4DA2-AE10-62B9C195973D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819;p66">
              <a:extLst>
                <a:ext uri="{FF2B5EF4-FFF2-40B4-BE49-F238E27FC236}">
                  <a16:creationId xmlns:a16="http://schemas.microsoft.com/office/drawing/2014/main" id="{DDE4DB0B-D483-4A02-B34F-DC3556CA14D3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820;p66">
              <a:extLst>
                <a:ext uri="{FF2B5EF4-FFF2-40B4-BE49-F238E27FC236}">
                  <a16:creationId xmlns:a16="http://schemas.microsoft.com/office/drawing/2014/main" id="{57475336-DBB0-4ED2-9986-978168BBC72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821;p66">
              <a:extLst>
                <a:ext uri="{FF2B5EF4-FFF2-40B4-BE49-F238E27FC236}">
                  <a16:creationId xmlns:a16="http://schemas.microsoft.com/office/drawing/2014/main" id="{17BAD05C-59CC-4C4C-84BF-51B77E67109E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822;p66">
              <a:extLst>
                <a:ext uri="{FF2B5EF4-FFF2-40B4-BE49-F238E27FC236}">
                  <a16:creationId xmlns:a16="http://schemas.microsoft.com/office/drawing/2014/main" id="{8FC26413-F860-46B7-A3C2-571163695F91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823;p66">
              <a:extLst>
                <a:ext uri="{FF2B5EF4-FFF2-40B4-BE49-F238E27FC236}">
                  <a16:creationId xmlns:a16="http://schemas.microsoft.com/office/drawing/2014/main" id="{30F0DCE4-98E5-485E-B8DA-3CAD111F2FA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824;p66">
              <a:extLst>
                <a:ext uri="{FF2B5EF4-FFF2-40B4-BE49-F238E27FC236}">
                  <a16:creationId xmlns:a16="http://schemas.microsoft.com/office/drawing/2014/main" id="{4EFE04C1-F5DA-416B-A53E-38A048F83A7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825;p66">
              <a:extLst>
                <a:ext uri="{FF2B5EF4-FFF2-40B4-BE49-F238E27FC236}">
                  <a16:creationId xmlns:a16="http://schemas.microsoft.com/office/drawing/2014/main" id="{E973C1AD-D7E4-4EDD-8994-EA5296DE128D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826;p66">
              <a:extLst>
                <a:ext uri="{FF2B5EF4-FFF2-40B4-BE49-F238E27FC236}">
                  <a16:creationId xmlns:a16="http://schemas.microsoft.com/office/drawing/2014/main" id="{EFAC9F83-6782-48D6-AFBB-65D1B210A05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827;p66">
              <a:extLst>
                <a:ext uri="{FF2B5EF4-FFF2-40B4-BE49-F238E27FC236}">
                  <a16:creationId xmlns:a16="http://schemas.microsoft.com/office/drawing/2014/main" id="{FB9E2514-C47B-4010-BD5E-F40D3721683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828;p66">
              <a:extLst>
                <a:ext uri="{FF2B5EF4-FFF2-40B4-BE49-F238E27FC236}">
                  <a16:creationId xmlns:a16="http://schemas.microsoft.com/office/drawing/2014/main" id="{9B66B0D3-0FDB-4083-89BB-BAE117CE913B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829;p66">
              <a:extLst>
                <a:ext uri="{FF2B5EF4-FFF2-40B4-BE49-F238E27FC236}">
                  <a16:creationId xmlns:a16="http://schemas.microsoft.com/office/drawing/2014/main" id="{395B501F-CC49-436B-8EF3-185C1D48E50A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830;p66">
              <a:extLst>
                <a:ext uri="{FF2B5EF4-FFF2-40B4-BE49-F238E27FC236}">
                  <a16:creationId xmlns:a16="http://schemas.microsoft.com/office/drawing/2014/main" id="{13B39937-ED17-4749-B35A-7C196787E70B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831;p66">
              <a:extLst>
                <a:ext uri="{FF2B5EF4-FFF2-40B4-BE49-F238E27FC236}">
                  <a16:creationId xmlns:a16="http://schemas.microsoft.com/office/drawing/2014/main" id="{7D86313C-49EF-45C1-B096-FCBB42761765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832;p66">
              <a:extLst>
                <a:ext uri="{FF2B5EF4-FFF2-40B4-BE49-F238E27FC236}">
                  <a16:creationId xmlns:a16="http://schemas.microsoft.com/office/drawing/2014/main" id="{9B021B86-A377-4676-BD59-BCD84BDD525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833;p66">
              <a:extLst>
                <a:ext uri="{FF2B5EF4-FFF2-40B4-BE49-F238E27FC236}">
                  <a16:creationId xmlns:a16="http://schemas.microsoft.com/office/drawing/2014/main" id="{4A37F0C0-8E0B-42E1-81F4-0D7D239917DB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834;p66">
              <a:extLst>
                <a:ext uri="{FF2B5EF4-FFF2-40B4-BE49-F238E27FC236}">
                  <a16:creationId xmlns:a16="http://schemas.microsoft.com/office/drawing/2014/main" id="{FF39084C-5535-446F-8813-A3148D3554CF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835;p66">
              <a:extLst>
                <a:ext uri="{FF2B5EF4-FFF2-40B4-BE49-F238E27FC236}">
                  <a16:creationId xmlns:a16="http://schemas.microsoft.com/office/drawing/2014/main" id="{89F3A875-9992-480B-A3BD-3B63CF83A3D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836;p66">
              <a:extLst>
                <a:ext uri="{FF2B5EF4-FFF2-40B4-BE49-F238E27FC236}">
                  <a16:creationId xmlns:a16="http://schemas.microsoft.com/office/drawing/2014/main" id="{8EF4B056-6ABA-4492-B15E-9493023733C1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837;p66">
              <a:extLst>
                <a:ext uri="{FF2B5EF4-FFF2-40B4-BE49-F238E27FC236}">
                  <a16:creationId xmlns:a16="http://schemas.microsoft.com/office/drawing/2014/main" id="{89769939-A13A-437E-BD94-3FBAE629FFFF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838;p66">
              <a:extLst>
                <a:ext uri="{FF2B5EF4-FFF2-40B4-BE49-F238E27FC236}">
                  <a16:creationId xmlns:a16="http://schemas.microsoft.com/office/drawing/2014/main" id="{24C5E22E-F0B5-4E8F-983C-35AC4093D73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839;p66">
              <a:extLst>
                <a:ext uri="{FF2B5EF4-FFF2-40B4-BE49-F238E27FC236}">
                  <a16:creationId xmlns:a16="http://schemas.microsoft.com/office/drawing/2014/main" id="{FF8CD477-C860-4E0D-9993-5F0420C73FD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840;p66">
              <a:extLst>
                <a:ext uri="{FF2B5EF4-FFF2-40B4-BE49-F238E27FC236}">
                  <a16:creationId xmlns:a16="http://schemas.microsoft.com/office/drawing/2014/main" id="{2656D1EC-A032-4A8D-82CB-888EA56E0BD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841;p66">
              <a:extLst>
                <a:ext uri="{FF2B5EF4-FFF2-40B4-BE49-F238E27FC236}">
                  <a16:creationId xmlns:a16="http://schemas.microsoft.com/office/drawing/2014/main" id="{F4B3918C-1701-4660-B8FF-45BEB38BFCD2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842;p66">
              <a:extLst>
                <a:ext uri="{FF2B5EF4-FFF2-40B4-BE49-F238E27FC236}">
                  <a16:creationId xmlns:a16="http://schemas.microsoft.com/office/drawing/2014/main" id="{A9B4BEA2-D2F7-4C06-9794-839F7A38A744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843;p66">
              <a:extLst>
                <a:ext uri="{FF2B5EF4-FFF2-40B4-BE49-F238E27FC236}">
                  <a16:creationId xmlns:a16="http://schemas.microsoft.com/office/drawing/2014/main" id="{E45BABF3-B223-43DC-A2C7-D0DD951E622A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44;p66">
              <a:extLst>
                <a:ext uri="{FF2B5EF4-FFF2-40B4-BE49-F238E27FC236}">
                  <a16:creationId xmlns:a16="http://schemas.microsoft.com/office/drawing/2014/main" id="{CAD7686C-119C-486E-BC8B-FBF4A5FF6DB6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45;p66">
              <a:extLst>
                <a:ext uri="{FF2B5EF4-FFF2-40B4-BE49-F238E27FC236}">
                  <a16:creationId xmlns:a16="http://schemas.microsoft.com/office/drawing/2014/main" id="{20F1EB69-DF2E-473D-9BC9-61DB59BCA678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46;p66">
              <a:extLst>
                <a:ext uri="{FF2B5EF4-FFF2-40B4-BE49-F238E27FC236}">
                  <a16:creationId xmlns:a16="http://schemas.microsoft.com/office/drawing/2014/main" id="{D7561025-B691-4E7A-822A-851445608A37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847;p66">
              <a:extLst>
                <a:ext uri="{FF2B5EF4-FFF2-40B4-BE49-F238E27FC236}">
                  <a16:creationId xmlns:a16="http://schemas.microsoft.com/office/drawing/2014/main" id="{D11CA457-E17D-49EE-AF37-9EAFC22A9EB4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848;p66">
              <a:extLst>
                <a:ext uri="{FF2B5EF4-FFF2-40B4-BE49-F238E27FC236}">
                  <a16:creationId xmlns:a16="http://schemas.microsoft.com/office/drawing/2014/main" id="{3D0B1B31-BCE9-427F-9253-ACD2D599EEA3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849;p66">
              <a:extLst>
                <a:ext uri="{FF2B5EF4-FFF2-40B4-BE49-F238E27FC236}">
                  <a16:creationId xmlns:a16="http://schemas.microsoft.com/office/drawing/2014/main" id="{B33C460E-D3B5-4DC8-AB86-8AED0A6BDF91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850;p66">
              <a:extLst>
                <a:ext uri="{FF2B5EF4-FFF2-40B4-BE49-F238E27FC236}">
                  <a16:creationId xmlns:a16="http://schemas.microsoft.com/office/drawing/2014/main" id="{0F8B97D2-BFFC-4A8D-99FA-6D1DE78B8C46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851;p66">
              <a:extLst>
                <a:ext uri="{FF2B5EF4-FFF2-40B4-BE49-F238E27FC236}">
                  <a16:creationId xmlns:a16="http://schemas.microsoft.com/office/drawing/2014/main" id="{74730B06-8C9D-4AA5-BE99-7242806E2410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852;p66">
              <a:extLst>
                <a:ext uri="{FF2B5EF4-FFF2-40B4-BE49-F238E27FC236}">
                  <a16:creationId xmlns:a16="http://schemas.microsoft.com/office/drawing/2014/main" id="{27FD012D-AD56-43FC-B74F-C3840FA22E1E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853;p66">
              <a:extLst>
                <a:ext uri="{FF2B5EF4-FFF2-40B4-BE49-F238E27FC236}">
                  <a16:creationId xmlns:a16="http://schemas.microsoft.com/office/drawing/2014/main" id="{1CCB71C1-47B9-4F87-8AF0-D4BE2EFB8D7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854;p66">
              <a:extLst>
                <a:ext uri="{FF2B5EF4-FFF2-40B4-BE49-F238E27FC236}">
                  <a16:creationId xmlns:a16="http://schemas.microsoft.com/office/drawing/2014/main" id="{2DF8AE0B-A25C-433C-9D76-E825508CADE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855;p66">
              <a:extLst>
                <a:ext uri="{FF2B5EF4-FFF2-40B4-BE49-F238E27FC236}">
                  <a16:creationId xmlns:a16="http://schemas.microsoft.com/office/drawing/2014/main" id="{03884966-F0FC-4218-B3F9-5AFBD5ABA0F6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856;p66">
              <a:extLst>
                <a:ext uri="{FF2B5EF4-FFF2-40B4-BE49-F238E27FC236}">
                  <a16:creationId xmlns:a16="http://schemas.microsoft.com/office/drawing/2014/main" id="{CE8CB334-96BA-4A8F-AEB5-FF6F86D42DE5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" name="Title 1">
            <a:extLst>
              <a:ext uri="{FF2B5EF4-FFF2-40B4-BE49-F238E27FC236}">
                <a16:creationId xmlns:a16="http://schemas.microsoft.com/office/drawing/2014/main" id="{AB1AA71F-27C9-4278-AFF4-3DEC53D911DF}"/>
              </a:ext>
            </a:extLst>
          </p:cNvPr>
          <p:cNvSpPr txBox="1">
            <a:spLocks/>
          </p:cNvSpPr>
          <p:nvPr/>
        </p:nvSpPr>
        <p:spPr>
          <a:xfrm>
            <a:off x="-731320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grpSp>
        <p:nvGrpSpPr>
          <p:cNvPr id="286" name="Google Shape;1474;p48">
            <a:extLst>
              <a:ext uri="{FF2B5EF4-FFF2-40B4-BE49-F238E27FC236}">
                <a16:creationId xmlns:a16="http://schemas.microsoft.com/office/drawing/2014/main" id="{A151921F-C60A-48ED-8D92-713682DBD159}"/>
              </a:ext>
            </a:extLst>
          </p:cNvPr>
          <p:cNvGrpSpPr/>
          <p:nvPr/>
        </p:nvGrpSpPr>
        <p:grpSpPr>
          <a:xfrm>
            <a:off x="11332570" y="2718272"/>
            <a:ext cx="2353742" cy="1806866"/>
            <a:chOff x="4161595" y="1612682"/>
            <a:chExt cx="3892507" cy="2988110"/>
          </a:xfrm>
        </p:grpSpPr>
        <p:sp>
          <p:nvSpPr>
            <p:cNvPr id="287" name="Google Shape;1475;p48">
              <a:extLst>
                <a:ext uri="{FF2B5EF4-FFF2-40B4-BE49-F238E27FC236}">
                  <a16:creationId xmlns:a16="http://schemas.microsoft.com/office/drawing/2014/main" id="{D76B8980-E521-4165-8A9D-F4E43CEE4FFA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476;p48">
              <a:extLst>
                <a:ext uri="{FF2B5EF4-FFF2-40B4-BE49-F238E27FC236}">
                  <a16:creationId xmlns:a16="http://schemas.microsoft.com/office/drawing/2014/main" id="{11304E61-6D4B-45D4-A86D-36B360CB7CFC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477;p48">
              <a:extLst>
                <a:ext uri="{FF2B5EF4-FFF2-40B4-BE49-F238E27FC236}">
                  <a16:creationId xmlns:a16="http://schemas.microsoft.com/office/drawing/2014/main" id="{C4D83568-7E40-4B27-BE20-4D0BC8D3E6E1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478;p48">
              <a:extLst>
                <a:ext uri="{FF2B5EF4-FFF2-40B4-BE49-F238E27FC236}">
                  <a16:creationId xmlns:a16="http://schemas.microsoft.com/office/drawing/2014/main" id="{17AAF74E-74BC-4036-B4A7-5F2EFD56D221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479;p48">
              <a:extLst>
                <a:ext uri="{FF2B5EF4-FFF2-40B4-BE49-F238E27FC236}">
                  <a16:creationId xmlns:a16="http://schemas.microsoft.com/office/drawing/2014/main" id="{815FFDC3-2346-43EC-981B-42B0F1CCCD2F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480;p48">
              <a:extLst>
                <a:ext uri="{FF2B5EF4-FFF2-40B4-BE49-F238E27FC236}">
                  <a16:creationId xmlns:a16="http://schemas.microsoft.com/office/drawing/2014/main" id="{0C1A04D4-1955-4C46-85F7-96E8C6EC133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481;p48">
              <a:extLst>
                <a:ext uri="{FF2B5EF4-FFF2-40B4-BE49-F238E27FC236}">
                  <a16:creationId xmlns:a16="http://schemas.microsoft.com/office/drawing/2014/main" id="{2174E79E-F173-40E2-83BB-8847A6F7C735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482;p48">
              <a:extLst>
                <a:ext uri="{FF2B5EF4-FFF2-40B4-BE49-F238E27FC236}">
                  <a16:creationId xmlns:a16="http://schemas.microsoft.com/office/drawing/2014/main" id="{6DB7D019-210F-4ECD-8A1F-45133FB8D0A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483;p48">
              <a:extLst>
                <a:ext uri="{FF2B5EF4-FFF2-40B4-BE49-F238E27FC236}">
                  <a16:creationId xmlns:a16="http://schemas.microsoft.com/office/drawing/2014/main" id="{8531688C-4D5A-441F-9155-A1C802D3A834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484;p48">
              <a:extLst>
                <a:ext uri="{FF2B5EF4-FFF2-40B4-BE49-F238E27FC236}">
                  <a16:creationId xmlns:a16="http://schemas.microsoft.com/office/drawing/2014/main" id="{46C54FE6-1C6F-4ACD-BD48-92ED147F0F3A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485;p48">
              <a:extLst>
                <a:ext uri="{FF2B5EF4-FFF2-40B4-BE49-F238E27FC236}">
                  <a16:creationId xmlns:a16="http://schemas.microsoft.com/office/drawing/2014/main" id="{2B436CB6-6BCF-41D7-BEF6-0868FCD85440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486;p48">
              <a:extLst>
                <a:ext uri="{FF2B5EF4-FFF2-40B4-BE49-F238E27FC236}">
                  <a16:creationId xmlns:a16="http://schemas.microsoft.com/office/drawing/2014/main" id="{01320B29-8C20-462D-BB8E-B59620107BB0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487;p48">
              <a:extLst>
                <a:ext uri="{FF2B5EF4-FFF2-40B4-BE49-F238E27FC236}">
                  <a16:creationId xmlns:a16="http://schemas.microsoft.com/office/drawing/2014/main" id="{5A87445B-431A-40ED-AA00-69698ACEABB7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488;p48">
              <a:extLst>
                <a:ext uri="{FF2B5EF4-FFF2-40B4-BE49-F238E27FC236}">
                  <a16:creationId xmlns:a16="http://schemas.microsoft.com/office/drawing/2014/main" id="{C6024D85-6332-4529-AFE9-8E9084A1DD62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489;p48">
              <a:extLst>
                <a:ext uri="{FF2B5EF4-FFF2-40B4-BE49-F238E27FC236}">
                  <a16:creationId xmlns:a16="http://schemas.microsoft.com/office/drawing/2014/main" id="{2B771420-4CF5-4E83-B625-343675B5FAC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490;p48">
              <a:extLst>
                <a:ext uri="{FF2B5EF4-FFF2-40B4-BE49-F238E27FC236}">
                  <a16:creationId xmlns:a16="http://schemas.microsoft.com/office/drawing/2014/main" id="{32FEFC5C-AB6F-4EB4-A9B8-E2DE54A5105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491;p48">
              <a:extLst>
                <a:ext uri="{FF2B5EF4-FFF2-40B4-BE49-F238E27FC236}">
                  <a16:creationId xmlns:a16="http://schemas.microsoft.com/office/drawing/2014/main" id="{E72D1DF8-79E1-460C-BE48-60C5D7B6007D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492;p48">
              <a:extLst>
                <a:ext uri="{FF2B5EF4-FFF2-40B4-BE49-F238E27FC236}">
                  <a16:creationId xmlns:a16="http://schemas.microsoft.com/office/drawing/2014/main" id="{389867BF-977D-4960-822C-30D0E4D99D0A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493;p48">
              <a:extLst>
                <a:ext uri="{FF2B5EF4-FFF2-40B4-BE49-F238E27FC236}">
                  <a16:creationId xmlns:a16="http://schemas.microsoft.com/office/drawing/2014/main" id="{D05D5C7B-6391-4A71-B1CD-BEADAEADA5F5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494;p48">
              <a:extLst>
                <a:ext uri="{FF2B5EF4-FFF2-40B4-BE49-F238E27FC236}">
                  <a16:creationId xmlns:a16="http://schemas.microsoft.com/office/drawing/2014/main" id="{3FF9FB79-2B2B-4A74-9B31-6BFCD7F3A42D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495;p48">
              <a:extLst>
                <a:ext uri="{FF2B5EF4-FFF2-40B4-BE49-F238E27FC236}">
                  <a16:creationId xmlns:a16="http://schemas.microsoft.com/office/drawing/2014/main" id="{1AC5C8A5-A56D-41FF-B026-38B96F52CB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496;p48">
              <a:extLst>
                <a:ext uri="{FF2B5EF4-FFF2-40B4-BE49-F238E27FC236}">
                  <a16:creationId xmlns:a16="http://schemas.microsoft.com/office/drawing/2014/main" id="{E7C4F8C6-D96B-4237-8F9D-5B056CA7D798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497;p48">
              <a:extLst>
                <a:ext uri="{FF2B5EF4-FFF2-40B4-BE49-F238E27FC236}">
                  <a16:creationId xmlns:a16="http://schemas.microsoft.com/office/drawing/2014/main" id="{3232873E-F450-48E6-9DEE-266844C740A0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498;p48">
              <a:extLst>
                <a:ext uri="{FF2B5EF4-FFF2-40B4-BE49-F238E27FC236}">
                  <a16:creationId xmlns:a16="http://schemas.microsoft.com/office/drawing/2014/main" id="{EC6B58F9-FC36-463B-91FF-AFF823110352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499;p48">
              <a:extLst>
                <a:ext uri="{FF2B5EF4-FFF2-40B4-BE49-F238E27FC236}">
                  <a16:creationId xmlns:a16="http://schemas.microsoft.com/office/drawing/2014/main" id="{FCEDEF94-6A2D-4589-869E-F10947DA26CA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500;p48">
              <a:extLst>
                <a:ext uri="{FF2B5EF4-FFF2-40B4-BE49-F238E27FC236}">
                  <a16:creationId xmlns:a16="http://schemas.microsoft.com/office/drawing/2014/main" id="{B5642BF5-E0F0-4AD1-BF81-3F8B1CEF6048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501;p48">
              <a:extLst>
                <a:ext uri="{FF2B5EF4-FFF2-40B4-BE49-F238E27FC236}">
                  <a16:creationId xmlns:a16="http://schemas.microsoft.com/office/drawing/2014/main" id="{BECD0A4D-7245-4941-B205-EF3E77C82DBD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502;p48">
              <a:extLst>
                <a:ext uri="{FF2B5EF4-FFF2-40B4-BE49-F238E27FC236}">
                  <a16:creationId xmlns:a16="http://schemas.microsoft.com/office/drawing/2014/main" id="{69B9000E-58CC-4A0F-A73A-21820D648D2A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503;p48">
              <a:extLst>
                <a:ext uri="{FF2B5EF4-FFF2-40B4-BE49-F238E27FC236}">
                  <a16:creationId xmlns:a16="http://schemas.microsoft.com/office/drawing/2014/main" id="{09B46F58-B1A2-4E5E-96B1-4D0ACA81226D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504;p48">
              <a:extLst>
                <a:ext uri="{FF2B5EF4-FFF2-40B4-BE49-F238E27FC236}">
                  <a16:creationId xmlns:a16="http://schemas.microsoft.com/office/drawing/2014/main" id="{7068E809-2BAA-4E4A-8D99-0B287BF53E8A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505;p48">
              <a:extLst>
                <a:ext uri="{FF2B5EF4-FFF2-40B4-BE49-F238E27FC236}">
                  <a16:creationId xmlns:a16="http://schemas.microsoft.com/office/drawing/2014/main" id="{637CB8B5-929B-4465-A364-B1D085C00947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506;p48">
              <a:extLst>
                <a:ext uri="{FF2B5EF4-FFF2-40B4-BE49-F238E27FC236}">
                  <a16:creationId xmlns:a16="http://schemas.microsoft.com/office/drawing/2014/main" id="{D5E2B270-7E1D-41E8-A340-EE684EDD513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507;p48">
              <a:extLst>
                <a:ext uri="{FF2B5EF4-FFF2-40B4-BE49-F238E27FC236}">
                  <a16:creationId xmlns:a16="http://schemas.microsoft.com/office/drawing/2014/main" id="{8F2D7AC8-B35E-478B-BB27-73BF7295A0A6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508;p48">
              <a:extLst>
                <a:ext uri="{FF2B5EF4-FFF2-40B4-BE49-F238E27FC236}">
                  <a16:creationId xmlns:a16="http://schemas.microsoft.com/office/drawing/2014/main" id="{F464B9F1-5982-4F50-AEEA-CF4D31D693BF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509;p48">
              <a:extLst>
                <a:ext uri="{FF2B5EF4-FFF2-40B4-BE49-F238E27FC236}">
                  <a16:creationId xmlns:a16="http://schemas.microsoft.com/office/drawing/2014/main" id="{0AA6F586-4624-4988-93DC-3A7A7BE03D8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510;p48">
              <a:extLst>
                <a:ext uri="{FF2B5EF4-FFF2-40B4-BE49-F238E27FC236}">
                  <a16:creationId xmlns:a16="http://schemas.microsoft.com/office/drawing/2014/main" id="{63F84265-E45F-403A-9910-D8BF0C37A6E3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511;p48">
              <a:extLst>
                <a:ext uri="{FF2B5EF4-FFF2-40B4-BE49-F238E27FC236}">
                  <a16:creationId xmlns:a16="http://schemas.microsoft.com/office/drawing/2014/main" id="{F434D991-C3DE-4B5A-9476-5F9775E0FF5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512;p48">
              <a:extLst>
                <a:ext uri="{FF2B5EF4-FFF2-40B4-BE49-F238E27FC236}">
                  <a16:creationId xmlns:a16="http://schemas.microsoft.com/office/drawing/2014/main" id="{3761C662-DBC8-4FC5-B6DE-6E8ED98C52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513;p48">
              <a:extLst>
                <a:ext uri="{FF2B5EF4-FFF2-40B4-BE49-F238E27FC236}">
                  <a16:creationId xmlns:a16="http://schemas.microsoft.com/office/drawing/2014/main" id="{33884E69-5B4B-4657-A338-12325D04A793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514;p48">
              <a:extLst>
                <a:ext uri="{FF2B5EF4-FFF2-40B4-BE49-F238E27FC236}">
                  <a16:creationId xmlns:a16="http://schemas.microsoft.com/office/drawing/2014/main" id="{31282478-7916-428D-B1B7-EE01F1EEEA1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515;p48">
              <a:extLst>
                <a:ext uri="{FF2B5EF4-FFF2-40B4-BE49-F238E27FC236}">
                  <a16:creationId xmlns:a16="http://schemas.microsoft.com/office/drawing/2014/main" id="{A02ADA82-A1CB-46FE-97F1-DAA57D86DF9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516;p48">
              <a:extLst>
                <a:ext uri="{FF2B5EF4-FFF2-40B4-BE49-F238E27FC236}">
                  <a16:creationId xmlns:a16="http://schemas.microsoft.com/office/drawing/2014/main" id="{55BAD3B3-A6C9-4393-B9BF-177801517228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517;p48">
              <a:extLst>
                <a:ext uri="{FF2B5EF4-FFF2-40B4-BE49-F238E27FC236}">
                  <a16:creationId xmlns:a16="http://schemas.microsoft.com/office/drawing/2014/main" id="{F0C02C6E-B379-4273-881C-79EB3170F81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518;p48">
              <a:extLst>
                <a:ext uri="{FF2B5EF4-FFF2-40B4-BE49-F238E27FC236}">
                  <a16:creationId xmlns:a16="http://schemas.microsoft.com/office/drawing/2014/main" id="{3FE4BEDC-344C-455B-871B-C4FC748A17BD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519;p48">
              <a:extLst>
                <a:ext uri="{FF2B5EF4-FFF2-40B4-BE49-F238E27FC236}">
                  <a16:creationId xmlns:a16="http://schemas.microsoft.com/office/drawing/2014/main" id="{F411017C-1C02-4702-98BB-328A441AED16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520;p48">
              <a:extLst>
                <a:ext uri="{FF2B5EF4-FFF2-40B4-BE49-F238E27FC236}">
                  <a16:creationId xmlns:a16="http://schemas.microsoft.com/office/drawing/2014/main" id="{EE653AD3-A6F0-48A2-B3D9-38D7E3D5B11C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521;p48">
              <a:extLst>
                <a:ext uri="{FF2B5EF4-FFF2-40B4-BE49-F238E27FC236}">
                  <a16:creationId xmlns:a16="http://schemas.microsoft.com/office/drawing/2014/main" id="{2C159108-F204-4705-9C00-B916B9DB9A0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522;p48">
              <a:extLst>
                <a:ext uri="{FF2B5EF4-FFF2-40B4-BE49-F238E27FC236}">
                  <a16:creationId xmlns:a16="http://schemas.microsoft.com/office/drawing/2014/main" id="{3EB2CAC4-15E5-4A53-98CF-6985F9B28AF3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523;p48">
              <a:extLst>
                <a:ext uri="{FF2B5EF4-FFF2-40B4-BE49-F238E27FC236}">
                  <a16:creationId xmlns:a16="http://schemas.microsoft.com/office/drawing/2014/main" id="{C6E9AE85-DF46-4CA0-A4D2-AD6C0E2B931E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524;p48">
              <a:extLst>
                <a:ext uri="{FF2B5EF4-FFF2-40B4-BE49-F238E27FC236}">
                  <a16:creationId xmlns:a16="http://schemas.microsoft.com/office/drawing/2014/main" id="{1F6C563F-D95A-44FD-B0E9-CCE7C5B969E8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525;p48">
              <a:extLst>
                <a:ext uri="{FF2B5EF4-FFF2-40B4-BE49-F238E27FC236}">
                  <a16:creationId xmlns:a16="http://schemas.microsoft.com/office/drawing/2014/main" id="{6860E442-F0E5-4C99-8FC0-B3E2570788D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526;p48">
              <a:extLst>
                <a:ext uri="{FF2B5EF4-FFF2-40B4-BE49-F238E27FC236}">
                  <a16:creationId xmlns:a16="http://schemas.microsoft.com/office/drawing/2014/main" id="{3E53FCBD-28AD-46D7-9984-D583E1D52C1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527;p48">
              <a:extLst>
                <a:ext uri="{FF2B5EF4-FFF2-40B4-BE49-F238E27FC236}">
                  <a16:creationId xmlns:a16="http://schemas.microsoft.com/office/drawing/2014/main" id="{E40BFA85-5FF7-40FE-B105-D881415800A8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528;p48">
              <a:extLst>
                <a:ext uri="{FF2B5EF4-FFF2-40B4-BE49-F238E27FC236}">
                  <a16:creationId xmlns:a16="http://schemas.microsoft.com/office/drawing/2014/main" id="{063AB8E8-BFBF-4656-88D0-244BA55499F2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529;p48">
              <a:extLst>
                <a:ext uri="{FF2B5EF4-FFF2-40B4-BE49-F238E27FC236}">
                  <a16:creationId xmlns:a16="http://schemas.microsoft.com/office/drawing/2014/main" id="{5ED5A7E7-D921-4CBD-8153-46A7467F08E1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530;p48">
              <a:extLst>
                <a:ext uri="{FF2B5EF4-FFF2-40B4-BE49-F238E27FC236}">
                  <a16:creationId xmlns:a16="http://schemas.microsoft.com/office/drawing/2014/main" id="{C7AB9A88-7C48-46E7-9E63-92220F26716E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531;p48">
              <a:extLst>
                <a:ext uri="{FF2B5EF4-FFF2-40B4-BE49-F238E27FC236}">
                  <a16:creationId xmlns:a16="http://schemas.microsoft.com/office/drawing/2014/main" id="{076BB986-204B-436E-8B46-C09FAB059DB3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532;p48">
              <a:extLst>
                <a:ext uri="{FF2B5EF4-FFF2-40B4-BE49-F238E27FC236}">
                  <a16:creationId xmlns:a16="http://schemas.microsoft.com/office/drawing/2014/main" id="{A73F2A93-D8C9-43DF-8AEE-60851CCA98DA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533;p48">
              <a:extLst>
                <a:ext uri="{FF2B5EF4-FFF2-40B4-BE49-F238E27FC236}">
                  <a16:creationId xmlns:a16="http://schemas.microsoft.com/office/drawing/2014/main" id="{C8E93D2E-CC52-405F-A29D-288354A761C5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534;p48">
              <a:extLst>
                <a:ext uri="{FF2B5EF4-FFF2-40B4-BE49-F238E27FC236}">
                  <a16:creationId xmlns:a16="http://schemas.microsoft.com/office/drawing/2014/main" id="{927A67FB-0B78-47F5-8045-F65016E6248D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535;p48">
              <a:extLst>
                <a:ext uri="{FF2B5EF4-FFF2-40B4-BE49-F238E27FC236}">
                  <a16:creationId xmlns:a16="http://schemas.microsoft.com/office/drawing/2014/main" id="{9F0B9078-D7C9-4BB8-9F9A-5848BF9BC418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36;p48">
              <a:extLst>
                <a:ext uri="{FF2B5EF4-FFF2-40B4-BE49-F238E27FC236}">
                  <a16:creationId xmlns:a16="http://schemas.microsoft.com/office/drawing/2014/main" id="{FB9AD787-9117-4B74-92E1-364DF096BC95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37;p48">
              <a:extLst>
                <a:ext uri="{FF2B5EF4-FFF2-40B4-BE49-F238E27FC236}">
                  <a16:creationId xmlns:a16="http://schemas.microsoft.com/office/drawing/2014/main" id="{7166037B-32F3-4890-95BD-04990D875730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538;p48">
              <a:extLst>
                <a:ext uri="{FF2B5EF4-FFF2-40B4-BE49-F238E27FC236}">
                  <a16:creationId xmlns:a16="http://schemas.microsoft.com/office/drawing/2014/main" id="{9BDE5C74-896C-4241-A6A3-80566F9FDCB9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39;p48">
              <a:extLst>
                <a:ext uri="{FF2B5EF4-FFF2-40B4-BE49-F238E27FC236}">
                  <a16:creationId xmlns:a16="http://schemas.microsoft.com/office/drawing/2014/main" id="{446BA3EE-1F8D-48AB-8149-346567F5D713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40;p48">
              <a:extLst>
                <a:ext uri="{FF2B5EF4-FFF2-40B4-BE49-F238E27FC236}">
                  <a16:creationId xmlns:a16="http://schemas.microsoft.com/office/drawing/2014/main" id="{ED7DDDF7-5602-4AA2-A348-FBE2D20135DB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41;p48">
              <a:extLst>
                <a:ext uri="{FF2B5EF4-FFF2-40B4-BE49-F238E27FC236}">
                  <a16:creationId xmlns:a16="http://schemas.microsoft.com/office/drawing/2014/main" id="{FE419F07-86FA-4243-AA14-CA503BC33AE2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42;p48">
              <a:extLst>
                <a:ext uri="{FF2B5EF4-FFF2-40B4-BE49-F238E27FC236}">
                  <a16:creationId xmlns:a16="http://schemas.microsoft.com/office/drawing/2014/main" id="{DC5FFF74-51A6-4AF8-862A-7C6AAD94E12E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43;p48">
              <a:extLst>
                <a:ext uri="{FF2B5EF4-FFF2-40B4-BE49-F238E27FC236}">
                  <a16:creationId xmlns:a16="http://schemas.microsoft.com/office/drawing/2014/main" id="{4D039389-88F4-4B22-9378-17FBB16AB66C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44;p48">
              <a:extLst>
                <a:ext uri="{FF2B5EF4-FFF2-40B4-BE49-F238E27FC236}">
                  <a16:creationId xmlns:a16="http://schemas.microsoft.com/office/drawing/2014/main" id="{0B640AAD-DCF9-473A-952D-CD0A6738152E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45;p48">
              <a:extLst>
                <a:ext uri="{FF2B5EF4-FFF2-40B4-BE49-F238E27FC236}">
                  <a16:creationId xmlns:a16="http://schemas.microsoft.com/office/drawing/2014/main" id="{5CB725A7-57F4-485B-BE47-C2BB6A43D54D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46;p48">
              <a:extLst>
                <a:ext uri="{FF2B5EF4-FFF2-40B4-BE49-F238E27FC236}">
                  <a16:creationId xmlns:a16="http://schemas.microsoft.com/office/drawing/2014/main" id="{D31D82F9-9D7D-4FF2-8E47-ED0EB101B76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47;p48">
              <a:extLst>
                <a:ext uri="{FF2B5EF4-FFF2-40B4-BE49-F238E27FC236}">
                  <a16:creationId xmlns:a16="http://schemas.microsoft.com/office/drawing/2014/main" id="{B0AACB07-9309-4D5C-805D-3ABE7F6CC055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48;p48">
              <a:extLst>
                <a:ext uri="{FF2B5EF4-FFF2-40B4-BE49-F238E27FC236}">
                  <a16:creationId xmlns:a16="http://schemas.microsoft.com/office/drawing/2014/main" id="{B001CA31-5BCA-4D37-8244-3EBCD52735CE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49;p48">
              <a:extLst>
                <a:ext uri="{FF2B5EF4-FFF2-40B4-BE49-F238E27FC236}">
                  <a16:creationId xmlns:a16="http://schemas.microsoft.com/office/drawing/2014/main" id="{A7A641DD-2F1A-4CA5-8EBE-F54182F03C5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50;p48">
              <a:extLst>
                <a:ext uri="{FF2B5EF4-FFF2-40B4-BE49-F238E27FC236}">
                  <a16:creationId xmlns:a16="http://schemas.microsoft.com/office/drawing/2014/main" id="{F49803F2-2233-4674-A0DC-51A4BC9EFCDA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51;p48">
              <a:extLst>
                <a:ext uri="{FF2B5EF4-FFF2-40B4-BE49-F238E27FC236}">
                  <a16:creationId xmlns:a16="http://schemas.microsoft.com/office/drawing/2014/main" id="{3D1011E5-9235-4D94-99FD-70F8226B3294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52;p48">
              <a:extLst>
                <a:ext uri="{FF2B5EF4-FFF2-40B4-BE49-F238E27FC236}">
                  <a16:creationId xmlns:a16="http://schemas.microsoft.com/office/drawing/2014/main" id="{9F181F11-324F-49CB-9EB1-AAB75CFDFD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53;p48">
              <a:extLst>
                <a:ext uri="{FF2B5EF4-FFF2-40B4-BE49-F238E27FC236}">
                  <a16:creationId xmlns:a16="http://schemas.microsoft.com/office/drawing/2014/main" id="{09161735-003D-49DF-992E-01089F263C54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54;p48">
              <a:extLst>
                <a:ext uri="{FF2B5EF4-FFF2-40B4-BE49-F238E27FC236}">
                  <a16:creationId xmlns:a16="http://schemas.microsoft.com/office/drawing/2014/main" id="{761C59D9-BFE1-4EC7-8D7F-B4EC2F5B9671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55;p48">
              <a:extLst>
                <a:ext uri="{FF2B5EF4-FFF2-40B4-BE49-F238E27FC236}">
                  <a16:creationId xmlns:a16="http://schemas.microsoft.com/office/drawing/2014/main" id="{AA19FB20-2284-4E3E-9168-CCBD44FD478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56;p48">
              <a:extLst>
                <a:ext uri="{FF2B5EF4-FFF2-40B4-BE49-F238E27FC236}">
                  <a16:creationId xmlns:a16="http://schemas.microsoft.com/office/drawing/2014/main" id="{87FFC70A-7D9D-4D64-8A1F-F82A132C6870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57;p48">
              <a:extLst>
                <a:ext uri="{FF2B5EF4-FFF2-40B4-BE49-F238E27FC236}">
                  <a16:creationId xmlns:a16="http://schemas.microsoft.com/office/drawing/2014/main" id="{41EE7861-F97A-42ED-926A-400589E70927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58;p48">
              <a:extLst>
                <a:ext uri="{FF2B5EF4-FFF2-40B4-BE49-F238E27FC236}">
                  <a16:creationId xmlns:a16="http://schemas.microsoft.com/office/drawing/2014/main" id="{9F09F2EA-55BF-400B-87FD-2C235BE2DD6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59;p48">
              <a:extLst>
                <a:ext uri="{FF2B5EF4-FFF2-40B4-BE49-F238E27FC236}">
                  <a16:creationId xmlns:a16="http://schemas.microsoft.com/office/drawing/2014/main" id="{D858E7FD-35DA-47D8-9194-7841B5FDA58C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60;p48">
              <a:extLst>
                <a:ext uri="{FF2B5EF4-FFF2-40B4-BE49-F238E27FC236}">
                  <a16:creationId xmlns:a16="http://schemas.microsoft.com/office/drawing/2014/main" id="{D0B0ACC5-C4BC-4849-B0A1-D9608F6C996F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61;p48">
              <a:extLst>
                <a:ext uri="{FF2B5EF4-FFF2-40B4-BE49-F238E27FC236}">
                  <a16:creationId xmlns:a16="http://schemas.microsoft.com/office/drawing/2014/main" id="{8B35209C-9857-4723-8672-B16631DC4D9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62;p48">
              <a:extLst>
                <a:ext uri="{FF2B5EF4-FFF2-40B4-BE49-F238E27FC236}">
                  <a16:creationId xmlns:a16="http://schemas.microsoft.com/office/drawing/2014/main" id="{2FA66103-5D38-4C7E-9526-FAEA6F948CA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63;p48">
              <a:extLst>
                <a:ext uri="{FF2B5EF4-FFF2-40B4-BE49-F238E27FC236}">
                  <a16:creationId xmlns:a16="http://schemas.microsoft.com/office/drawing/2014/main" id="{47AD3216-0C5D-453D-A0C4-3463001E2129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64;p48">
              <a:extLst>
                <a:ext uri="{FF2B5EF4-FFF2-40B4-BE49-F238E27FC236}">
                  <a16:creationId xmlns:a16="http://schemas.microsoft.com/office/drawing/2014/main" id="{9D71A6BA-C09F-4445-B6C8-D83E030D120B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65;p48">
              <a:extLst>
                <a:ext uri="{FF2B5EF4-FFF2-40B4-BE49-F238E27FC236}">
                  <a16:creationId xmlns:a16="http://schemas.microsoft.com/office/drawing/2014/main" id="{26BB5D23-7CAC-4B47-B53D-068145FDB583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66;p48">
              <a:extLst>
                <a:ext uri="{FF2B5EF4-FFF2-40B4-BE49-F238E27FC236}">
                  <a16:creationId xmlns:a16="http://schemas.microsoft.com/office/drawing/2014/main" id="{1CB0CDBD-AD12-4D58-95EA-E6A7E3A79386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67;p48">
              <a:extLst>
                <a:ext uri="{FF2B5EF4-FFF2-40B4-BE49-F238E27FC236}">
                  <a16:creationId xmlns:a16="http://schemas.microsoft.com/office/drawing/2014/main" id="{4B199FA7-9BD3-49D5-94E9-B18234FEC7E3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68;p48">
              <a:extLst>
                <a:ext uri="{FF2B5EF4-FFF2-40B4-BE49-F238E27FC236}">
                  <a16:creationId xmlns:a16="http://schemas.microsoft.com/office/drawing/2014/main" id="{E6FBF673-6A73-470F-B626-20F631EE1B79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69;p48">
              <a:extLst>
                <a:ext uri="{FF2B5EF4-FFF2-40B4-BE49-F238E27FC236}">
                  <a16:creationId xmlns:a16="http://schemas.microsoft.com/office/drawing/2014/main" id="{2B8FE982-DAB3-497E-904E-CF10982800E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70;p48">
              <a:extLst>
                <a:ext uri="{FF2B5EF4-FFF2-40B4-BE49-F238E27FC236}">
                  <a16:creationId xmlns:a16="http://schemas.microsoft.com/office/drawing/2014/main" id="{F9C478CB-F776-4CB0-BAC2-10831D9B19D4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71;p48">
              <a:extLst>
                <a:ext uri="{FF2B5EF4-FFF2-40B4-BE49-F238E27FC236}">
                  <a16:creationId xmlns:a16="http://schemas.microsoft.com/office/drawing/2014/main" id="{5D419662-C62E-4AA5-AB1C-E21D28713770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72;p48">
              <a:extLst>
                <a:ext uri="{FF2B5EF4-FFF2-40B4-BE49-F238E27FC236}">
                  <a16:creationId xmlns:a16="http://schemas.microsoft.com/office/drawing/2014/main" id="{37E582C7-F83E-43A8-985F-A3888D707E98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73;p48">
              <a:extLst>
                <a:ext uri="{FF2B5EF4-FFF2-40B4-BE49-F238E27FC236}">
                  <a16:creationId xmlns:a16="http://schemas.microsoft.com/office/drawing/2014/main" id="{DDC43573-2A7D-4D02-913E-88CFF04D45FC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74;p48">
              <a:extLst>
                <a:ext uri="{FF2B5EF4-FFF2-40B4-BE49-F238E27FC236}">
                  <a16:creationId xmlns:a16="http://schemas.microsoft.com/office/drawing/2014/main" id="{DBF1BB2A-2052-4E1B-AEC9-A05F4DFE4A4E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75;p48">
              <a:extLst>
                <a:ext uri="{FF2B5EF4-FFF2-40B4-BE49-F238E27FC236}">
                  <a16:creationId xmlns:a16="http://schemas.microsoft.com/office/drawing/2014/main" id="{7C167EBF-86DD-403B-8B98-49A9B8EFA24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76;p48">
              <a:extLst>
                <a:ext uri="{FF2B5EF4-FFF2-40B4-BE49-F238E27FC236}">
                  <a16:creationId xmlns:a16="http://schemas.microsoft.com/office/drawing/2014/main" id="{4B4D88F3-B252-4D99-AF72-DF0A2CF8E362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77;p48">
              <a:extLst>
                <a:ext uri="{FF2B5EF4-FFF2-40B4-BE49-F238E27FC236}">
                  <a16:creationId xmlns:a16="http://schemas.microsoft.com/office/drawing/2014/main" id="{618A9166-52DD-41B5-8098-E7BC3DA744C4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78;p48">
              <a:extLst>
                <a:ext uri="{FF2B5EF4-FFF2-40B4-BE49-F238E27FC236}">
                  <a16:creationId xmlns:a16="http://schemas.microsoft.com/office/drawing/2014/main" id="{EE05618F-16C0-4DAB-AA57-40BBDD05D12D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79;p48">
              <a:extLst>
                <a:ext uri="{FF2B5EF4-FFF2-40B4-BE49-F238E27FC236}">
                  <a16:creationId xmlns:a16="http://schemas.microsoft.com/office/drawing/2014/main" id="{116697C8-8D4F-48CB-B5D6-C015BAD5EFA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80;p48">
              <a:extLst>
                <a:ext uri="{FF2B5EF4-FFF2-40B4-BE49-F238E27FC236}">
                  <a16:creationId xmlns:a16="http://schemas.microsoft.com/office/drawing/2014/main" id="{4C2CDDC8-F0F8-416E-B4B8-D4ABBF1340D1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81;p48">
              <a:extLst>
                <a:ext uri="{FF2B5EF4-FFF2-40B4-BE49-F238E27FC236}">
                  <a16:creationId xmlns:a16="http://schemas.microsoft.com/office/drawing/2014/main" id="{05166424-F8A8-4D7F-A762-2F79AC02FCF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82;p48">
              <a:extLst>
                <a:ext uri="{FF2B5EF4-FFF2-40B4-BE49-F238E27FC236}">
                  <a16:creationId xmlns:a16="http://schemas.microsoft.com/office/drawing/2014/main" id="{EFCBABCE-8F2C-49D8-BF2E-03F152BE930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83;p48">
              <a:extLst>
                <a:ext uri="{FF2B5EF4-FFF2-40B4-BE49-F238E27FC236}">
                  <a16:creationId xmlns:a16="http://schemas.microsoft.com/office/drawing/2014/main" id="{6B938F80-EA40-42EC-AD59-B6AEB075EA5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84;p48">
              <a:extLst>
                <a:ext uri="{FF2B5EF4-FFF2-40B4-BE49-F238E27FC236}">
                  <a16:creationId xmlns:a16="http://schemas.microsoft.com/office/drawing/2014/main" id="{5E4222EE-B7EE-4289-8958-A951D3188686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85;p48">
              <a:extLst>
                <a:ext uri="{FF2B5EF4-FFF2-40B4-BE49-F238E27FC236}">
                  <a16:creationId xmlns:a16="http://schemas.microsoft.com/office/drawing/2014/main" id="{28F4858E-D759-4B8A-B0F6-6AA50C718830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86;p48">
              <a:extLst>
                <a:ext uri="{FF2B5EF4-FFF2-40B4-BE49-F238E27FC236}">
                  <a16:creationId xmlns:a16="http://schemas.microsoft.com/office/drawing/2014/main" id="{C54AE109-C094-494B-B468-8A3A145C5F6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87;p48">
              <a:extLst>
                <a:ext uri="{FF2B5EF4-FFF2-40B4-BE49-F238E27FC236}">
                  <a16:creationId xmlns:a16="http://schemas.microsoft.com/office/drawing/2014/main" id="{2B815450-CDFE-4774-B032-616157F96BD8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88;p48">
              <a:extLst>
                <a:ext uri="{FF2B5EF4-FFF2-40B4-BE49-F238E27FC236}">
                  <a16:creationId xmlns:a16="http://schemas.microsoft.com/office/drawing/2014/main" id="{D49243D4-6FA1-4EB4-98AD-B26B9F94486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89;p48">
              <a:extLst>
                <a:ext uri="{FF2B5EF4-FFF2-40B4-BE49-F238E27FC236}">
                  <a16:creationId xmlns:a16="http://schemas.microsoft.com/office/drawing/2014/main" id="{141F1B14-1B2B-4B15-A49B-63BA8D0D70A8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90;p48">
              <a:extLst>
                <a:ext uri="{FF2B5EF4-FFF2-40B4-BE49-F238E27FC236}">
                  <a16:creationId xmlns:a16="http://schemas.microsoft.com/office/drawing/2014/main" id="{E93FBC5C-A39D-4D60-82FF-1740A71E289E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91;p48">
              <a:extLst>
                <a:ext uri="{FF2B5EF4-FFF2-40B4-BE49-F238E27FC236}">
                  <a16:creationId xmlns:a16="http://schemas.microsoft.com/office/drawing/2014/main" id="{93F24206-C13A-4585-BEA0-593006900B70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92;p48">
              <a:extLst>
                <a:ext uri="{FF2B5EF4-FFF2-40B4-BE49-F238E27FC236}">
                  <a16:creationId xmlns:a16="http://schemas.microsoft.com/office/drawing/2014/main" id="{B64C3552-3499-4410-8CD1-61ECBF5BB7CE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93;p48">
              <a:extLst>
                <a:ext uri="{FF2B5EF4-FFF2-40B4-BE49-F238E27FC236}">
                  <a16:creationId xmlns:a16="http://schemas.microsoft.com/office/drawing/2014/main" id="{AEDBAE40-C711-4312-ABCE-808B1BBDDC39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94;p48">
              <a:extLst>
                <a:ext uri="{FF2B5EF4-FFF2-40B4-BE49-F238E27FC236}">
                  <a16:creationId xmlns:a16="http://schemas.microsoft.com/office/drawing/2014/main" id="{1DCCDA31-F56E-4A8F-9B91-6F4D291DC71F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95;p48">
              <a:extLst>
                <a:ext uri="{FF2B5EF4-FFF2-40B4-BE49-F238E27FC236}">
                  <a16:creationId xmlns:a16="http://schemas.microsoft.com/office/drawing/2014/main" id="{43739813-7B88-4013-8A7D-1C8672149FCE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96;p48">
              <a:extLst>
                <a:ext uri="{FF2B5EF4-FFF2-40B4-BE49-F238E27FC236}">
                  <a16:creationId xmlns:a16="http://schemas.microsoft.com/office/drawing/2014/main" id="{CE4AA22F-6F3A-4460-9276-542FC125D07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97;p48">
              <a:extLst>
                <a:ext uri="{FF2B5EF4-FFF2-40B4-BE49-F238E27FC236}">
                  <a16:creationId xmlns:a16="http://schemas.microsoft.com/office/drawing/2014/main" id="{93D0657B-222A-4D97-B71B-0C1815E52667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98;p48">
              <a:extLst>
                <a:ext uri="{FF2B5EF4-FFF2-40B4-BE49-F238E27FC236}">
                  <a16:creationId xmlns:a16="http://schemas.microsoft.com/office/drawing/2014/main" id="{F6C23190-4854-4A93-9041-DAD7B59D657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99;p48">
              <a:extLst>
                <a:ext uri="{FF2B5EF4-FFF2-40B4-BE49-F238E27FC236}">
                  <a16:creationId xmlns:a16="http://schemas.microsoft.com/office/drawing/2014/main" id="{A8D38262-A4B6-4ACF-94AE-D306330E1BC5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600;p48">
              <a:extLst>
                <a:ext uri="{FF2B5EF4-FFF2-40B4-BE49-F238E27FC236}">
                  <a16:creationId xmlns:a16="http://schemas.microsoft.com/office/drawing/2014/main" id="{80DE1E5C-A47F-4E86-84CA-89CE3F820C84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601;p48">
              <a:extLst>
                <a:ext uri="{FF2B5EF4-FFF2-40B4-BE49-F238E27FC236}">
                  <a16:creationId xmlns:a16="http://schemas.microsoft.com/office/drawing/2014/main" id="{073E3FF0-6E38-4ECA-BAA5-687200C5A1B3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602;p48">
              <a:extLst>
                <a:ext uri="{FF2B5EF4-FFF2-40B4-BE49-F238E27FC236}">
                  <a16:creationId xmlns:a16="http://schemas.microsoft.com/office/drawing/2014/main" id="{A8E8B0B9-C347-41EE-8EC1-034C773D11B5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603;p48">
              <a:extLst>
                <a:ext uri="{FF2B5EF4-FFF2-40B4-BE49-F238E27FC236}">
                  <a16:creationId xmlns:a16="http://schemas.microsoft.com/office/drawing/2014/main" id="{8106F7D8-AD1B-495C-BFF3-602B8FBB55F9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604;p48">
              <a:extLst>
                <a:ext uri="{FF2B5EF4-FFF2-40B4-BE49-F238E27FC236}">
                  <a16:creationId xmlns:a16="http://schemas.microsoft.com/office/drawing/2014/main" id="{BB1C48EB-FDA7-42A6-B3B4-BD629CF80D5D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605;p48">
              <a:extLst>
                <a:ext uri="{FF2B5EF4-FFF2-40B4-BE49-F238E27FC236}">
                  <a16:creationId xmlns:a16="http://schemas.microsoft.com/office/drawing/2014/main" id="{2CF0F380-ECC8-4D10-8C6D-0CCE83359B8E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606;p48">
              <a:extLst>
                <a:ext uri="{FF2B5EF4-FFF2-40B4-BE49-F238E27FC236}">
                  <a16:creationId xmlns:a16="http://schemas.microsoft.com/office/drawing/2014/main" id="{175E056F-8702-49F7-9EA2-D4F44B2F7B25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607;p48">
              <a:extLst>
                <a:ext uri="{FF2B5EF4-FFF2-40B4-BE49-F238E27FC236}">
                  <a16:creationId xmlns:a16="http://schemas.microsoft.com/office/drawing/2014/main" id="{406EDCDF-E028-4303-B532-C1D93868F78E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608;p48">
              <a:extLst>
                <a:ext uri="{FF2B5EF4-FFF2-40B4-BE49-F238E27FC236}">
                  <a16:creationId xmlns:a16="http://schemas.microsoft.com/office/drawing/2014/main" id="{7104123D-6A1D-4BEA-8A87-D353E75847CE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609;p48">
              <a:extLst>
                <a:ext uri="{FF2B5EF4-FFF2-40B4-BE49-F238E27FC236}">
                  <a16:creationId xmlns:a16="http://schemas.microsoft.com/office/drawing/2014/main" id="{A5EEE1A3-814B-49A4-AA9A-D2C1CAD4C03D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265;p19">
            <a:extLst>
              <a:ext uri="{FF2B5EF4-FFF2-40B4-BE49-F238E27FC236}">
                <a16:creationId xmlns:a16="http://schemas.microsoft.com/office/drawing/2014/main" id="{9AC68926-CD2C-4592-AD76-A879F6E52320}"/>
              </a:ext>
            </a:extLst>
          </p:cNvPr>
          <p:cNvSpPr/>
          <p:nvPr/>
        </p:nvSpPr>
        <p:spPr>
          <a:xfrm rot="10800000">
            <a:off x="1932441" y="-112924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266;p19">
            <a:extLst>
              <a:ext uri="{FF2B5EF4-FFF2-40B4-BE49-F238E27FC236}">
                <a16:creationId xmlns:a16="http://schemas.microsoft.com/office/drawing/2014/main" id="{118988E1-FA62-4F36-80F5-08BB8C9569EF}"/>
              </a:ext>
            </a:extLst>
          </p:cNvPr>
          <p:cNvSpPr/>
          <p:nvPr/>
        </p:nvSpPr>
        <p:spPr>
          <a:xfrm rot="10800000">
            <a:off x="1735554" y="-134202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267;p19">
            <a:extLst>
              <a:ext uri="{FF2B5EF4-FFF2-40B4-BE49-F238E27FC236}">
                <a16:creationId xmlns:a16="http://schemas.microsoft.com/office/drawing/2014/main" id="{198C41C2-9E62-4EA6-AA08-DAE77E79A7E4}"/>
              </a:ext>
            </a:extLst>
          </p:cNvPr>
          <p:cNvSpPr/>
          <p:nvPr/>
        </p:nvSpPr>
        <p:spPr>
          <a:xfrm rot="10800000">
            <a:off x="1454054" y="-113172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263;p19">
            <a:extLst>
              <a:ext uri="{FF2B5EF4-FFF2-40B4-BE49-F238E27FC236}">
                <a16:creationId xmlns:a16="http://schemas.microsoft.com/office/drawing/2014/main" id="{15CACBCA-071A-44D4-B04A-EB8A4DF64E49}"/>
              </a:ext>
            </a:extLst>
          </p:cNvPr>
          <p:cNvSpPr/>
          <p:nvPr/>
        </p:nvSpPr>
        <p:spPr>
          <a:xfrm>
            <a:off x="11342736" y="59975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264;p19">
            <a:extLst>
              <a:ext uri="{FF2B5EF4-FFF2-40B4-BE49-F238E27FC236}">
                <a16:creationId xmlns:a16="http://schemas.microsoft.com/office/drawing/2014/main" id="{94DCE6B7-5799-4B04-AC68-F4562B10E66C}"/>
              </a:ext>
            </a:extLst>
          </p:cNvPr>
          <p:cNvSpPr/>
          <p:nvPr/>
        </p:nvSpPr>
        <p:spPr>
          <a:xfrm>
            <a:off x="11624236" y="38945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268;p19">
            <a:extLst>
              <a:ext uri="{FF2B5EF4-FFF2-40B4-BE49-F238E27FC236}">
                <a16:creationId xmlns:a16="http://schemas.microsoft.com/office/drawing/2014/main" id="{39780E3F-424B-4B1B-BB87-94F4FE659599}"/>
              </a:ext>
            </a:extLst>
          </p:cNvPr>
          <p:cNvSpPr/>
          <p:nvPr/>
        </p:nvSpPr>
        <p:spPr>
          <a:xfrm>
            <a:off x="7129940" y="696659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269;p19">
            <a:extLst>
              <a:ext uri="{FF2B5EF4-FFF2-40B4-BE49-F238E27FC236}">
                <a16:creationId xmlns:a16="http://schemas.microsoft.com/office/drawing/2014/main" id="{9396AD50-024C-46E9-81DE-92A93CEE62E4}"/>
              </a:ext>
            </a:extLst>
          </p:cNvPr>
          <p:cNvSpPr/>
          <p:nvPr/>
        </p:nvSpPr>
        <p:spPr>
          <a:xfrm flipH="1">
            <a:off x="6913540" y="717689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270;p19">
            <a:extLst>
              <a:ext uri="{FF2B5EF4-FFF2-40B4-BE49-F238E27FC236}">
                <a16:creationId xmlns:a16="http://schemas.microsoft.com/office/drawing/2014/main" id="{C500C6FE-8309-4E65-8F29-CC2AF87A757D}"/>
              </a:ext>
            </a:extLst>
          </p:cNvPr>
          <p:cNvSpPr/>
          <p:nvPr/>
        </p:nvSpPr>
        <p:spPr>
          <a:xfrm flipH="1">
            <a:off x="6632040" y="696659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Rounded Rectangle 203">
            <a:extLst>
              <a:ext uri="{FF2B5EF4-FFF2-40B4-BE49-F238E27FC236}">
                <a16:creationId xmlns:a16="http://schemas.microsoft.com/office/drawing/2014/main" id="{B7C56029-9372-417A-BF81-555CE953825C}"/>
              </a:ext>
            </a:extLst>
          </p:cNvPr>
          <p:cNvSpPr/>
          <p:nvPr/>
        </p:nvSpPr>
        <p:spPr>
          <a:xfrm>
            <a:off x="13483870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 New" panose="020B0604020202020204" charset="-34"/>
                <a:cs typeface="TH Sarabun New" panose="020B0604020202020204" charset="-34"/>
              </a:rPr>
              <a:t>ระบบการจัดการผู้ใช้งานเว็บไซต์</a:t>
            </a:r>
            <a:endParaRPr lang="en-US" sz="2400" b="1" dirty="0">
              <a:latin typeface="TH Sarabun New" panose="020B0604020202020204" charset="-34"/>
              <a:cs typeface="TH Sarabun New" panose="020B0604020202020204" charset="-34"/>
            </a:endParaRPr>
          </a:p>
        </p:txBody>
      </p:sp>
      <p:pic>
        <p:nvPicPr>
          <p:cNvPr id="435" name="Picture 7">
            <a:extLst>
              <a:ext uri="{FF2B5EF4-FFF2-40B4-BE49-F238E27FC236}">
                <a16:creationId xmlns:a16="http://schemas.microsoft.com/office/drawing/2014/main" id="{E5C91593-FB6B-4126-855C-7A19B23BD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723" y="720744"/>
            <a:ext cx="97155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6" name="Picture 8">
            <a:extLst>
              <a:ext uri="{FF2B5EF4-FFF2-40B4-BE49-F238E27FC236}">
                <a16:creationId xmlns:a16="http://schemas.microsoft.com/office/drawing/2014/main" id="{7B7C01A0-A395-4320-A948-1570B669AD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6075" y="2742786"/>
            <a:ext cx="98226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7" name="Picture 9">
            <a:extLst>
              <a:ext uri="{FF2B5EF4-FFF2-40B4-BE49-F238E27FC236}">
                <a16:creationId xmlns:a16="http://schemas.microsoft.com/office/drawing/2014/main" id="{1AD06331-444B-40E8-9876-A83A9DEFAA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440" y="3616656"/>
            <a:ext cx="1175147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8" name="Picture 10">
            <a:extLst>
              <a:ext uri="{FF2B5EF4-FFF2-40B4-BE49-F238E27FC236}">
                <a16:creationId xmlns:a16="http://schemas.microsoft.com/office/drawing/2014/main" id="{9BB5F1F1-ED65-454E-984D-B9B4711977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723" y="1784476"/>
            <a:ext cx="981075" cy="982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39" name="Straight Connector 438">
            <a:extLst>
              <a:ext uri="{FF2B5EF4-FFF2-40B4-BE49-F238E27FC236}">
                <a16:creationId xmlns:a16="http://schemas.microsoft.com/office/drawing/2014/main" id="{F7F8EF92-60A6-4B84-9F29-8C2528DD8D76}"/>
              </a:ext>
            </a:extLst>
          </p:cNvPr>
          <p:cNvCxnSpPr/>
          <p:nvPr/>
        </p:nvCxnSpPr>
        <p:spPr>
          <a:xfrm flipV="1">
            <a:off x="15116216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>
            <a:extLst>
              <a:ext uri="{FF2B5EF4-FFF2-40B4-BE49-F238E27FC236}">
                <a16:creationId xmlns:a16="http://schemas.microsoft.com/office/drawing/2014/main" id="{3C96A290-B22E-44A3-89BE-179F8D12F6EE}"/>
              </a:ext>
            </a:extLst>
          </p:cNvPr>
          <p:cNvCxnSpPr/>
          <p:nvPr/>
        </p:nvCxnSpPr>
        <p:spPr>
          <a:xfrm>
            <a:off x="15373392" y="1206519"/>
            <a:ext cx="0" cy="306498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Straight Arrow Connector 440">
            <a:extLst>
              <a:ext uri="{FF2B5EF4-FFF2-40B4-BE49-F238E27FC236}">
                <a16:creationId xmlns:a16="http://schemas.microsoft.com/office/drawing/2014/main" id="{DE53C34C-DCC2-45D5-B96B-C0712AF44314}"/>
              </a:ext>
            </a:extLst>
          </p:cNvPr>
          <p:cNvCxnSpPr/>
          <p:nvPr/>
        </p:nvCxnSpPr>
        <p:spPr>
          <a:xfrm>
            <a:off x="15335292" y="1206519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Straight Arrow Connector 441">
            <a:extLst>
              <a:ext uri="{FF2B5EF4-FFF2-40B4-BE49-F238E27FC236}">
                <a16:creationId xmlns:a16="http://schemas.microsoft.com/office/drawing/2014/main" id="{8EC10222-4B26-4BDF-8F4D-4767DB3E9007}"/>
              </a:ext>
            </a:extLst>
          </p:cNvPr>
          <p:cNvCxnSpPr/>
          <p:nvPr/>
        </p:nvCxnSpPr>
        <p:spPr>
          <a:xfrm flipV="1">
            <a:off x="15348388" y="2326607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Arrow Connector 442">
            <a:extLst>
              <a:ext uri="{FF2B5EF4-FFF2-40B4-BE49-F238E27FC236}">
                <a16:creationId xmlns:a16="http://schemas.microsoft.com/office/drawing/2014/main" id="{16957E72-E848-4410-BB74-56901EE1DC70}"/>
              </a:ext>
            </a:extLst>
          </p:cNvPr>
          <p:cNvCxnSpPr/>
          <p:nvPr/>
        </p:nvCxnSpPr>
        <p:spPr>
          <a:xfrm>
            <a:off x="15348388" y="3233323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Straight Arrow Connector 443">
            <a:extLst>
              <a:ext uri="{FF2B5EF4-FFF2-40B4-BE49-F238E27FC236}">
                <a16:creationId xmlns:a16="http://schemas.microsoft.com/office/drawing/2014/main" id="{376AA4EF-3336-45FB-8CFC-DA7E43E99B2F}"/>
              </a:ext>
            </a:extLst>
          </p:cNvPr>
          <p:cNvCxnSpPr/>
          <p:nvPr/>
        </p:nvCxnSpPr>
        <p:spPr>
          <a:xfrm flipV="1">
            <a:off x="15344817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5" name="Group 28">
            <a:extLst>
              <a:ext uri="{FF2B5EF4-FFF2-40B4-BE49-F238E27FC236}">
                <a16:creationId xmlns:a16="http://schemas.microsoft.com/office/drawing/2014/main" id="{3D42804F-1283-4DD4-B07B-D564E5F2DCC6}"/>
              </a:ext>
            </a:extLst>
          </p:cNvPr>
          <p:cNvGrpSpPr>
            <a:grpSpLocks/>
          </p:cNvGrpSpPr>
          <p:nvPr/>
        </p:nvGrpSpPr>
        <p:grpSpPr bwMode="auto">
          <a:xfrm>
            <a:off x="19888241" y="720744"/>
            <a:ext cx="1109663" cy="971550"/>
            <a:chOff x="6694717" y="372721"/>
            <a:chExt cx="1480142" cy="1296472"/>
          </a:xfrm>
        </p:grpSpPr>
        <p:pic>
          <p:nvPicPr>
            <p:cNvPr id="446" name="Picture 24">
              <a:extLst>
                <a:ext uri="{FF2B5EF4-FFF2-40B4-BE49-F238E27FC236}">
                  <a16:creationId xmlns:a16="http://schemas.microsoft.com/office/drawing/2014/main" id="{F4DA71C9-BBE3-4FC0-9214-DCF16648C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47" name="Group 27">
              <a:extLst>
                <a:ext uri="{FF2B5EF4-FFF2-40B4-BE49-F238E27FC236}">
                  <a16:creationId xmlns:a16="http://schemas.microsoft.com/office/drawing/2014/main" id="{4443A9C7-3808-494D-9EE1-056B9A56D8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10462" y="1152564"/>
              <a:ext cx="664397" cy="373815"/>
              <a:chOff x="7510462" y="1152564"/>
              <a:chExt cx="664397" cy="373815"/>
            </a:xfrm>
          </p:grpSpPr>
          <p:sp>
            <p:nvSpPr>
              <p:cNvPr id="448" name="Oval 447">
                <a:extLst>
                  <a:ext uri="{FF2B5EF4-FFF2-40B4-BE49-F238E27FC236}">
                    <a16:creationId xmlns:a16="http://schemas.microsoft.com/office/drawing/2014/main" id="{C040B8DD-04E9-405F-B2DC-39D31840F044}"/>
                  </a:ext>
                </a:extLst>
              </p:cNvPr>
              <p:cNvSpPr/>
              <p:nvPr/>
            </p:nvSpPr>
            <p:spPr>
              <a:xfrm>
                <a:off x="7717476" y="1208437"/>
                <a:ext cx="250925" cy="2621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50"/>
              </a:p>
            </p:txBody>
          </p:sp>
          <p:pic>
            <p:nvPicPr>
              <p:cNvPr id="449" name="Picture 25">
                <a:extLst>
                  <a:ext uri="{FF2B5EF4-FFF2-40B4-BE49-F238E27FC236}">
                    <a16:creationId xmlns:a16="http://schemas.microsoft.com/office/drawing/2014/main" id="{49AAB597-78A4-4E19-A5A5-942AD14266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0462" y="1152564"/>
                <a:ext cx="664397" cy="3738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450" name="Group 38">
            <a:extLst>
              <a:ext uri="{FF2B5EF4-FFF2-40B4-BE49-F238E27FC236}">
                <a16:creationId xmlns:a16="http://schemas.microsoft.com/office/drawing/2014/main" id="{8ADC80CC-BCBB-464A-A918-797FCEDCE8DE}"/>
              </a:ext>
            </a:extLst>
          </p:cNvPr>
          <p:cNvGrpSpPr>
            <a:grpSpLocks/>
          </p:cNvGrpSpPr>
          <p:nvPr/>
        </p:nvGrpSpPr>
        <p:grpSpPr bwMode="auto">
          <a:xfrm>
            <a:off x="18488067" y="720744"/>
            <a:ext cx="973931" cy="971550"/>
            <a:chOff x="6694717" y="372721"/>
            <a:chExt cx="1297617" cy="1296472"/>
          </a:xfrm>
        </p:grpSpPr>
        <p:pic>
          <p:nvPicPr>
            <p:cNvPr id="451" name="Picture 33">
              <a:extLst>
                <a:ext uri="{FF2B5EF4-FFF2-40B4-BE49-F238E27FC236}">
                  <a16:creationId xmlns:a16="http://schemas.microsoft.com/office/drawing/2014/main" id="{9666288A-E91D-4AA1-8647-9226627D5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4717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2" name="Picture 37">
              <a:extLst>
                <a:ext uri="{FF2B5EF4-FFF2-40B4-BE49-F238E27FC236}">
                  <a16:creationId xmlns:a16="http://schemas.microsoft.com/office/drawing/2014/main" id="{88703D90-76AB-4D39-B4FC-A3125BFCE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5686" y="1196146"/>
              <a:ext cx="286648" cy="28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53" name="Group 31">
            <a:extLst>
              <a:ext uri="{FF2B5EF4-FFF2-40B4-BE49-F238E27FC236}">
                <a16:creationId xmlns:a16="http://schemas.microsoft.com/office/drawing/2014/main" id="{FA6FA451-1A6E-4C86-9167-D691171752B3}"/>
              </a:ext>
            </a:extLst>
          </p:cNvPr>
          <p:cNvGrpSpPr>
            <a:grpSpLocks/>
          </p:cNvGrpSpPr>
          <p:nvPr/>
        </p:nvGrpSpPr>
        <p:grpSpPr bwMode="auto">
          <a:xfrm>
            <a:off x="17105751" y="720744"/>
            <a:ext cx="972741" cy="971550"/>
            <a:chOff x="5087004" y="372721"/>
            <a:chExt cx="1296472" cy="1296472"/>
          </a:xfrm>
        </p:grpSpPr>
        <p:pic>
          <p:nvPicPr>
            <p:cNvPr id="454" name="Picture 23">
              <a:extLst>
                <a:ext uri="{FF2B5EF4-FFF2-40B4-BE49-F238E27FC236}">
                  <a16:creationId xmlns:a16="http://schemas.microsoft.com/office/drawing/2014/main" id="{514EC6DF-CF7F-4584-B63B-4AC79D700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6ED32D02-1078-4113-8C2E-D6B33363CC13}"/>
                </a:ext>
              </a:extLst>
            </p:cNvPr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456" name="Picture 29">
              <a:extLst>
                <a:ext uri="{FF2B5EF4-FFF2-40B4-BE49-F238E27FC236}">
                  <a16:creationId xmlns:a16="http://schemas.microsoft.com/office/drawing/2014/main" id="{D7165281-E87E-437F-B83F-33005392B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57" name="Group 43">
            <a:extLst>
              <a:ext uri="{FF2B5EF4-FFF2-40B4-BE49-F238E27FC236}">
                <a16:creationId xmlns:a16="http://schemas.microsoft.com/office/drawing/2014/main" id="{030B3BC8-BFBC-48DC-8E86-B0B545737A82}"/>
              </a:ext>
            </a:extLst>
          </p:cNvPr>
          <p:cNvGrpSpPr>
            <a:grpSpLocks/>
          </p:cNvGrpSpPr>
          <p:nvPr/>
        </p:nvGrpSpPr>
        <p:grpSpPr bwMode="auto">
          <a:xfrm>
            <a:off x="21256269" y="720744"/>
            <a:ext cx="976313" cy="971550"/>
            <a:chOff x="9988972" y="372721"/>
            <a:chExt cx="1302211" cy="1296472"/>
          </a:xfrm>
        </p:grpSpPr>
        <p:pic>
          <p:nvPicPr>
            <p:cNvPr id="458" name="Picture 40">
              <a:extLst>
                <a:ext uri="{FF2B5EF4-FFF2-40B4-BE49-F238E27FC236}">
                  <a16:creationId xmlns:a16="http://schemas.microsoft.com/office/drawing/2014/main" id="{9D56BF72-08F5-4782-BFA8-F40D1EF02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972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9" name="Picture 42">
              <a:extLst>
                <a:ext uri="{FF2B5EF4-FFF2-40B4-BE49-F238E27FC236}">
                  <a16:creationId xmlns:a16="http://schemas.microsoft.com/office/drawing/2014/main" id="{8B15A169-2B45-44EC-B3D3-4B5957407D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9941" y="1191552"/>
              <a:ext cx="291242" cy="291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60" name="Picture 45">
            <a:extLst>
              <a:ext uri="{FF2B5EF4-FFF2-40B4-BE49-F238E27FC236}">
                <a16:creationId xmlns:a16="http://schemas.microsoft.com/office/drawing/2014/main" id="{58F01648-20C7-43D9-9377-5CE0AF173A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973" y="1689225"/>
            <a:ext cx="1159669" cy="115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61" name="Group 50">
            <a:extLst>
              <a:ext uri="{FF2B5EF4-FFF2-40B4-BE49-F238E27FC236}">
                <a16:creationId xmlns:a16="http://schemas.microsoft.com/office/drawing/2014/main" id="{1292F38D-FF56-40AE-B24A-06B74AC1224E}"/>
              </a:ext>
            </a:extLst>
          </p:cNvPr>
          <p:cNvGrpSpPr>
            <a:grpSpLocks/>
          </p:cNvGrpSpPr>
          <p:nvPr/>
        </p:nvGrpSpPr>
        <p:grpSpPr bwMode="auto">
          <a:xfrm>
            <a:off x="17040267" y="1695179"/>
            <a:ext cx="1159669" cy="1159669"/>
            <a:chOff x="4999534" y="5128129"/>
            <a:chExt cx="1546002" cy="1546002"/>
          </a:xfrm>
        </p:grpSpPr>
        <p:pic>
          <p:nvPicPr>
            <p:cNvPr id="462" name="Picture 44">
              <a:extLst>
                <a:ext uri="{FF2B5EF4-FFF2-40B4-BE49-F238E27FC236}">
                  <a16:creationId xmlns:a16="http://schemas.microsoft.com/office/drawing/2014/main" id="{CCA7D6B8-2678-4DCF-AB9B-28BB48AE5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9534" y="5128129"/>
              <a:ext cx="1546002" cy="1546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63D88E85-FFC5-4B81-8262-E541843B5870}"/>
                </a:ext>
              </a:extLst>
            </p:cNvPr>
            <p:cNvSpPr/>
            <p:nvPr/>
          </p:nvSpPr>
          <p:spPr>
            <a:xfrm>
              <a:off x="6142369" y="6112237"/>
              <a:ext cx="198408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E0726CAE-E722-4AE0-93C1-37947B94EFA7}"/>
                </a:ext>
              </a:extLst>
            </p:cNvPr>
            <p:cNvSpPr/>
            <p:nvPr/>
          </p:nvSpPr>
          <p:spPr>
            <a:xfrm>
              <a:off x="5242386" y="5737641"/>
              <a:ext cx="198409" cy="195234"/>
            </a:xfrm>
            <a:prstGeom prst="ellipse">
              <a:avLst/>
            </a:prstGeom>
            <a:solidFill>
              <a:srgbClr val="FFFF85"/>
            </a:solidFill>
            <a:ln>
              <a:solidFill>
                <a:srgbClr val="FFFF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465" name="Picture 46">
              <a:extLst>
                <a:ext uri="{FF2B5EF4-FFF2-40B4-BE49-F238E27FC236}">
                  <a16:creationId xmlns:a16="http://schemas.microsoft.com/office/drawing/2014/main" id="{2AFAD427-7D3E-4F10-A644-467AC75A7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7298" y="6163669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66" name="Picture 49">
              <a:extLst>
                <a:ext uri="{FF2B5EF4-FFF2-40B4-BE49-F238E27FC236}">
                  <a16:creationId xmlns:a16="http://schemas.microsoft.com/office/drawing/2014/main" id="{40D8E58F-4C53-4955-AD5F-0D9C4B138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843" y="5785767"/>
              <a:ext cx="98024" cy="98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467" name="Straight Arrow Connector 466">
            <a:extLst>
              <a:ext uri="{FF2B5EF4-FFF2-40B4-BE49-F238E27FC236}">
                <a16:creationId xmlns:a16="http://schemas.microsoft.com/office/drawing/2014/main" id="{B3DF529A-AF93-4858-812D-F3BA53F8AA8B}"/>
              </a:ext>
            </a:extLst>
          </p:cNvPr>
          <p:cNvCxnSpPr/>
          <p:nvPr/>
        </p:nvCxnSpPr>
        <p:spPr>
          <a:xfrm>
            <a:off x="16764041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Arrow Connector 467">
            <a:extLst>
              <a:ext uri="{FF2B5EF4-FFF2-40B4-BE49-F238E27FC236}">
                <a16:creationId xmlns:a16="http://schemas.microsoft.com/office/drawing/2014/main" id="{4806E7EC-DCCF-4DFA-ACF4-F030A0653F68}"/>
              </a:ext>
            </a:extLst>
          </p:cNvPr>
          <p:cNvCxnSpPr/>
          <p:nvPr/>
        </p:nvCxnSpPr>
        <p:spPr>
          <a:xfrm>
            <a:off x="18143976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9" name="Straight Arrow Connector 468">
            <a:extLst>
              <a:ext uri="{FF2B5EF4-FFF2-40B4-BE49-F238E27FC236}">
                <a16:creationId xmlns:a16="http://schemas.microsoft.com/office/drawing/2014/main" id="{6C76B7FC-5C11-44E3-90A0-E11912020D54}"/>
              </a:ext>
            </a:extLst>
          </p:cNvPr>
          <p:cNvCxnSpPr/>
          <p:nvPr/>
        </p:nvCxnSpPr>
        <p:spPr>
          <a:xfrm>
            <a:off x="19541770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Arrow Connector 469">
            <a:extLst>
              <a:ext uri="{FF2B5EF4-FFF2-40B4-BE49-F238E27FC236}">
                <a16:creationId xmlns:a16="http://schemas.microsoft.com/office/drawing/2014/main" id="{8E2E8FD3-C263-46AE-A1CB-145049A7FEDD}"/>
              </a:ext>
            </a:extLst>
          </p:cNvPr>
          <p:cNvCxnSpPr/>
          <p:nvPr/>
        </p:nvCxnSpPr>
        <p:spPr>
          <a:xfrm>
            <a:off x="20954248" y="1206519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1" name="Straight Arrow Connector 470">
            <a:extLst>
              <a:ext uri="{FF2B5EF4-FFF2-40B4-BE49-F238E27FC236}">
                <a16:creationId xmlns:a16="http://schemas.microsoft.com/office/drawing/2014/main" id="{81D782AC-94B0-44B1-86AE-3BE2AED44043}"/>
              </a:ext>
            </a:extLst>
          </p:cNvPr>
          <p:cNvCxnSpPr/>
          <p:nvPr/>
        </p:nvCxnSpPr>
        <p:spPr>
          <a:xfrm>
            <a:off x="16756898" y="2339704"/>
            <a:ext cx="31908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7936B556-CBFA-4ADA-9939-F68927F47B36}"/>
              </a:ext>
            </a:extLst>
          </p:cNvPr>
          <p:cNvCxnSpPr/>
          <p:nvPr/>
        </p:nvCxnSpPr>
        <p:spPr>
          <a:xfrm>
            <a:off x="18208270" y="2333751"/>
            <a:ext cx="31789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3" name="Google Shape;5869;p60">
            <a:extLst>
              <a:ext uri="{FF2B5EF4-FFF2-40B4-BE49-F238E27FC236}">
                <a16:creationId xmlns:a16="http://schemas.microsoft.com/office/drawing/2014/main" id="{6730D2D8-550B-48B6-8888-D7FD5D2E592D}"/>
              </a:ext>
            </a:extLst>
          </p:cNvPr>
          <p:cNvGrpSpPr>
            <a:grpSpLocks/>
          </p:cNvGrpSpPr>
          <p:nvPr/>
        </p:nvGrpSpPr>
        <p:grpSpPr bwMode="auto">
          <a:xfrm>
            <a:off x="18244694" y="1997856"/>
            <a:ext cx="2598429" cy="2470933"/>
            <a:chOff x="4946123" y="1301547"/>
            <a:chExt cx="3477884" cy="3307669"/>
          </a:xfrm>
        </p:grpSpPr>
        <p:sp>
          <p:nvSpPr>
            <p:cNvPr id="474" name="Google Shape;5870;p60">
              <a:extLst>
                <a:ext uri="{FF2B5EF4-FFF2-40B4-BE49-F238E27FC236}">
                  <a16:creationId xmlns:a16="http://schemas.microsoft.com/office/drawing/2014/main" id="{22EE2534-0E45-45FF-B073-AAFDD56A5F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5" name="Google Shape;5871;p60">
              <a:extLst>
                <a:ext uri="{FF2B5EF4-FFF2-40B4-BE49-F238E27FC236}">
                  <a16:creationId xmlns:a16="http://schemas.microsoft.com/office/drawing/2014/main" id="{D0189DFB-5233-4E5E-ACDC-57287FBB0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6" name="Google Shape;5872;p60">
              <a:extLst>
                <a:ext uri="{FF2B5EF4-FFF2-40B4-BE49-F238E27FC236}">
                  <a16:creationId xmlns:a16="http://schemas.microsoft.com/office/drawing/2014/main" id="{F0990CEF-8E2A-40AF-8E27-9A97E3113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77" name="Google Shape;5873;p60">
              <a:extLst>
                <a:ext uri="{FF2B5EF4-FFF2-40B4-BE49-F238E27FC236}">
                  <a16:creationId xmlns:a16="http://schemas.microsoft.com/office/drawing/2014/main" id="{757F23FD-0CC8-4AF7-A58E-7E3996F28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478" name="Google Shape;5874;p60">
              <a:extLst>
                <a:ext uri="{FF2B5EF4-FFF2-40B4-BE49-F238E27FC236}">
                  <a16:creationId xmlns:a16="http://schemas.microsoft.com/office/drawing/2014/main" id="{66FBFF97-E429-40A0-BDAD-CF2678569858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572" name="Google Shape;5875;p60">
                <a:extLst>
                  <a:ext uri="{FF2B5EF4-FFF2-40B4-BE49-F238E27FC236}">
                    <a16:creationId xmlns:a16="http://schemas.microsoft.com/office/drawing/2014/main" id="{DC0D1FA1-3C68-40D2-8E6B-9C069BC8C4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3" name="Google Shape;5876;p60">
                <a:extLst>
                  <a:ext uri="{FF2B5EF4-FFF2-40B4-BE49-F238E27FC236}">
                    <a16:creationId xmlns:a16="http://schemas.microsoft.com/office/drawing/2014/main" id="{799267D6-F228-45D0-8FF2-BC32239067C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4" name="Google Shape;5877;p60">
                <a:extLst>
                  <a:ext uri="{FF2B5EF4-FFF2-40B4-BE49-F238E27FC236}">
                    <a16:creationId xmlns:a16="http://schemas.microsoft.com/office/drawing/2014/main" id="{7845C24E-B175-4A81-AD6F-23EF6AF4B9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5" name="Google Shape;5878;p60">
                <a:extLst>
                  <a:ext uri="{FF2B5EF4-FFF2-40B4-BE49-F238E27FC236}">
                    <a16:creationId xmlns:a16="http://schemas.microsoft.com/office/drawing/2014/main" id="{E153ED42-0F61-4540-BF4F-28414CBF52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6" name="Google Shape;5879;p60">
                <a:extLst>
                  <a:ext uri="{FF2B5EF4-FFF2-40B4-BE49-F238E27FC236}">
                    <a16:creationId xmlns:a16="http://schemas.microsoft.com/office/drawing/2014/main" id="{86D58437-EF9F-4B4D-8049-F935368C98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7" name="Google Shape;5880;p60">
                <a:extLst>
                  <a:ext uri="{FF2B5EF4-FFF2-40B4-BE49-F238E27FC236}">
                    <a16:creationId xmlns:a16="http://schemas.microsoft.com/office/drawing/2014/main" id="{F4E69224-7B94-48B5-8380-03DC0C5D700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8" name="Google Shape;5881;p60">
                <a:extLst>
                  <a:ext uri="{FF2B5EF4-FFF2-40B4-BE49-F238E27FC236}">
                    <a16:creationId xmlns:a16="http://schemas.microsoft.com/office/drawing/2014/main" id="{5DDCD010-05C3-46D4-BF6B-02B50875539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9" name="Google Shape;5882;p60">
                <a:extLst>
                  <a:ext uri="{FF2B5EF4-FFF2-40B4-BE49-F238E27FC236}">
                    <a16:creationId xmlns:a16="http://schemas.microsoft.com/office/drawing/2014/main" id="{593CB47B-A7F0-4E6B-8F67-1FF8D46850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80" name="Google Shape;5883;p60">
                <a:extLst>
                  <a:ext uri="{FF2B5EF4-FFF2-40B4-BE49-F238E27FC236}">
                    <a16:creationId xmlns:a16="http://schemas.microsoft.com/office/drawing/2014/main" id="{44F2AE48-46A9-44B6-982A-9FC85183EB3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81" name="Google Shape;5884;p60">
                <a:extLst>
                  <a:ext uri="{FF2B5EF4-FFF2-40B4-BE49-F238E27FC236}">
                    <a16:creationId xmlns:a16="http://schemas.microsoft.com/office/drawing/2014/main" id="{2E3F0F65-28CE-47C7-A90C-9CE5DA80C07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479" name="Google Shape;5885;p60">
              <a:extLst>
                <a:ext uri="{FF2B5EF4-FFF2-40B4-BE49-F238E27FC236}">
                  <a16:creationId xmlns:a16="http://schemas.microsoft.com/office/drawing/2014/main" id="{2B970E83-6109-4ADA-A446-FA87716ED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0" name="Google Shape;5886;p60">
              <a:extLst>
                <a:ext uri="{FF2B5EF4-FFF2-40B4-BE49-F238E27FC236}">
                  <a16:creationId xmlns:a16="http://schemas.microsoft.com/office/drawing/2014/main" id="{FB5B5F2E-1130-4784-BCA5-AC5BA7511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1" name="Google Shape;5887;p60">
              <a:extLst>
                <a:ext uri="{FF2B5EF4-FFF2-40B4-BE49-F238E27FC236}">
                  <a16:creationId xmlns:a16="http://schemas.microsoft.com/office/drawing/2014/main" id="{20649562-19D8-43EA-8A2B-E5396B0C9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2" name="Google Shape;5888;p60">
              <a:extLst>
                <a:ext uri="{FF2B5EF4-FFF2-40B4-BE49-F238E27FC236}">
                  <a16:creationId xmlns:a16="http://schemas.microsoft.com/office/drawing/2014/main" id="{A0AFA0C5-1D48-4A94-A55E-10C4BE277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3" name="Google Shape;5889;p60">
              <a:extLst>
                <a:ext uri="{FF2B5EF4-FFF2-40B4-BE49-F238E27FC236}">
                  <a16:creationId xmlns:a16="http://schemas.microsoft.com/office/drawing/2014/main" id="{4B33C8EF-95BC-4558-B9CD-F8955C62B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4" name="Google Shape;5890;p60">
              <a:extLst>
                <a:ext uri="{FF2B5EF4-FFF2-40B4-BE49-F238E27FC236}">
                  <a16:creationId xmlns:a16="http://schemas.microsoft.com/office/drawing/2014/main" id="{F1870AEB-28E3-46EC-9A21-99D0CA40C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5" name="Google Shape;5891;p60">
              <a:extLst>
                <a:ext uri="{FF2B5EF4-FFF2-40B4-BE49-F238E27FC236}">
                  <a16:creationId xmlns:a16="http://schemas.microsoft.com/office/drawing/2014/main" id="{34A985D0-8BE9-4D31-AB48-0730C75D5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6" name="Google Shape;5892;p60">
              <a:extLst>
                <a:ext uri="{FF2B5EF4-FFF2-40B4-BE49-F238E27FC236}">
                  <a16:creationId xmlns:a16="http://schemas.microsoft.com/office/drawing/2014/main" id="{C8308AAB-3567-4FDF-86A2-2F56DC41E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7" name="Google Shape;5893;p60">
              <a:extLst>
                <a:ext uri="{FF2B5EF4-FFF2-40B4-BE49-F238E27FC236}">
                  <a16:creationId xmlns:a16="http://schemas.microsoft.com/office/drawing/2014/main" id="{7126B8F0-2CD7-4C60-A54E-7C5721988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8" name="Google Shape;5894;p60">
              <a:extLst>
                <a:ext uri="{FF2B5EF4-FFF2-40B4-BE49-F238E27FC236}">
                  <a16:creationId xmlns:a16="http://schemas.microsoft.com/office/drawing/2014/main" id="{D2345175-70B4-4FFC-918F-A9B629B20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89" name="Google Shape;5895;p60">
              <a:extLst>
                <a:ext uri="{FF2B5EF4-FFF2-40B4-BE49-F238E27FC236}">
                  <a16:creationId xmlns:a16="http://schemas.microsoft.com/office/drawing/2014/main" id="{7BDE20DF-02AF-426E-ACAE-5FECC425A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0" name="Google Shape;5896;p60">
              <a:extLst>
                <a:ext uri="{FF2B5EF4-FFF2-40B4-BE49-F238E27FC236}">
                  <a16:creationId xmlns:a16="http://schemas.microsoft.com/office/drawing/2014/main" id="{969A74DF-D077-4D96-9AEB-8ACEBEBB7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1" name="Google Shape;5897;p60">
              <a:extLst>
                <a:ext uri="{FF2B5EF4-FFF2-40B4-BE49-F238E27FC236}">
                  <a16:creationId xmlns:a16="http://schemas.microsoft.com/office/drawing/2014/main" id="{010C0B22-2865-4FC9-AEF7-779E4419E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2" name="Google Shape;5898;p60">
              <a:extLst>
                <a:ext uri="{FF2B5EF4-FFF2-40B4-BE49-F238E27FC236}">
                  <a16:creationId xmlns:a16="http://schemas.microsoft.com/office/drawing/2014/main" id="{A7E7E114-AB00-4480-A644-84C885CD9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3" name="Google Shape;5899;p60">
              <a:extLst>
                <a:ext uri="{FF2B5EF4-FFF2-40B4-BE49-F238E27FC236}">
                  <a16:creationId xmlns:a16="http://schemas.microsoft.com/office/drawing/2014/main" id="{C864A63F-32F9-452C-97CE-80161E2372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4" name="Google Shape;5900;p60">
              <a:extLst>
                <a:ext uri="{FF2B5EF4-FFF2-40B4-BE49-F238E27FC236}">
                  <a16:creationId xmlns:a16="http://schemas.microsoft.com/office/drawing/2014/main" id="{6211E584-8D65-454F-B7FA-DFC2D2CC7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5" name="Google Shape;5901;p60">
              <a:extLst>
                <a:ext uri="{FF2B5EF4-FFF2-40B4-BE49-F238E27FC236}">
                  <a16:creationId xmlns:a16="http://schemas.microsoft.com/office/drawing/2014/main" id="{CE149AD7-F66A-4E48-A2F0-DC8A074E0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6" name="Google Shape;5902;p60">
              <a:extLst>
                <a:ext uri="{FF2B5EF4-FFF2-40B4-BE49-F238E27FC236}">
                  <a16:creationId xmlns:a16="http://schemas.microsoft.com/office/drawing/2014/main" id="{76F49499-765F-4DD6-AE6A-3DC8697E9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7" name="Google Shape;5903;p60">
              <a:extLst>
                <a:ext uri="{FF2B5EF4-FFF2-40B4-BE49-F238E27FC236}">
                  <a16:creationId xmlns:a16="http://schemas.microsoft.com/office/drawing/2014/main" id="{C5CAE66E-5EEB-4A5F-ABE7-3F373806E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8" name="Google Shape;5904;p60">
              <a:extLst>
                <a:ext uri="{FF2B5EF4-FFF2-40B4-BE49-F238E27FC236}">
                  <a16:creationId xmlns:a16="http://schemas.microsoft.com/office/drawing/2014/main" id="{D6E4121C-3607-424F-935B-3015FF4CE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499" name="Google Shape;5905;p60">
              <a:extLst>
                <a:ext uri="{FF2B5EF4-FFF2-40B4-BE49-F238E27FC236}">
                  <a16:creationId xmlns:a16="http://schemas.microsoft.com/office/drawing/2014/main" id="{1D8FBCD0-88AB-47FA-9FA6-56B529061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0" name="Google Shape;5906;p60">
              <a:extLst>
                <a:ext uri="{FF2B5EF4-FFF2-40B4-BE49-F238E27FC236}">
                  <a16:creationId xmlns:a16="http://schemas.microsoft.com/office/drawing/2014/main" id="{B142DF98-D8A5-48A2-BCB6-9A643A7C0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1" name="Google Shape;5907;p60">
              <a:extLst>
                <a:ext uri="{FF2B5EF4-FFF2-40B4-BE49-F238E27FC236}">
                  <a16:creationId xmlns:a16="http://schemas.microsoft.com/office/drawing/2014/main" id="{3EE40D62-9C4C-4591-9CB4-F68EC29BC7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2" name="Google Shape;5908;p60">
              <a:extLst>
                <a:ext uri="{FF2B5EF4-FFF2-40B4-BE49-F238E27FC236}">
                  <a16:creationId xmlns:a16="http://schemas.microsoft.com/office/drawing/2014/main" id="{C04D566D-8157-45A2-87CE-B54E761D8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3" name="Google Shape;5909;p60">
              <a:extLst>
                <a:ext uri="{FF2B5EF4-FFF2-40B4-BE49-F238E27FC236}">
                  <a16:creationId xmlns:a16="http://schemas.microsoft.com/office/drawing/2014/main" id="{4641AA92-2355-497B-8E4E-B7018D81ED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4" name="Google Shape;5910;p60">
              <a:extLst>
                <a:ext uri="{FF2B5EF4-FFF2-40B4-BE49-F238E27FC236}">
                  <a16:creationId xmlns:a16="http://schemas.microsoft.com/office/drawing/2014/main" id="{42F24EB0-D64C-4CF9-B332-C77EFEDBD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5" name="Google Shape;5911;p60">
              <a:extLst>
                <a:ext uri="{FF2B5EF4-FFF2-40B4-BE49-F238E27FC236}">
                  <a16:creationId xmlns:a16="http://schemas.microsoft.com/office/drawing/2014/main" id="{4E8EFCEC-31F0-49B5-B527-1340FF616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6" name="Google Shape;5912;p60">
              <a:extLst>
                <a:ext uri="{FF2B5EF4-FFF2-40B4-BE49-F238E27FC236}">
                  <a16:creationId xmlns:a16="http://schemas.microsoft.com/office/drawing/2014/main" id="{61D6E6D3-C20B-4F9D-8BDC-C53BC0C4D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7" name="Google Shape;5913;p60">
              <a:extLst>
                <a:ext uri="{FF2B5EF4-FFF2-40B4-BE49-F238E27FC236}">
                  <a16:creationId xmlns:a16="http://schemas.microsoft.com/office/drawing/2014/main" id="{9E634E30-F8F1-4FD1-BF2A-95812C6E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8" name="Google Shape;5914;p60">
              <a:extLst>
                <a:ext uri="{FF2B5EF4-FFF2-40B4-BE49-F238E27FC236}">
                  <a16:creationId xmlns:a16="http://schemas.microsoft.com/office/drawing/2014/main" id="{8B46A761-CA97-4096-AF6F-51979C0BB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09" name="Google Shape;5915;p60">
              <a:extLst>
                <a:ext uri="{FF2B5EF4-FFF2-40B4-BE49-F238E27FC236}">
                  <a16:creationId xmlns:a16="http://schemas.microsoft.com/office/drawing/2014/main" id="{21E08AF5-D055-4443-B0A6-18A7821D8C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0" name="Google Shape;5916;p60">
              <a:extLst>
                <a:ext uri="{FF2B5EF4-FFF2-40B4-BE49-F238E27FC236}">
                  <a16:creationId xmlns:a16="http://schemas.microsoft.com/office/drawing/2014/main" id="{3B159E51-88D1-41AB-BFC3-B1129D36B2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1" name="Google Shape;5917;p60">
              <a:extLst>
                <a:ext uri="{FF2B5EF4-FFF2-40B4-BE49-F238E27FC236}">
                  <a16:creationId xmlns:a16="http://schemas.microsoft.com/office/drawing/2014/main" id="{BACD7515-E553-45B9-9AE1-354DD21D85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2" name="Google Shape;5918;p60">
              <a:extLst>
                <a:ext uri="{FF2B5EF4-FFF2-40B4-BE49-F238E27FC236}">
                  <a16:creationId xmlns:a16="http://schemas.microsoft.com/office/drawing/2014/main" id="{AE2831FC-1C07-4578-A997-014532ED2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3" name="Google Shape;5919;p60">
              <a:extLst>
                <a:ext uri="{FF2B5EF4-FFF2-40B4-BE49-F238E27FC236}">
                  <a16:creationId xmlns:a16="http://schemas.microsoft.com/office/drawing/2014/main" id="{80F8B4DE-43A8-47C5-AD46-80F9C880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4" name="Google Shape;5920;p60">
              <a:extLst>
                <a:ext uri="{FF2B5EF4-FFF2-40B4-BE49-F238E27FC236}">
                  <a16:creationId xmlns:a16="http://schemas.microsoft.com/office/drawing/2014/main" id="{EEF938D4-150F-4ECE-AE1A-4E22825C4B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5" name="Google Shape;5921;p60">
              <a:extLst>
                <a:ext uri="{FF2B5EF4-FFF2-40B4-BE49-F238E27FC236}">
                  <a16:creationId xmlns:a16="http://schemas.microsoft.com/office/drawing/2014/main" id="{08AB6DE1-1BBA-48C0-A5D7-6AC1AA39B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6" name="Google Shape;5922;p60">
              <a:extLst>
                <a:ext uri="{FF2B5EF4-FFF2-40B4-BE49-F238E27FC236}">
                  <a16:creationId xmlns:a16="http://schemas.microsoft.com/office/drawing/2014/main" id="{19EBD327-4962-486E-8AAC-AA42A107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7" name="Google Shape;5923;p60">
              <a:extLst>
                <a:ext uri="{FF2B5EF4-FFF2-40B4-BE49-F238E27FC236}">
                  <a16:creationId xmlns:a16="http://schemas.microsoft.com/office/drawing/2014/main" id="{B09A6C21-0BB0-425B-A2A0-9AF5F851E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8" name="Google Shape;5924;p60">
              <a:extLst>
                <a:ext uri="{FF2B5EF4-FFF2-40B4-BE49-F238E27FC236}">
                  <a16:creationId xmlns:a16="http://schemas.microsoft.com/office/drawing/2014/main" id="{A1A698B3-0401-497F-8D91-65549E812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19" name="Google Shape;5925;p60">
              <a:extLst>
                <a:ext uri="{FF2B5EF4-FFF2-40B4-BE49-F238E27FC236}">
                  <a16:creationId xmlns:a16="http://schemas.microsoft.com/office/drawing/2014/main" id="{4209BF3F-CCA6-4359-93A4-FB14CDEFD7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0" name="Google Shape;5926;p60">
              <a:extLst>
                <a:ext uri="{FF2B5EF4-FFF2-40B4-BE49-F238E27FC236}">
                  <a16:creationId xmlns:a16="http://schemas.microsoft.com/office/drawing/2014/main" id="{DB71CA27-5A2D-443F-B0B5-FA4E0B391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1" name="Google Shape;5927;p60">
              <a:extLst>
                <a:ext uri="{FF2B5EF4-FFF2-40B4-BE49-F238E27FC236}">
                  <a16:creationId xmlns:a16="http://schemas.microsoft.com/office/drawing/2014/main" id="{DB126A5C-CC92-4E33-B53F-FAE7697AD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2" name="Google Shape;5928;p60">
              <a:extLst>
                <a:ext uri="{FF2B5EF4-FFF2-40B4-BE49-F238E27FC236}">
                  <a16:creationId xmlns:a16="http://schemas.microsoft.com/office/drawing/2014/main" id="{1E8391DA-E4E6-4C21-86CC-EDA9E9C3C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3" name="Google Shape;5929;p60">
              <a:extLst>
                <a:ext uri="{FF2B5EF4-FFF2-40B4-BE49-F238E27FC236}">
                  <a16:creationId xmlns:a16="http://schemas.microsoft.com/office/drawing/2014/main" id="{EA9AD60C-A744-4D52-9F23-36B3DD00C7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4" name="Google Shape;5930;p60">
              <a:extLst>
                <a:ext uri="{FF2B5EF4-FFF2-40B4-BE49-F238E27FC236}">
                  <a16:creationId xmlns:a16="http://schemas.microsoft.com/office/drawing/2014/main" id="{950E7C12-3022-44B3-88E7-F0C8EB35F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5" name="Google Shape;5931;p60">
              <a:extLst>
                <a:ext uri="{FF2B5EF4-FFF2-40B4-BE49-F238E27FC236}">
                  <a16:creationId xmlns:a16="http://schemas.microsoft.com/office/drawing/2014/main" id="{87A46464-200C-4392-A764-EF6D52516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6" name="Google Shape;5932;p60">
              <a:extLst>
                <a:ext uri="{FF2B5EF4-FFF2-40B4-BE49-F238E27FC236}">
                  <a16:creationId xmlns:a16="http://schemas.microsoft.com/office/drawing/2014/main" id="{7231F1B2-A68A-417E-AFAD-056F65B50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7" name="Google Shape;5933;p60">
              <a:extLst>
                <a:ext uri="{FF2B5EF4-FFF2-40B4-BE49-F238E27FC236}">
                  <a16:creationId xmlns:a16="http://schemas.microsoft.com/office/drawing/2014/main" id="{EC7E8FA6-EBE5-4A10-B5E3-42A472F19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8" name="Google Shape;5934;p60">
              <a:extLst>
                <a:ext uri="{FF2B5EF4-FFF2-40B4-BE49-F238E27FC236}">
                  <a16:creationId xmlns:a16="http://schemas.microsoft.com/office/drawing/2014/main" id="{A6883E46-7661-45A5-ACD0-FED148365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29" name="Google Shape;5935;p60">
              <a:extLst>
                <a:ext uri="{FF2B5EF4-FFF2-40B4-BE49-F238E27FC236}">
                  <a16:creationId xmlns:a16="http://schemas.microsoft.com/office/drawing/2014/main" id="{A4311C58-8DAD-463F-AB12-234009E9E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0" name="Google Shape;5936;p60">
              <a:extLst>
                <a:ext uri="{FF2B5EF4-FFF2-40B4-BE49-F238E27FC236}">
                  <a16:creationId xmlns:a16="http://schemas.microsoft.com/office/drawing/2014/main" id="{8021984D-294B-4395-AA9D-62EFAAC9F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1" name="Google Shape;5937;p60">
              <a:extLst>
                <a:ext uri="{FF2B5EF4-FFF2-40B4-BE49-F238E27FC236}">
                  <a16:creationId xmlns:a16="http://schemas.microsoft.com/office/drawing/2014/main" id="{D95BE516-D87F-4440-BAAD-DC419DB66A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2" name="Google Shape;5938;p60">
              <a:extLst>
                <a:ext uri="{FF2B5EF4-FFF2-40B4-BE49-F238E27FC236}">
                  <a16:creationId xmlns:a16="http://schemas.microsoft.com/office/drawing/2014/main" id="{A3F7D223-EC1F-487C-8E22-599BA9AF3D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3" name="Google Shape;5939;p60">
              <a:extLst>
                <a:ext uri="{FF2B5EF4-FFF2-40B4-BE49-F238E27FC236}">
                  <a16:creationId xmlns:a16="http://schemas.microsoft.com/office/drawing/2014/main" id="{70CF0D81-9E73-4EE3-A6C3-8ED766C7AE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4" name="Google Shape;5940;p60">
              <a:extLst>
                <a:ext uri="{FF2B5EF4-FFF2-40B4-BE49-F238E27FC236}">
                  <a16:creationId xmlns:a16="http://schemas.microsoft.com/office/drawing/2014/main" id="{9B60B7C9-7A8E-4EF5-871C-7A23FC6127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5" name="Google Shape;5941;p60">
              <a:extLst>
                <a:ext uri="{FF2B5EF4-FFF2-40B4-BE49-F238E27FC236}">
                  <a16:creationId xmlns:a16="http://schemas.microsoft.com/office/drawing/2014/main" id="{B135F661-A6C1-4820-A26D-FF6BDD70F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6" name="Google Shape;5942;p60">
              <a:extLst>
                <a:ext uri="{FF2B5EF4-FFF2-40B4-BE49-F238E27FC236}">
                  <a16:creationId xmlns:a16="http://schemas.microsoft.com/office/drawing/2014/main" id="{68300150-334D-4007-9E0A-5F64F6BCAB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7" name="Google Shape;5943;p60">
              <a:extLst>
                <a:ext uri="{FF2B5EF4-FFF2-40B4-BE49-F238E27FC236}">
                  <a16:creationId xmlns:a16="http://schemas.microsoft.com/office/drawing/2014/main" id="{C3F46016-D42D-4213-9685-C1D60A714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8" name="Google Shape;5944;p60">
              <a:extLst>
                <a:ext uri="{FF2B5EF4-FFF2-40B4-BE49-F238E27FC236}">
                  <a16:creationId xmlns:a16="http://schemas.microsoft.com/office/drawing/2014/main" id="{D040B62A-76CC-4C56-A022-2CDEAFF13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39" name="Google Shape;5945;p60">
              <a:extLst>
                <a:ext uri="{FF2B5EF4-FFF2-40B4-BE49-F238E27FC236}">
                  <a16:creationId xmlns:a16="http://schemas.microsoft.com/office/drawing/2014/main" id="{7A7BDD08-799D-481E-9F31-ED7FA1B49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0" name="Google Shape;5946;p60">
              <a:extLst>
                <a:ext uri="{FF2B5EF4-FFF2-40B4-BE49-F238E27FC236}">
                  <a16:creationId xmlns:a16="http://schemas.microsoft.com/office/drawing/2014/main" id="{52A3BF3F-C5C7-4662-89E0-C7BAFD1A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1" name="Google Shape;5947;p60">
              <a:extLst>
                <a:ext uri="{FF2B5EF4-FFF2-40B4-BE49-F238E27FC236}">
                  <a16:creationId xmlns:a16="http://schemas.microsoft.com/office/drawing/2014/main" id="{572CF95D-1FDC-434B-9E7C-1BBC6545C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2" name="Google Shape;5948;p60">
              <a:extLst>
                <a:ext uri="{FF2B5EF4-FFF2-40B4-BE49-F238E27FC236}">
                  <a16:creationId xmlns:a16="http://schemas.microsoft.com/office/drawing/2014/main" id="{D81C43DE-A1D7-4AF8-B227-137DE5490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3" name="Google Shape;5949;p60">
              <a:extLst>
                <a:ext uri="{FF2B5EF4-FFF2-40B4-BE49-F238E27FC236}">
                  <a16:creationId xmlns:a16="http://schemas.microsoft.com/office/drawing/2014/main" id="{9D16DEE9-E1A9-4F9B-B638-54A6BC584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4" name="Google Shape;5950;p60">
              <a:extLst>
                <a:ext uri="{FF2B5EF4-FFF2-40B4-BE49-F238E27FC236}">
                  <a16:creationId xmlns:a16="http://schemas.microsoft.com/office/drawing/2014/main" id="{C9BAC251-8BB4-4AEE-A523-3CFE9808DD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5" name="Google Shape;5951;p60">
              <a:extLst>
                <a:ext uri="{FF2B5EF4-FFF2-40B4-BE49-F238E27FC236}">
                  <a16:creationId xmlns:a16="http://schemas.microsoft.com/office/drawing/2014/main" id="{A8015356-AE15-475B-A6EB-3B4733717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6" name="Google Shape;5952;p60">
              <a:extLst>
                <a:ext uri="{FF2B5EF4-FFF2-40B4-BE49-F238E27FC236}">
                  <a16:creationId xmlns:a16="http://schemas.microsoft.com/office/drawing/2014/main" id="{2990E731-33B4-4872-B559-56AE38F3A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7" name="Google Shape;5953;p60">
              <a:extLst>
                <a:ext uri="{FF2B5EF4-FFF2-40B4-BE49-F238E27FC236}">
                  <a16:creationId xmlns:a16="http://schemas.microsoft.com/office/drawing/2014/main" id="{FAC03C74-8C85-4590-B72B-3EEE226B3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8" name="Google Shape;5954;p60">
              <a:extLst>
                <a:ext uri="{FF2B5EF4-FFF2-40B4-BE49-F238E27FC236}">
                  <a16:creationId xmlns:a16="http://schemas.microsoft.com/office/drawing/2014/main" id="{BED8C134-B9B7-4D9F-8C1B-1B46B8D1F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49" name="Google Shape;5955;p60">
              <a:extLst>
                <a:ext uri="{FF2B5EF4-FFF2-40B4-BE49-F238E27FC236}">
                  <a16:creationId xmlns:a16="http://schemas.microsoft.com/office/drawing/2014/main" id="{ACB58F1C-D581-4FDE-BFB0-A5B8697FEE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50" name="Google Shape;5956;p60">
              <a:extLst>
                <a:ext uri="{FF2B5EF4-FFF2-40B4-BE49-F238E27FC236}">
                  <a16:creationId xmlns:a16="http://schemas.microsoft.com/office/drawing/2014/main" id="{8C30B15E-63AB-43AA-9F9B-2AEE05DC9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51" name="Google Shape;5957;p60">
              <a:extLst>
                <a:ext uri="{FF2B5EF4-FFF2-40B4-BE49-F238E27FC236}">
                  <a16:creationId xmlns:a16="http://schemas.microsoft.com/office/drawing/2014/main" id="{47548920-88A5-42B4-8699-1BADDBD03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52" name="Google Shape;5958;p60">
              <a:extLst>
                <a:ext uri="{FF2B5EF4-FFF2-40B4-BE49-F238E27FC236}">
                  <a16:creationId xmlns:a16="http://schemas.microsoft.com/office/drawing/2014/main" id="{43E7C570-4C6C-4E15-894F-784A129EE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553" name="Google Shape;5959;p60">
              <a:extLst>
                <a:ext uri="{FF2B5EF4-FFF2-40B4-BE49-F238E27FC236}">
                  <a16:creationId xmlns:a16="http://schemas.microsoft.com/office/drawing/2014/main" id="{FAD3DA34-299C-4A7E-ACD6-D545FF175549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554" name="Google Shape;5960;p60">
                <a:extLst>
                  <a:ext uri="{FF2B5EF4-FFF2-40B4-BE49-F238E27FC236}">
                    <a16:creationId xmlns:a16="http://schemas.microsoft.com/office/drawing/2014/main" id="{595EB4EC-B376-427B-AA90-CD1B61FA7A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5" name="Google Shape;5961;p60">
                <a:extLst>
                  <a:ext uri="{FF2B5EF4-FFF2-40B4-BE49-F238E27FC236}">
                    <a16:creationId xmlns:a16="http://schemas.microsoft.com/office/drawing/2014/main" id="{9595C0BE-3945-4D26-B979-61BAA96DA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6" name="Google Shape;5962;p60">
                <a:extLst>
                  <a:ext uri="{FF2B5EF4-FFF2-40B4-BE49-F238E27FC236}">
                    <a16:creationId xmlns:a16="http://schemas.microsoft.com/office/drawing/2014/main" id="{7ABF62B6-7067-4E50-9BA6-04755D0D0D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7" name="Google Shape;5963;p60">
                <a:extLst>
                  <a:ext uri="{FF2B5EF4-FFF2-40B4-BE49-F238E27FC236}">
                    <a16:creationId xmlns:a16="http://schemas.microsoft.com/office/drawing/2014/main" id="{5B83D0C1-F4BE-47F2-BA24-3192A2BDB8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8" name="Google Shape;5964;p60">
                <a:extLst>
                  <a:ext uri="{FF2B5EF4-FFF2-40B4-BE49-F238E27FC236}">
                    <a16:creationId xmlns:a16="http://schemas.microsoft.com/office/drawing/2014/main" id="{452516E5-66EC-4C50-852D-1688D90FF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59" name="Google Shape;5965;p60">
                <a:extLst>
                  <a:ext uri="{FF2B5EF4-FFF2-40B4-BE49-F238E27FC236}">
                    <a16:creationId xmlns:a16="http://schemas.microsoft.com/office/drawing/2014/main" id="{6EF8FD8D-3EA5-42B3-BC4A-AF1366730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0" name="Google Shape;5966;p60">
                <a:extLst>
                  <a:ext uri="{FF2B5EF4-FFF2-40B4-BE49-F238E27FC236}">
                    <a16:creationId xmlns:a16="http://schemas.microsoft.com/office/drawing/2014/main" id="{94D03F10-FFAB-42E5-A5BF-A68444225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1" name="Google Shape;5967;p60">
                <a:extLst>
                  <a:ext uri="{FF2B5EF4-FFF2-40B4-BE49-F238E27FC236}">
                    <a16:creationId xmlns:a16="http://schemas.microsoft.com/office/drawing/2014/main" id="{7138CBCC-0595-481A-8A79-A2A0C9DC18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2" name="Google Shape;5968;p60">
                <a:extLst>
                  <a:ext uri="{FF2B5EF4-FFF2-40B4-BE49-F238E27FC236}">
                    <a16:creationId xmlns:a16="http://schemas.microsoft.com/office/drawing/2014/main" id="{63C96979-4895-4FF9-81FF-2AFFD88E2B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3" name="Google Shape;5969;p60">
                <a:extLst>
                  <a:ext uri="{FF2B5EF4-FFF2-40B4-BE49-F238E27FC236}">
                    <a16:creationId xmlns:a16="http://schemas.microsoft.com/office/drawing/2014/main" id="{6DE69886-D9CB-4627-B043-8032A0A1D9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4" name="Google Shape;5970;p60">
                <a:extLst>
                  <a:ext uri="{FF2B5EF4-FFF2-40B4-BE49-F238E27FC236}">
                    <a16:creationId xmlns:a16="http://schemas.microsoft.com/office/drawing/2014/main" id="{EA40E76F-CDA7-413F-B5D5-8CDD8DAE1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5" name="Google Shape;5971;p60">
                <a:extLst>
                  <a:ext uri="{FF2B5EF4-FFF2-40B4-BE49-F238E27FC236}">
                    <a16:creationId xmlns:a16="http://schemas.microsoft.com/office/drawing/2014/main" id="{39DCA42E-9F28-4439-B6FE-E5FB22B6E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6" name="Google Shape;5972;p60">
                <a:extLst>
                  <a:ext uri="{FF2B5EF4-FFF2-40B4-BE49-F238E27FC236}">
                    <a16:creationId xmlns:a16="http://schemas.microsoft.com/office/drawing/2014/main" id="{5DD4DA2A-F1B4-4086-A7D0-2CEB0D31DF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7" name="Google Shape;5973;p60">
                <a:extLst>
                  <a:ext uri="{FF2B5EF4-FFF2-40B4-BE49-F238E27FC236}">
                    <a16:creationId xmlns:a16="http://schemas.microsoft.com/office/drawing/2014/main" id="{23F427BF-0E11-4BEC-AF5A-DF0B8DCAF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8" name="Google Shape;5974;p60">
                <a:extLst>
                  <a:ext uri="{FF2B5EF4-FFF2-40B4-BE49-F238E27FC236}">
                    <a16:creationId xmlns:a16="http://schemas.microsoft.com/office/drawing/2014/main" id="{4F7F356C-2CB5-4CBC-AFF8-29E3E25AA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69" name="Google Shape;5975;p60">
                <a:extLst>
                  <a:ext uri="{FF2B5EF4-FFF2-40B4-BE49-F238E27FC236}">
                    <a16:creationId xmlns:a16="http://schemas.microsoft.com/office/drawing/2014/main" id="{DCAFC059-74EC-4AED-B4F3-9C8F256DE4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0" name="Google Shape;5976;p60">
                <a:extLst>
                  <a:ext uri="{FF2B5EF4-FFF2-40B4-BE49-F238E27FC236}">
                    <a16:creationId xmlns:a16="http://schemas.microsoft.com/office/drawing/2014/main" id="{C405D82A-5CD3-4883-A6A7-88F41C71D8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571" name="Google Shape;5977;p60">
                <a:extLst>
                  <a:ext uri="{FF2B5EF4-FFF2-40B4-BE49-F238E27FC236}">
                    <a16:creationId xmlns:a16="http://schemas.microsoft.com/office/drawing/2014/main" id="{E304754C-88F6-4976-9C36-8BEAA1A0DC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582" name="Google Shape;9398;p75">
            <a:extLst>
              <a:ext uri="{FF2B5EF4-FFF2-40B4-BE49-F238E27FC236}">
                <a16:creationId xmlns:a16="http://schemas.microsoft.com/office/drawing/2014/main" id="{726615D1-83E5-43FD-904A-107A637E3320}"/>
              </a:ext>
            </a:extLst>
          </p:cNvPr>
          <p:cNvGrpSpPr>
            <a:grpSpLocks/>
          </p:cNvGrpSpPr>
          <p:nvPr/>
        </p:nvGrpSpPr>
        <p:grpSpPr bwMode="auto">
          <a:xfrm>
            <a:off x="4015833" y="7692725"/>
            <a:ext cx="556167" cy="1182685"/>
            <a:chOff x="7637305" y="2927521"/>
            <a:chExt cx="786782" cy="1673305"/>
          </a:xfrm>
        </p:grpSpPr>
        <p:sp>
          <p:nvSpPr>
            <p:cNvPr id="583" name="Google Shape;9399;p75">
              <a:extLst>
                <a:ext uri="{FF2B5EF4-FFF2-40B4-BE49-F238E27FC236}">
                  <a16:creationId xmlns:a16="http://schemas.microsoft.com/office/drawing/2014/main" id="{68826475-3296-4A1D-85CD-705A78321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4" name="Google Shape;9400;p75">
              <a:extLst>
                <a:ext uri="{FF2B5EF4-FFF2-40B4-BE49-F238E27FC236}">
                  <a16:creationId xmlns:a16="http://schemas.microsoft.com/office/drawing/2014/main" id="{F64FAC04-B404-44AD-BFD8-BB8DC0096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5" name="Google Shape;9401;p75">
              <a:extLst>
                <a:ext uri="{FF2B5EF4-FFF2-40B4-BE49-F238E27FC236}">
                  <a16:creationId xmlns:a16="http://schemas.microsoft.com/office/drawing/2014/main" id="{1C666960-3CD8-4048-BA83-36B265448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6" name="Google Shape;9402;p75">
              <a:extLst>
                <a:ext uri="{FF2B5EF4-FFF2-40B4-BE49-F238E27FC236}">
                  <a16:creationId xmlns:a16="http://schemas.microsoft.com/office/drawing/2014/main" id="{B34C40AF-6B6D-437D-B9CE-863B4A14A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7" name="Google Shape;9403;p75">
              <a:extLst>
                <a:ext uri="{FF2B5EF4-FFF2-40B4-BE49-F238E27FC236}">
                  <a16:creationId xmlns:a16="http://schemas.microsoft.com/office/drawing/2014/main" id="{6655C422-8A73-4312-9C70-26B450A02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8" name="Google Shape;9404;p75">
              <a:extLst>
                <a:ext uri="{FF2B5EF4-FFF2-40B4-BE49-F238E27FC236}">
                  <a16:creationId xmlns:a16="http://schemas.microsoft.com/office/drawing/2014/main" id="{F584AEC9-A2A7-4E3E-B7B8-59BC19D0C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89" name="Google Shape;9405;p75">
              <a:extLst>
                <a:ext uri="{FF2B5EF4-FFF2-40B4-BE49-F238E27FC236}">
                  <a16:creationId xmlns:a16="http://schemas.microsoft.com/office/drawing/2014/main" id="{12E9B50B-A562-4CB8-A7AF-AB748F448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0" name="Google Shape;9406;p75">
              <a:extLst>
                <a:ext uri="{FF2B5EF4-FFF2-40B4-BE49-F238E27FC236}">
                  <a16:creationId xmlns:a16="http://schemas.microsoft.com/office/drawing/2014/main" id="{2328376E-B755-4B16-80BC-6B4CA9DB17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1" name="Google Shape;9407;p75">
              <a:extLst>
                <a:ext uri="{FF2B5EF4-FFF2-40B4-BE49-F238E27FC236}">
                  <a16:creationId xmlns:a16="http://schemas.microsoft.com/office/drawing/2014/main" id="{9BF097C4-62D7-488F-9765-974634272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2" name="Google Shape;9408;p75">
              <a:extLst>
                <a:ext uri="{FF2B5EF4-FFF2-40B4-BE49-F238E27FC236}">
                  <a16:creationId xmlns:a16="http://schemas.microsoft.com/office/drawing/2014/main" id="{BCB56C8B-71DA-4B4E-8DEB-6FAA512B9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3" name="Google Shape;9409;p75">
              <a:extLst>
                <a:ext uri="{FF2B5EF4-FFF2-40B4-BE49-F238E27FC236}">
                  <a16:creationId xmlns:a16="http://schemas.microsoft.com/office/drawing/2014/main" id="{8432D389-A00C-4E0A-85F1-499B770B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4" name="Google Shape;9410;p75">
              <a:extLst>
                <a:ext uri="{FF2B5EF4-FFF2-40B4-BE49-F238E27FC236}">
                  <a16:creationId xmlns:a16="http://schemas.microsoft.com/office/drawing/2014/main" id="{41763155-DA46-4BE9-9FB1-39A8DBD879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5" name="Google Shape;9411;p75">
              <a:extLst>
                <a:ext uri="{FF2B5EF4-FFF2-40B4-BE49-F238E27FC236}">
                  <a16:creationId xmlns:a16="http://schemas.microsoft.com/office/drawing/2014/main" id="{276116C4-C2E8-4EDD-B232-55D49846F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6" name="Google Shape;9412;p75">
              <a:extLst>
                <a:ext uri="{FF2B5EF4-FFF2-40B4-BE49-F238E27FC236}">
                  <a16:creationId xmlns:a16="http://schemas.microsoft.com/office/drawing/2014/main" id="{9E4A486B-FE77-408B-9C00-2D430350C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7" name="Google Shape;9413;p75">
              <a:extLst>
                <a:ext uri="{FF2B5EF4-FFF2-40B4-BE49-F238E27FC236}">
                  <a16:creationId xmlns:a16="http://schemas.microsoft.com/office/drawing/2014/main" id="{15F45071-375E-448E-AF3B-6BE5A589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8" name="Google Shape;9414;p75">
              <a:extLst>
                <a:ext uri="{FF2B5EF4-FFF2-40B4-BE49-F238E27FC236}">
                  <a16:creationId xmlns:a16="http://schemas.microsoft.com/office/drawing/2014/main" id="{B35DC61A-3EBC-4A37-BCAC-1F7F81349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599" name="Google Shape;9415;p75">
              <a:extLst>
                <a:ext uri="{FF2B5EF4-FFF2-40B4-BE49-F238E27FC236}">
                  <a16:creationId xmlns:a16="http://schemas.microsoft.com/office/drawing/2014/main" id="{ADAEE77F-1892-453B-A943-996959632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0" name="Google Shape;9416;p75">
              <a:extLst>
                <a:ext uri="{FF2B5EF4-FFF2-40B4-BE49-F238E27FC236}">
                  <a16:creationId xmlns:a16="http://schemas.microsoft.com/office/drawing/2014/main" id="{CE4DF855-F71B-497B-A21F-76A03BA699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1" name="Google Shape;9417;p75">
              <a:extLst>
                <a:ext uri="{FF2B5EF4-FFF2-40B4-BE49-F238E27FC236}">
                  <a16:creationId xmlns:a16="http://schemas.microsoft.com/office/drawing/2014/main" id="{C999B7F8-8B77-40E6-84C3-F815073E3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2" name="Google Shape;9418;p75">
              <a:extLst>
                <a:ext uri="{FF2B5EF4-FFF2-40B4-BE49-F238E27FC236}">
                  <a16:creationId xmlns:a16="http://schemas.microsoft.com/office/drawing/2014/main" id="{B1480A64-FC0A-4333-A10B-143214057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3" name="Google Shape;9419;p75">
              <a:extLst>
                <a:ext uri="{FF2B5EF4-FFF2-40B4-BE49-F238E27FC236}">
                  <a16:creationId xmlns:a16="http://schemas.microsoft.com/office/drawing/2014/main" id="{B7B42325-4AC7-4BD1-82C6-E2B70E40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4" name="Google Shape;9420;p75">
              <a:extLst>
                <a:ext uri="{FF2B5EF4-FFF2-40B4-BE49-F238E27FC236}">
                  <a16:creationId xmlns:a16="http://schemas.microsoft.com/office/drawing/2014/main" id="{E4A54682-AE32-4174-9239-EBFD5F66F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5" name="Google Shape;9421;p75">
              <a:extLst>
                <a:ext uri="{FF2B5EF4-FFF2-40B4-BE49-F238E27FC236}">
                  <a16:creationId xmlns:a16="http://schemas.microsoft.com/office/drawing/2014/main" id="{94A0B6E3-C4F9-46FB-9FF1-1C03942E7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6" name="Google Shape;9422;p75">
              <a:extLst>
                <a:ext uri="{FF2B5EF4-FFF2-40B4-BE49-F238E27FC236}">
                  <a16:creationId xmlns:a16="http://schemas.microsoft.com/office/drawing/2014/main" id="{46076F03-B02C-4B15-841A-BB057610E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7" name="Google Shape;9423;p75">
              <a:extLst>
                <a:ext uri="{FF2B5EF4-FFF2-40B4-BE49-F238E27FC236}">
                  <a16:creationId xmlns:a16="http://schemas.microsoft.com/office/drawing/2014/main" id="{74EA866B-37F3-472B-AA3B-9755BF186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8" name="Google Shape;9424;p75">
              <a:extLst>
                <a:ext uri="{FF2B5EF4-FFF2-40B4-BE49-F238E27FC236}">
                  <a16:creationId xmlns:a16="http://schemas.microsoft.com/office/drawing/2014/main" id="{3CF94E07-21D6-44AA-9087-E0083E4B9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09" name="Google Shape;9425;p75">
              <a:extLst>
                <a:ext uri="{FF2B5EF4-FFF2-40B4-BE49-F238E27FC236}">
                  <a16:creationId xmlns:a16="http://schemas.microsoft.com/office/drawing/2014/main" id="{39E0B0E4-DA94-4AEB-8032-725AF954E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0" name="Google Shape;9426;p75">
              <a:extLst>
                <a:ext uri="{FF2B5EF4-FFF2-40B4-BE49-F238E27FC236}">
                  <a16:creationId xmlns:a16="http://schemas.microsoft.com/office/drawing/2014/main" id="{29AEA225-F8E4-4A41-B3AE-21C1C8A46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1" name="Google Shape;9427;p75">
              <a:extLst>
                <a:ext uri="{FF2B5EF4-FFF2-40B4-BE49-F238E27FC236}">
                  <a16:creationId xmlns:a16="http://schemas.microsoft.com/office/drawing/2014/main" id="{0D4118C9-34F5-4219-B839-217A0CC1C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2" name="Google Shape;9428;p75">
              <a:extLst>
                <a:ext uri="{FF2B5EF4-FFF2-40B4-BE49-F238E27FC236}">
                  <a16:creationId xmlns:a16="http://schemas.microsoft.com/office/drawing/2014/main" id="{EAB37E68-7220-4E10-BBF6-E88D026FA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3" name="Google Shape;9429;p75">
              <a:extLst>
                <a:ext uri="{FF2B5EF4-FFF2-40B4-BE49-F238E27FC236}">
                  <a16:creationId xmlns:a16="http://schemas.microsoft.com/office/drawing/2014/main" id="{F7BB9B6D-72FF-46A3-9F17-EDB0563DC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4" name="Google Shape;9430;p75">
              <a:extLst>
                <a:ext uri="{FF2B5EF4-FFF2-40B4-BE49-F238E27FC236}">
                  <a16:creationId xmlns:a16="http://schemas.microsoft.com/office/drawing/2014/main" id="{06C10C27-681B-4F1A-8C19-30A93DDB9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5" name="Google Shape;9431;p75">
              <a:extLst>
                <a:ext uri="{FF2B5EF4-FFF2-40B4-BE49-F238E27FC236}">
                  <a16:creationId xmlns:a16="http://schemas.microsoft.com/office/drawing/2014/main" id="{4E61C206-14E1-40D0-9326-E1CA02D10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6" name="Google Shape;9432;p75">
              <a:extLst>
                <a:ext uri="{FF2B5EF4-FFF2-40B4-BE49-F238E27FC236}">
                  <a16:creationId xmlns:a16="http://schemas.microsoft.com/office/drawing/2014/main" id="{7E367AB0-94B3-4DDB-B65F-D9D0D29DD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7" name="Google Shape;9433;p75">
              <a:extLst>
                <a:ext uri="{FF2B5EF4-FFF2-40B4-BE49-F238E27FC236}">
                  <a16:creationId xmlns:a16="http://schemas.microsoft.com/office/drawing/2014/main" id="{22E75800-8FC2-43CA-BEB2-79BE93F3A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8" name="Google Shape;9434;p75">
              <a:extLst>
                <a:ext uri="{FF2B5EF4-FFF2-40B4-BE49-F238E27FC236}">
                  <a16:creationId xmlns:a16="http://schemas.microsoft.com/office/drawing/2014/main" id="{C054CBFB-6E26-4655-B965-B4C8FBFC5F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19" name="Google Shape;9435;p75">
              <a:extLst>
                <a:ext uri="{FF2B5EF4-FFF2-40B4-BE49-F238E27FC236}">
                  <a16:creationId xmlns:a16="http://schemas.microsoft.com/office/drawing/2014/main" id="{D65E0933-5DE2-47C0-979D-954190520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0" name="Google Shape;9436;p75">
              <a:extLst>
                <a:ext uri="{FF2B5EF4-FFF2-40B4-BE49-F238E27FC236}">
                  <a16:creationId xmlns:a16="http://schemas.microsoft.com/office/drawing/2014/main" id="{1A87B5AD-5832-40F6-9DB6-6B40F5ED5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1" name="Google Shape;9437;p75">
              <a:extLst>
                <a:ext uri="{FF2B5EF4-FFF2-40B4-BE49-F238E27FC236}">
                  <a16:creationId xmlns:a16="http://schemas.microsoft.com/office/drawing/2014/main" id="{F60AE6B2-4293-4505-9E44-AC5BF8DF3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2" name="Google Shape;9438;p75">
              <a:extLst>
                <a:ext uri="{FF2B5EF4-FFF2-40B4-BE49-F238E27FC236}">
                  <a16:creationId xmlns:a16="http://schemas.microsoft.com/office/drawing/2014/main" id="{9FDF3CC7-7C93-40AC-A18C-5A5660E3D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3" name="Google Shape;9439;p75">
              <a:extLst>
                <a:ext uri="{FF2B5EF4-FFF2-40B4-BE49-F238E27FC236}">
                  <a16:creationId xmlns:a16="http://schemas.microsoft.com/office/drawing/2014/main" id="{87504271-BF23-42B4-8AA5-5304C3F0E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4" name="Google Shape;9440;p75">
              <a:extLst>
                <a:ext uri="{FF2B5EF4-FFF2-40B4-BE49-F238E27FC236}">
                  <a16:creationId xmlns:a16="http://schemas.microsoft.com/office/drawing/2014/main" id="{554942E2-E3B2-4E4D-A862-6E0342B3B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5" name="Google Shape;9441;p75">
              <a:extLst>
                <a:ext uri="{FF2B5EF4-FFF2-40B4-BE49-F238E27FC236}">
                  <a16:creationId xmlns:a16="http://schemas.microsoft.com/office/drawing/2014/main" id="{74E4A9B4-4C7A-41BC-8D99-340895C18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626" name="Google Shape;9442;p75">
              <a:extLst>
                <a:ext uri="{FF2B5EF4-FFF2-40B4-BE49-F238E27FC236}">
                  <a16:creationId xmlns:a16="http://schemas.microsoft.com/office/drawing/2014/main" id="{F4A35F25-F21C-4841-923B-D04BDCB7D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639" name="Google Shape;55;p7">
            <a:extLst>
              <a:ext uri="{FF2B5EF4-FFF2-40B4-BE49-F238E27FC236}">
                <a16:creationId xmlns:a16="http://schemas.microsoft.com/office/drawing/2014/main" id="{34FF85A3-50BB-4107-B4FE-868665DBC8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0" name="Google Shape;56;p7">
            <a:extLst>
              <a:ext uri="{FF2B5EF4-FFF2-40B4-BE49-F238E27FC236}">
                <a16:creationId xmlns:a16="http://schemas.microsoft.com/office/drawing/2014/main" id="{9401634B-4455-469C-895A-66F72B1A824B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Rectangle: Rounded Corners 640">
            <a:extLst>
              <a:ext uri="{FF2B5EF4-FFF2-40B4-BE49-F238E27FC236}">
                <a16:creationId xmlns:a16="http://schemas.microsoft.com/office/drawing/2014/main" id="{5AFD964E-2F69-41E0-B482-86073B61DC3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2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73CF9FB6-BAE2-40AA-9DCB-E488CBA25AE9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43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D4BB56B2-A65E-4535-8798-0DD256D0F9A4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4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25C0E1DB-B322-43B1-89ED-5196B2738C79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5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0A14334A-EE61-498D-B7D6-7CFFC026D9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6" name="Rectangle: Top Corners Rounded 645">
            <a:extLst>
              <a:ext uri="{FF2B5EF4-FFF2-40B4-BE49-F238E27FC236}">
                <a16:creationId xmlns:a16="http://schemas.microsoft.com/office/drawing/2014/main" id="{AAEE854B-D03A-421D-A458-327279FC69C4}"/>
              </a:ext>
            </a:extLst>
          </p:cNvPr>
          <p:cNvSpPr/>
          <p:nvPr/>
        </p:nvSpPr>
        <p:spPr>
          <a:xfrm rot="10800000">
            <a:off x="-3095" y="-3358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7" name="Picture 2">
            <a:extLst>
              <a:ext uri="{FF2B5EF4-FFF2-40B4-BE49-F238E27FC236}">
                <a16:creationId xmlns:a16="http://schemas.microsoft.com/office/drawing/2014/main" id="{9692F6FA-3B94-4283-B330-69027390C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9" y="6211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8" name="Title 1">
            <a:extLst>
              <a:ext uri="{FF2B5EF4-FFF2-40B4-BE49-F238E27FC236}">
                <a16:creationId xmlns:a16="http://schemas.microsoft.com/office/drawing/2014/main" id="{F757B3A8-1016-4DD7-83D9-956CF66D95D9}"/>
              </a:ext>
            </a:extLst>
          </p:cNvPr>
          <p:cNvSpPr txBox="1">
            <a:spLocks/>
          </p:cNvSpPr>
          <p:nvPr/>
        </p:nvSpPr>
        <p:spPr>
          <a:xfrm>
            <a:off x="1904089" y="12290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49" name="Straight Connector 648">
            <a:extLst>
              <a:ext uri="{FF2B5EF4-FFF2-40B4-BE49-F238E27FC236}">
                <a16:creationId xmlns:a16="http://schemas.microsoft.com/office/drawing/2014/main" id="{661BF7EB-2D49-4B75-93FE-000E69154EE1}"/>
              </a:ext>
            </a:extLst>
          </p:cNvPr>
          <p:cNvCxnSpPr/>
          <p:nvPr/>
        </p:nvCxnSpPr>
        <p:spPr>
          <a:xfrm>
            <a:off x="1832969" y="122425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0" name="Title 1">
            <a:extLst>
              <a:ext uri="{FF2B5EF4-FFF2-40B4-BE49-F238E27FC236}">
                <a16:creationId xmlns:a16="http://schemas.microsoft.com/office/drawing/2014/main" id="{57EF78C4-F3B3-4668-A282-D49924B50BB5}"/>
              </a:ext>
            </a:extLst>
          </p:cNvPr>
          <p:cNvSpPr txBox="1">
            <a:spLocks/>
          </p:cNvSpPr>
          <p:nvPr/>
        </p:nvSpPr>
        <p:spPr>
          <a:xfrm>
            <a:off x="1904089" y="380876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51" name="Picture 2" descr="C.S.I. Group – ไทย">
            <a:extLst>
              <a:ext uri="{FF2B5EF4-FFF2-40B4-BE49-F238E27FC236}">
                <a16:creationId xmlns:a16="http://schemas.microsoft.com/office/drawing/2014/main" id="{559E1D4F-3CF8-4526-AA21-D115433769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3589" y="12326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503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alent Weekly Planner by Slidesgo">
  <a:themeElements>
    <a:clrScheme name="Simple Light">
      <a:dk1>
        <a:srgbClr val="112925"/>
      </a:dk1>
      <a:lt1>
        <a:srgbClr val="FFFAF7"/>
      </a:lt1>
      <a:dk2>
        <a:srgbClr val="22514A"/>
      </a:dk2>
      <a:lt2>
        <a:srgbClr val="F9DDC5"/>
      </a:lt2>
      <a:accent1>
        <a:srgbClr val="E6AA35"/>
      </a:accent1>
      <a:accent2>
        <a:srgbClr val="DD6A57"/>
      </a:accent2>
      <a:accent3>
        <a:srgbClr val="FCC9B4"/>
      </a:accent3>
      <a:accent4>
        <a:srgbClr val="99584F"/>
      </a:accent4>
      <a:accent5>
        <a:srgbClr val="193D37"/>
      </a:accent5>
      <a:accent6>
        <a:srgbClr val="DBC2AC"/>
      </a:accent6>
      <a:hlink>
        <a:srgbClr val="1129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1427</TotalTime>
  <Words>1243</Words>
  <Application>Microsoft Office PowerPoint</Application>
  <PresentationFormat>On-screen Show (16:9)</PresentationFormat>
  <Paragraphs>410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Raleway</vt:lpstr>
      <vt:lpstr>Prompt</vt:lpstr>
      <vt:lpstr>Arial</vt:lpstr>
      <vt:lpstr>Signika</vt:lpstr>
      <vt:lpstr>TH Sarabun New</vt:lpstr>
      <vt:lpstr>TH SarabunPSK</vt:lpstr>
      <vt:lpstr>Salent Weekly Planner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Salent  Weekly Planner</dc:title>
  <cp:lastModifiedBy>Wannapa Srijermtong</cp:lastModifiedBy>
  <cp:revision>247</cp:revision>
  <dcterms:modified xsi:type="dcterms:W3CDTF">2020-08-19T10:20:20Z</dcterms:modified>
</cp:coreProperties>
</file>